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90" r:id="rId4"/>
    <p:sldId id="292" r:id="rId5"/>
    <p:sldId id="291" r:id="rId6"/>
    <p:sldId id="293" r:id="rId7"/>
    <p:sldId id="301" r:id="rId8"/>
    <p:sldId id="295" r:id="rId9"/>
    <p:sldId id="294" r:id="rId10"/>
    <p:sldId id="297" r:id="rId11"/>
    <p:sldId id="296" r:id="rId12"/>
    <p:sldId id="298" r:id="rId13"/>
    <p:sldId id="299" r:id="rId14"/>
    <p:sldId id="300" r:id="rId15"/>
    <p:sldId id="302" r:id="rId16"/>
    <p:sldId id="283" r:id="rId17"/>
  </p:sldIdLst>
  <p:sldSz cx="18291175" cy="10290175"/>
  <p:notesSz cx="6858000" cy="9144000"/>
  <p:defaultTextStyle>
    <a:defPPr>
      <a:defRPr lang="tr-TR"/>
    </a:defPPr>
    <a:lvl1pPr marL="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D6F"/>
    <a:srgbClr val="376091"/>
    <a:srgbClr val="2B4F67"/>
    <a:srgbClr val="00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4705" autoAdjust="0"/>
  </p:normalViewPr>
  <p:slideViewPr>
    <p:cSldViewPr>
      <p:cViewPr>
        <p:scale>
          <a:sx n="33" d="100"/>
          <a:sy n="33" d="100"/>
        </p:scale>
        <p:origin x="-2178" y="-1572"/>
      </p:cViewPr>
      <p:guideLst>
        <p:guide orient="horz" pos="3241"/>
        <p:guide pos="57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gramming\HONS\report\benchmark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gramming\HONS\report\benchmark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gramming\HONS\report\benchmark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gramming\HONS\report\benchmar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Blad1!$K$33</c:f>
              <c:strCache>
                <c:ptCount val="1"/>
                <c:pt idx="0">
                  <c:v>average ping (ms)</c:v>
                </c:pt>
              </c:strCache>
            </c:strRef>
          </c:tx>
          <c:marker>
            <c:symbol val="none"/>
          </c:marker>
          <c:cat>
            <c:numRef>
              <c:f>Blad1!$I$34:$I$93</c:f>
              <c:numCache>
                <c:formatCode>General</c:formatCode>
                <c:ptCount val="60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600</c:v>
                </c:pt>
                <c:pt idx="52">
                  <c:v>700</c:v>
                </c:pt>
                <c:pt idx="53">
                  <c:v>800</c:v>
                </c:pt>
                <c:pt idx="54">
                  <c:v>900</c:v>
                </c:pt>
                <c:pt idx="55">
                  <c:v>1000</c:v>
                </c:pt>
                <c:pt idx="56">
                  <c:v>1100</c:v>
                </c:pt>
                <c:pt idx="57">
                  <c:v>1200</c:v>
                </c:pt>
                <c:pt idx="58">
                  <c:v>1300</c:v>
                </c:pt>
                <c:pt idx="59">
                  <c:v>1400</c:v>
                </c:pt>
              </c:numCache>
            </c:numRef>
          </c:cat>
          <c:val>
            <c:numRef>
              <c:f>Blad1!$K$34:$K$93</c:f>
              <c:numCache>
                <c:formatCode>General</c:formatCode>
                <c:ptCount val="60"/>
                <c:pt idx="0">
                  <c:v>33</c:v>
                </c:pt>
                <c:pt idx="1">
                  <c:v>34</c:v>
                </c:pt>
                <c:pt idx="2">
                  <c:v>34</c:v>
                </c:pt>
                <c:pt idx="3">
                  <c:v>33</c:v>
                </c:pt>
                <c:pt idx="4">
                  <c:v>33</c:v>
                </c:pt>
                <c:pt idx="5">
                  <c:v>33</c:v>
                </c:pt>
                <c:pt idx="6">
                  <c:v>33</c:v>
                </c:pt>
                <c:pt idx="7">
                  <c:v>33</c:v>
                </c:pt>
                <c:pt idx="8">
                  <c:v>33</c:v>
                </c:pt>
                <c:pt idx="9">
                  <c:v>33</c:v>
                </c:pt>
                <c:pt idx="10">
                  <c:v>33</c:v>
                </c:pt>
                <c:pt idx="11">
                  <c:v>33</c:v>
                </c:pt>
                <c:pt idx="12">
                  <c:v>33</c:v>
                </c:pt>
                <c:pt idx="13">
                  <c:v>33</c:v>
                </c:pt>
                <c:pt idx="14">
                  <c:v>33</c:v>
                </c:pt>
                <c:pt idx="15">
                  <c:v>33</c:v>
                </c:pt>
                <c:pt idx="16">
                  <c:v>32</c:v>
                </c:pt>
                <c:pt idx="17">
                  <c:v>32</c:v>
                </c:pt>
                <c:pt idx="18">
                  <c:v>32</c:v>
                </c:pt>
                <c:pt idx="19">
                  <c:v>32</c:v>
                </c:pt>
                <c:pt idx="20">
                  <c:v>32</c:v>
                </c:pt>
                <c:pt idx="21">
                  <c:v>32</c:v>
                </c:pt>
                <c:pt idx="22">
                  <c:v>32</c:v>
                </c:pt>
                <c:pt idx="23">
                  <c:v>32</c:v>
                </c:pt>
                <c:pt idx="24">
                  <c:v>32</c:v>
                </c:pt>
                <c:pt idx="25">
                  <c:v>32</c:v>
                </c:pt>
                <c:pt idx="26">
                  <c:v>32</c:v>
                </c:pt>
                <c:pt idx="27">
                  <c:v>32</c:v>
                </c:pt>
                <c:pt idx="28">
                  <c:v>32</c:v>
                </c:pt>
                <c:pt idx="29">
                  <c:v>32</c:v>
                </c:pt>
                <c:pt idx="30">
                  <c:v>31</c:v>
                </c:pt>
                <c:pt idx="31">
                  <c:v>31</c:v>
                </c:pt>
                <c:pt idx="32">
                  <c:v>31</c:v>
                </c:pt>
                <c:pt idx="33">
                  <c:v>31</c:v>
                </c:pt>
                <c:pt idx="34">
                  <c:v>31</c:v>
                </c:pt>
                <c:pt idx="35">
                  <c:v>30</c:v>
                </c:pt>
                <c:pt idx="36">
                  <c:v>30</c:v>
                </c:pt>
                <c:pt idx="37">
                  <c:v>30</c:v>
                </c:pt>
                <c:pt idx="38">
                  <c:v>30</c:v>
                </c:pt>
                <c:pt idx="39">
                  <c:v>30</c:v>
                </c:pt>
                <c:pt idx="40">
                  <c:v>30</c:v>
                </c:pt>
                <c:pt idx="41">
                  <c:v>30</c:v>
                </c:pt>
                <c:pt idx="42">
                  <c:v>30</c:v>
                </c:pt>
                <c:pt idx="43">
                  <c:v>30</c:v>
                </c:pt>
                <c:pt idx="44">
                  <c:v>30</c:v>
                </c:pt>
                <c:pt idx="45">
                  <c:v>30</c:v>
                </c:pt>
                <c:pt idx="46">
                  <c:v>29</c:v>
                </c:pt>
                <c:pt idx="47">
                  <c:v>29</c:v>
                </c:pt>
                <c:pt idx="48">
                  <c:v>29</c:v>
                </c:pt>
                <c:pt idx="49">
                  <c:v>29</c:v>
                </c:pt>
                <c:pt idx="50">
                  <c:v>29</c:v>
                </c:pt>
                <c:pt idx="51">
                  <c:v>33</c:v>
                </c:pt>
                <c:pt idx="52">
                  <c:v>38</c:v>
                </c:pt>
                <c:pt idx="53">
                  <c:v>43</c:v>
                </c:pt>
                <c:pt idx="54">
                  <c:v>51</c:v>
                </c:pt>
                <c:pt idx="55">
                  <c:v>77</c:v>
                </c:pt>
                <c:pt idx="56">
                  <c:v>96</c:v>
                </c:pt>
                <c:pt idx="57">
                  <c:v>114</c:v>
                </c:pt>
                <c:pt idx="58">
                  <c:v>150</c:v>
                </c:pt>
                <c:pt idx="59">
                  <c:v>160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Blad1!$L$33</c:f>
              <c:strCache>
                <c:ptCount val="1"/>
                <c:pt idx="0">
                  <c:v>deviation (ms)</c:v>
                </c:pt>
              </c:strCache>
            </c:strRef>
          </c:tx>
          <c:marker>
            <c:symbol val="none"/>
          </c:marker>
          <c:cat>
            <c:numRef>
              <c:f>Blad1!$I$34:$I$93</c:f>
              <c:numCache>
                <c:formatCode>General</c:formatCode>
                <c:ptCount val="60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600</c:v>
                </c:pt>
                <c:pt idx="52">
                  <c:v>700</c:v>
                </c:pt>
                <c:pt idx="53">
                  <c:v>800</c:v>
                </c:pt>
                <c:pt idx="54">
                  <c:v>900</c:v>
                </c:pt>
                <c:pt idx="55">
                  <c:v>1000</c:v>
                </c:pt>
                <c:pt idx="56">
                  <c:v>1100</c:v>
                </c:pt>
                <c:pt idx="57">
                  <c:v>1200</c:v>
                </c:pt>
                <c:pt idx="58">
                  <c:v>1300</c:v>
                </c:pt>
                <c:pt idx="59">
                  <c:v>1400</c:v>
                </c:pt>
              </c:numCache>
            </c:numRef>
          </c:cat>
          <c:val>
            <c:numRef>
              <c:f>Blad1!$L$34:$L$93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18</c:v>
                </c:pt>
                <c:pt idx="3">
                  <c:v>18</c:v>
                </c:pt>
                <c:pt idx="4">
                  <c:v>18</c:v>
                </c:pt>
                <c:pt idx="5">
                  <c:v>18</c:v>
                </c:pt>
                <c:pt idx="6">
                  <c:v>18</c:v>
                </c:pt>
                <c:pt idx="7">
                  <c:v>18</c:v>
                </c:pt>
                <c:pt idx="8">
                  <c:v>18</c:v>
                </c:pt>
                <c:pt idx="9">
                  <c:v>18</c:v>
                </c:pt>
                <c:pt idx="10">
                  <c:v>18</c:v>
                </c:pt>
                <c:pt idx="11">
                  <c:v>18</c:v>
                </c:pt>
                <c:pt idx="12">
                  <c:v>18</c:v>
                </c:pt>
                <c:pt idx="13">
                  <c:v>18</c:v>
                </c:pt>
                <c:pt idx="14">
                  <c:v>18</c:v>
                </c:pt>
                <c:pt idx="15">
                  <c:v>18</c:v>
                </c:pt>
                <c:pt idx="16">
                  <c:v>18</c:v>
                </c:pt>
                <c:pt idx="17">
                  <c:v>18</c:v>
                </c:pt>
                <c:pt idx="18">
                  <c:v>18</c:v>
                </c:pt>
                <c:pt idx="19">
                  <c:v>18</c:v>
                </c:pt>
                <c:pt idx="20">
                  <c:v>18</c:v>
                </c:pt>
                <c:pt idx="21">
                  <c:v>18</c:v>
                </c:pt>
                <c:pt idx="22">
                  <c:v>18</c:v>
                </c:pt>
                <c:pt idx="23">
                  <c:v>18</c:v>
                </c:pt>
                <c:pt idx="24">
                  <c:v>18</c:v>
                </c:pt>
                <c:pt idx="25">
                  <c:v>18</c:v>
                </c:pt>
                <c:pt idx="26">
                  <c:v>18</c:v>
                </c:pt>
                <c:pt idx="27">
                  <c:v>18</c:v>
                </c:pt>
                <c:pt idx="28">
                  <c:v>18</c:v>
                </c:pt>
                <c:pt idx="29">
                  <c:v>18</c:v>
                </c:pt>
                <c:pt idx="30">
                  <c:v>19</c:v>
                </c:pt>
                <c:pt idx="31">
                  <c:v>19</c:v>
                </c:pt>
                <c:pt idx="32">
                  <c:v>19</c:v>
                </c:pt>
                <c:pt idx="33">
                  <c:v>19</c:v>
                </c:pt>
                <c:pt idx="34">
                  <c:v>19</c:v>
                </c:pt>
                <c:pt idx="35">
                  <c:v>19</c:v>
                </c:pt>
                <c:pt idx="36">
                  <c:v>19</c:v>
                </c:pt>
                <c:pt idx="37">
                  <c:v>19</c:v>
                </c:pt>
                <c:pt idx="38">
                  <c:v>19</c:v>
                </c:pt>
                <c:pt idx="39">
                  <c:v>19</c:v>
                </c:pt>
                <c:pt idx="40">
                  <c:v>19</c:v>
                </c:pt>
                <c:pt idx="41">
                  <c:v>21</c:v>
                </c:pt>
                <c:pt idx="42">
                  <c:v>22</c:v>
                </c:pt>
                <c:pt idx="43">
                  <c:v>23</c:v>
                </c:pt>
                <c:pt idx="44">
                  <c:v>24</c:v>
                </c:pt>
                <c:pt idx="45">
                  <c:v>25</c:v>
                </c:pt>
                <c:pt idx="46">
                  <c:v>25</c:v>
                </c:pt>
                <c:pt idx="47">
                  <c:v>25</c:v>
                </c:pt>
                <c:pt idx="48">
                  <c:v>26</c:v>
                </c:pt>
                <c:pt idx="49">
                  <c:v>26</c:v>
                </c:pt>
                <c:pt idx="50">
                  <c:v>26</c:v>
                </c:pt>
                <c:pt idx="51">
                  <c:v>41</c:v>
                </c:pt>
                <c:pt idx="52">
                  <c:v>75</c:v>
                </c:pt>
                <c:pt idx="53">
                  <c:v>69</c:v>
                </c:pt>
                <c:pt idx="54">
                  <c:v>75</c:v>
                </c:pt>
                <c:pt idx="55">
                  <c:v>140</c:v>
                </c:pt>
                <c:pt idx="56">
                  <c:v>171</c:v>
                </c:pt>
                <c:pt idx="57">
                  <c:v>226</c:v>
                </c:pt>
                <c:pt idx="58">
                  <c:v>390</c:v>
                </c:pt>
                <c:pt idx="59">
                  <c:v>375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Blad1!$M$33</c:f>
              <c:strCache>
                <c:ptCount val="1"/>
                <c:pt idx="0">
                  <c:v>FPS</c:v>
                </c:pt>
              </c:strCache>
            </c:strRef>
          </c:tx>
          <c:marker>
            <c:symbol val="none"/>
          </c:marker>
          <c:cat>
            <c:numRef>
              <c:f>Blad1!$I$34:$I$93</c:f>
              <c:numCache>
                <c:formatCode>General</c:formatCode>
                <c:ptCount val="60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600</c:v>
                </c:pt>
                <c:pt idx="52">
                  <c:v>700</c:v>
                </c:pt>
                <c:pt idx="53">
                  <c:v>800</c:v>
                </c:pt>
                <c:pt idx="54">
                  <c:v>900</c:v>
                </c:pt>
                <c:pt idx="55">
                  <c:v>1000</c:v>
                </c:pt>
                <c:pt idx="56">
                  <c:v>1100</c:v>
                </c:pt>
                <c:pt idx="57">
                  <c:v>1200</c:v>
                </c:pt>
                <c:pt idx="58">
                  <c:v>1300</c:v>
                </c:pt>
                <c:pt idx="59">
                  <c:v>1400</c:v>
                </c:pt>
              </c:numCache>
            </c:numRef>
          </c:cat>
          <c:val>
            <c:numRef>
              <c:f>Blad1!$M$34:$M$93</c:f>
              <c:numCache>
                <c:formatCode>General</c:formatCode>
                <c:ptCount val="60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30</c:v>
                </c:pt>
                <c:pt idx="5">
                  <c:v>30</c:v>
                </c:pt>
                <c:pt idx="6">
                  <c:v>30</c:v>
                </c:pt>
                <c:pt idx="7">
                  <c:v>30</c:v>
                </c:pt>
                <c:pt idx="8">
                  <c:v>30</c:v>
                </c:pt>
                <c:pt idx="9">
                  <c:v>30</c:v>
                </c:pt>
                <c:pt idx="10">
                  <c:v>30</c:v>
                </c:pt>
                <c:pt idx="11">
                  <c:v>30</c:v>
                </c:pt>
                <c:pt idx="12">
                  <c:v>30</c:v>
                </c:pt>
                <c:pt idx="13">
                  <c:v>30</c:v>
                </c:pt>
                <c:pt idx="14">
                  <c:v>30</c:v>
                </c:pt>
                <c:pt idx="15">
                  <c:v>30</c:v>
                </c:pt>
                <c:pt idx="16">
                  <c:v>30</c:v>
                </c:pt>
                <c:pt idx="17">
                  <c:v>30</c:v>
                </c:pt>
                <c:pt idx="18">
                  <c:v>30</c:v>
                </c:pt>
                <c:pt idx="19">
                  <c:v>30</c:v>
                </c:pt>
                <c:pt idx="20">
                  <c:v>30</c:v>
                </c:pt>
                <c:pt idx="21">
                  <c:v>30</c:v>
                </c:pt>
                <c:pt idx="22">
                  <c:v>30</c:v>
                </c:pt>
                <c:pt idx="23">
                  <c:v>30</c:v>
                </c:pt>
                <c:pt idx="24">
                  <c:v>30</c:v>
                </c:pt>
                <c:pt idx="25">
                  <c:v>30</c:v>
                </c:pt>
                <c:pt idx="26">
                  <c:v>30</c:v>
                </c:pt>
                <c:pt idx="27">
                  <c:v>30</c:v>
                </c:pt>
                <c:pt idx="28">
                  <c:v>30</c:v>
                </c:pt>
                <c:pt idx="29">
                  <c:v>30</c:v>
                </c:pt>
                <c:pt idx="30">
                  <c:v>30</c:v>
                </c:pt>
                <c:pt idx="31">
                  <c:v>30</c:v>
                </c:pt>
                <c:pt idx="32">
                  <c:v>30</c:v>
                </c:pt>
                <c:pt idx="33">
                  <c:v>30</c:v>
                </c:pt>
                <c:pt idx="34">
                  <c:v>30</c:v>
                </c:pt>
                <c:pt idx="35">
                  <c:v>30</c:v>
                </c:pt>
                <c:pt idx="36">
                  <c:v>30</c:v>
                </c:pt>
                <c:pt idx="37">
                  <c:v>30</c:v>
                </c:pt>
                <c:pt idx="38">
                  <c:v>30</c:v>
                </c:pt>
                <c:pt idx="39">
                  <c:v>30</c:v>
                </c:pt>
                <c:pt idx="40">
                  <c:v>30</c:v>
                </c:pt>
                <c:pt idx="41">
                  <c:v>30</c:v>
                </c:pt>
                <c:pt idx="42">
                  <c:v>30</c:v>
                </c:pt>
                <c:pt idx="43">
                  <c:v>30</c:v>
                </c:pt>
                <c:pt idx="44">
                  <c:v>30</c:v>
                </c:pt>
                <c:pt idx="45">
                  <c:v>30</c:v>
                </c:pt>
                <c:pt idx="46">
                  <c:v>30</c:v>
                </c:pt>
                <c:pt idx="47">
                  <c:v>30</c:v>
                </c:pt>
                <c:pt idx="48">
                  <c:v>30</c:v>
                </c:pt>
                <c:pt idx="49">
                  <c:v>30</c:v>
                </c:pt>
                <c:pt idx="50">
                  <c:v>30</c:v>
                </c:pt>
                <c:pt idx="51">
                  <c:v>30</c:v>
                </c:pt>
                <c:pt idx="52">
                  <c:v>30</c:v>
                </c:pt>
                <c:pt idx="53">
                  <c:v>30</c:v>
                </c:pt>
                <c:pt idx="54">
                  <c:v>26</c:v>
                </c:pt>
                <c:pt idx="55">
                  <c:v>22</c:v>
                </c:pt>
                <c:pt idx="56">
                  <c:v>14</c:v>
                </c:pt>
                <c:pt idx="57">
                  <c:v>15</c:v>
                </c:pt>
                <c:pt idx="58">
                  <c:v>14</c:v>
                </c:pt>
                <c:pt idx="59">
                  <c:v>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679232"/>
        <c:axId val="140720000"/>
      </c:lineChart>
      <c:catAx>
        <c:axId val="99679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140720000"/>
        <c:crosses val="autoZero"/>
        <c:auto val="1"/>
        <c:lblAlgn val="ctr"/>
        <c:lblOffset val="100"/>
        <c:noMultiLvlLbl val="0"/>
      </c:catAx>
      <c:valAx>
        <c:axId val="1407200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9967923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3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Blad1!$D$33</c:f>
              <c:strCache>
                <c:ptCount val="1"/>
                <c:pt idx="0">
                  <c:v>ping (ms)</c:v>
                </c:pt>
              </c:strCache>
            </c:strRef>
          </c:tx>
          <c:marker>
            <c:symbol val="none"/>
          </c:marker>
          <c:cat>
            <c:numRef>
              <c:f>Blad1!$B$34:$B$91</c:f>
              <c:numCache>
                <c:formatCode>General</c:formatCode>
                <c:ptCount val="58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600</c:v>
                </c:pt>
                <c:pt idx="52">
                  <c:v>700</c:v>
                </c:pt>
                <c:pt idx="53">
                  <c:v>800</c:v>
                </c:pt>
                <c:pt idx="54">
                  <c:v>900</c:v>
                </c:pt>
                <c:pt idx="55">
                  <c:v>1000</c:v>
                </c:pt>
                <c:pt idx="56">
                  <c:v>1100</c:v>
                </c:pt>
                <c:pt idx="57">
                  <c:v>1200</c:v>
                </c:pt>
              </c:numCache>
            </c:numRef>
          </c:cat>
          <c:val>
            <c:numRef>
              <c:f>Blad1!$D$34:$D$91</c:f>
              <c:numCache>
                <c:formatCode>General</c:formatCode>
                <c:ptCount val="58"/>
                <c:pt idx="0">
                  <c:v>33</c:v>
                </c:pt>
                <c:pt idx="1">
                  <c:v>33</c:v>
                </c:pt>
                <c:pt idx="2">
                  <c:v>33</c:v>
                </c:pt>
                <c:pt idx="3">
                  <c:v>33</c:v>
                </c:pt>
                <c:pt idx="4">
                  <c:v>33</c:v>
                </c:pt>
                <c:pt idx="5">
                  <c:v>33</c:v>
                </c:pt>
                <c:pt idx="6">
                  <c:v>33</c:v>
                </c:pt>
                <c:pt idx="7">
                  <c:v>33</c:v>
                </c:pt>
                <c:pt idx="8">
                  <c:v>33</c:v>
                </c:pt>
                <c:pt idx="9">
                  <c:v>33</c:v>
                </c:pt>
                <c:pt idx="10">
                  <c:v>33</c:v>
                </c:pt>
                <c:pt idx="11">
                  <c:v>33</c:v>
                </c:pt>
                <c:pt idx="12">
                  <c:v>33</c:v>
                </c:pt>
                <c:pt idx="13">
                  <c:v>33</c:v>
                </c:pt>
                <c:pt idx="14">
                  <c:v>33</c:v>
                </c:pt>
                <c:pt idx="15">
                  <c:v>33</c:v>
                </c:pt>
                <c:pt idx="16">
                  <c:v>33</c:v>
                </c:pt>
                <c:pt idx="17">
                  <c:v>33</c:v>
                </c:pt>
                <c:pt idx="18">
                  <c:v>33</c:v>
                </c:pt>
                <c:pt idx="19">
                  <c:v>32</c:v>
                </c:pt>
                <c:pt idx="20">
                  <c:v>32</c:v>
                </c:pt>
                <c:pt idx="21">
                  <c:v>32</c:v>
                </c:pt>
                <c:pt idx="22">
                  <c:v>32</c:v>
                </c:pt>
                <c:pt idx="23">
                  <c:v>32</c:v>
                </c:pt>
                <c:pt idx="24">
                  <c:v>32</c:v>
                </c:pt>
                <c:pt idx="25">
                  <c:v>31</c:v>
                </c:pt>
                <c:pt idx="26">
                  <c:v>31</c:v>
                </c:pt>
                <c:pt idx="27">
                  <c:v>31</c:v>
                </c:pt>
                <c:pt idx="28">
                  <c:v>31</c:v>
                </c:pt>
                <c:pt idx="29">
                  <c:v>31</c:v>
                </c:pt>
                <c:pt idx="30">
                  <c:v>30</c:v>
                </c:pt>
                <c:pt idx="31">
                  <c:v>30</c:v>
                </c:pt>
                <c:pt idx="32">
                  <c:v>30</c:v>
                </c:pt>
                <c:pt idx="33">
                  <c:v>30</c:v>
                </c:pt>
                <c:pt idx="34">
                  <c:v>30</c:v>
                </c:pt>
                <c:pt idx="35">
                  <c:v>30</c:v>
                </c:pt>
                <c:pt idx="36">
                  <c:v>30</c:v>
                </c:pt>
                <c:pt idx="37">
                  <c:v>30</c:v>
                </c:pt>
                <c:pt idx="38">
                  <c:v>29</c:v>
                </c:pt>
                <c:pt idx="39">
                  <c:v>29</c:v>
                </c:pt>
                <c:pt idx="40">
                  <c:v>29</c:v>
                </c:pt>
                <c:pt idx="41">
                  <c:v>29</c:v>
                </c:pt>
                <c:pt idx="42">
                  <c:v>29</c:v>
                </c:pt>
                <c:pt idx="43">
                  <c:v>29</c:v>
                </c:pt>
                <c:pt idx="44">
                  <c:v>28</c:v>
                </c:pt>
                <c:pt idx="45">
                  <c:v>28</c:v>
                </c:pt>
                <c:pt idx="46">
                  <c:v>28</c:v>
                </c:pt>
                <c:pt idx="47">
                  <c:v>28</c:v>
                </c:pt>
                <c:pt idx="48">
                  <c:v>28</c:v>
                </c:pt>
                <c:pt idx="49">
                  <c:v>28</c:v>
                </c:pt>
                <c:pt idx="50">
                  <c:v>28</c:v>
                </c:pt>
                <c:pt idx="51">
                  <c:v>26</c:v>
                </c:pt>
                <c:pt idx="52">
                  <c:v>28</c:v>
                </c:pt>
                <c:pt idx="53">
                  <c:v>52</c:v>
                </c:pt>
                <c:pt idx="54">
                  <c:v>62</c:v>
                </c:pt>
                <c:pt idx="55">
                  <c:v>70</c:v>
                </c:pt>
                <c:pt idx="56">
                  <c:v>79</c:v>
                </c:pt>
                <c:pt idx="57">
                  <c:v>94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Blad1!$E$33</c:f>
              <c:strCache>
                <c:ptCount val="1"/>
                <c:pt idx="0">
                  <c:v>deviation (ms)</c:v>
                </c:pt>
              </c:strCache>
            </c:strRef>
          </c:tx>
          <c:marker>
            <c:symbol val="none"/>
          </c:marker>
          <c:cat>
            <c:numRef>
              <c:f>Blad1!$B$34:$B$91</c:f>
              <c:numCache>
                <c:formatCode>General</c:formatCode>
                <c:ptCount val="58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600</c:v>
                </c:pt>
                <c:pt idx="52">
                  <c:v>700</c:v>
                </c:pt>
                <c:pt idx="53">
                  <c:v>800</c:v>
                </c:pt>
                <c:pt idx="54">
                  <c:v>900</c:v>
                </c:pt>
                <c:pt idx="55">
                  <c:v>1000</c:v>
                </c:pt>
                <c:pt idx="56">
                  <c:v>1100</c:v>
                </c:pt>
                <c:pt idx="57">
                  <c:v>1200</c:v>
                </c:pt>
              </c:numCache>
            </c:numRef>
          </c:cat>
          <c:val>
            <c:numRef>
              <c:f>Blad1!$E$34:$E$91</c:f>
              <c:numCache>
                <c:formatCode>General</c:formatCode>
                <c:ptCount val="58"/>
                <c:pt idx="0">
                  <c:v>2</c:v>
                </c:pt>
                <c:pt idx="1">
                  <c:v>18</c:v>
                </c:pt>
                <c:pt idx="2">
                  <c:v>18</c:v>
                </c:pt>
                <c:pt idx="3">
                  <c:v>18</c:v>
                </c:pt>
                <c:pt idx="4">
                  <c:v>18</c:v>
                </c:pt>
                <c:pt idx="5">
                  <c:v>18</c:v>
                </c:pt>
                <c:pt idx="6">
                  <c:v>18</c:v>
                </c:pt>
                <c:pt idx="7">
                  <c:v>18</c:v>
                </c:pt>
                <c:pt idx="8">
                  <c:v>18</c:v>
                </c:pt>
                <c:pt idx="9">
                  <c:v>18</c:v>
                </c:pt>
                <c:pt idx="10">
                  <c:v>18</c:v>
                </c:pt>
                <c:pt idx="11">
                  <c:v>18</c:v>
                </c:pt>
                <c:pt idx="12">
                  <c:v>18</c:v>
                </c:pt>
                <c:pt idx="13">
                  <c:v>18</c:v>
                </c:pt>
                <c:pt idx="14">
                  <c:v>18</c:v>
                </c:pt>
                <c:pt idx="15">
                  <c:v>18</c:v>
                </c:pt>
                <c:pt idx="16">
                  <c:v>18</c:v>
                </c:pt>
                <c:pt idx="17">
                  <c:v>18</c:v>
                </c:pt>
                <c:pt idx="18">
                  <c:v>18</c:v>
                </c:pt>
                <c:pt idx="19">
                  <c:v>18</c:v>
                </c:pt>
                <c:pt idx="20">
                  <c:v>18</c:v>
                </c:pt>
                <c:pt idx="21">
                  <c:v>18</c:v>
                </c:pt>
                <c:pt idx="22">
                  <c:v>18</c:v>
                </c:pt>
                <c:pt idx="23">
                  <c:v>18</c:v>
                </c:pt>
                <c:pt idx="24">
                  <c:v>18</c:v>
                </c:pt>
                <c:pt idx="25">
                  <c:v>18</c:v>
                </c:pt>
                <c:pt idx="26">
                  <c:v>18</c:v>
                </c:pt>
                <c:pt idx="27">
                  <c:v>18</c:v>
                </c:pt>
                <c:pt idx="28">
                  <c:v>18</c:v>
                </c:pt>
                <c:pt idx="29">
                  <c:v>18</c:v>
                </c:pt>
                <c:pt idx="30">
                  <c:v>18</c:v>
                </c:pt>
                <c:pt idx="31">
                  <c:v>18</c:v>
                </c:pt>
                <c:pt idx="32">
                  <c:v>18</c:v>
                </c:pt>
                <c:pt idx="33">
                  <c:v>18</c:v>
                </c:pt>
                <c:pt idx="34">
                  <c:v>18</c:v>
                </c:pt>
                <c:pt idx="35">
                  <c:v>19</c:v>
                </c:pt>
                <c:pt idx="36">
                  <c:v>20</c:v>
                </c:pt>
                <c:pt idx="37">
                  <c:v>22</c:v>
                </c:pt>
                <c:pt idx="38">
                  <c:v>22</c:v>
                </c:pt>
                <c:pt idx="39">
                  <c:v>23</c:v>
                </c:pt>
                <c:pt idx="40">
                  <c:v>24</c:v>
                </c:pt>
                <c:pt idx="41">
                  <c:v>24</c:v>
                </c:pt>
                <c:pt idx="42">
                  <c:v>24</c:v>
                </c:pt>
                <c:pt idx="43">
                  <c:v>24</c:v>
                </c:pt>
                <c:pt idx="44">
                  <c:v>25</c:v>
                </c:pt>
                <c:pt idx="45">
                  <c:v>25</c:v>
                </c:pt>
                <c:pt idx="46">
                  <c:v>25</c:v>
                </c:pt>
                <c:pt idx="47">
                  <c:v>25</c:v>
                </c:pt>
                <c:pt idx="48">
                  <c:v>26</c:v>
                </c:pt>
                <c:pt idx="49">
                  <c:v>27</c:v>
                </c:pt>
                <c:pt idx="50">
                  <c:v>27</c:v>
                </c:pt>
                <c:pt idx="51">
                  <c:v>30</c:v>
                </c:pt>
                <c:pt idx="52">
                  <c:v>32</c:v>
                </c:pt>
                <c:pt idx="53">
                  <c:v>35</c:v>
                </c:pt>
                <c:pt idx="54">
                  <c:v>38</c:v>
                </c:pt>
                <c:pt idx="55">
                  <c:v>43</c:v>
                </c:pt>
                <c:pt idx="56">
                  <c:v>80</c:v>
                </c:pt>
                <c:pt idx="57">
                  <c:v>120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Blad1!$F$33</c:f>
              <c:strCache>
                <c:ptCount val="1"/>
                <c:pt idx="0">
                  <c:v>FPS</c:v>
                </c:pt>
              </c:strCache>
            </c:strRef>
          </c:tx>
          <c:marker>
            <c:symbol val="none"/>
          </c:marker>
          <c:cat>
            <c:numRef>
              <c:f>Blad1!$B$34:$B$91</c:f>
              <c:numCache>
                <c:formatCode>General</c:formatCode>
                <c:ptCount val="58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600</c:v>
                </c:pt>
                <c:pt idx="52">
                  <c:v>700</c:v>
                </c:pt>
                <c:pt idx="53">
                  <c:v>800</c:v>
                </c:pt>
                <c:pt idx="54">
                  <c:v>900</c:v>
                </c:pt>
                <c:pt idx="55">
                  <c:v>1000</c:v>
                </c:pt>
                <c:pt idx="56">
                  <c:v>1100</c:v>
                </c:pt>
                <c:pt idx="57">
                  <c:v>1200</c:v>
                </c:pt>
              </c:numCache>
            </c:numRef>
          </c:cat>
          <c:val>
            <c:numRef>
              <c:f>Blad1!$F$34:$F$91</c:f>
              <c:numCache>
                <c:formatCode>General</c:formatCode>
                <c:ptCount val="5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30</c:v>
                </c:pt>
                <c:pt idx="5">
                  <c:v>30</c:v>
                </c:pt>
                <c:pt idx="6">
                  <c:v>30</c:v>
                </c:pt>
                <c:pt idx="7">
                  <c:v>30</c:v>
                </c:pt>
                <c:pt idx="8">
                  <c:v>30</c:v>
                </c:pt>
                <c:pt idx="9">
                  <c:v>30</c:v>
                </c:pt>
                <c:pt idx="10">
                  <c:v>30</c:v>
                </c:pt>
                <c:pt idx="11">
                  <c:v>30</c:v>
                </c:pt>
                <c:pt idx="12">
                  <c:v>30</c:v>
                </c:pt>
                <c:pt idx="13">
                  <c:v>30</c:v>
                </c:pt>
                <c:pt idx="14">
                  <c:v>30</c:v>
                </c:pt>
                <c:pt idx="15">
                  <c:v>30</c:v>
                </c:pt>
                <c:pt idx="16">
                  <c:v>30</c:v>
                </c:pt>
                <c:pt idx="17">
                  <c:v>30</c:v>
                </c:pt>
                <c:pt idx="18">
                  <c:v>30</c:v>
                </c:pt>
                <c:pt idx="19">
                  <c:v>30</c:v>
                </c:pt>
                <c:pt idx="20">
                  <c:v>30</c:v>
                </c:pt>
                <c:pt idx="21">
                  <c:v>30</c:v>
                </c:pt>
                <c:pt idx="22">
                  <c:v>30</c:v>
                </c:pt>
                <c:pt idx="23">
                  <c:v>30</c:v>
                </c:pt>
                <c:pt idx="24">
                  <c:v>30</c:v>
                </c:pt>
                <c:pt idx="25">
                  <c:v>30</c:v>
                </c:pt>
                <c:pt idx="26">
                  <c:v>30</c:v>
                </c:pt>
                <c:pt idx="27">
                  <c:v>30</c:v>
                </c:pt>
                <c:pt idx="28">
                  <c:v>30</c:v>
                </c:pt>
                <c:pt idx="29">
                  <c:v>30</c:v>
                </c:pt>
                <c:pt idx="30">
                  <c:v>30</c:v>
                </c:pt>
                <c:pt idx="31">
                  <c:v>30</c:v>
                </c:pt>
                <c:pt idx="32">
                  <c:v>30</c:v>
                </c:pt>
                <c:pt idx="33">
                  <c:v>30</c:v>
                </c:pt>
                <c:pt idx="34">
                  <c:v>30</c:v>
                </c:pt>
                <c:pt idx="35">
                  <c:v>30</c:v>
                </c:pt>
                <c:pt idx="36">
                  <c:v>30</c:v>
                </c:pt>
                <c:pt idx="37">
                  <c:v>30</c:v>
                </c:pt>
                <c:pt idx="38">
                  <c:v>30</c:v>
                </c:pt>
                <c:pt idx="39">
                  <c:v>30</c:v>
                </c:pt>
                <c:pt idx="40">
                  <c:v>30</c:v>
                </c:pt>
                <c:pt idx="41">
                  <c:v>30</c:v>
                </c:pt>
                <c:pt idx="42">
                  <c:v>30</c:v>
                </c:pt>
                <c:pt idx="43">
                  <c:v>30</c:v>
                </c:pt>
                <c:pt idx="44">
                  <c:v>30</c:v>
                </c:pt>
                <c:pt idx="45">
                  <c:v>30</c:v>
                </c:pt>
                <c:pt idx="46">
                  <c:v>30</c:v>
                </c:pt>
                <c:pt idx="47">
                  <c:v>30</c:v>
                </c:pt>
                <c:pt idx="48">
                  <c:v>30</c:v>
                </c:pt>
                <c:pt idx="49">
                  <c:v>30</c:v>
                </c:pt>
                <c:pt idx="50">
                  <c:v>30</c:v>
                </c:pt>
                <c:pt idx="51">
                  <c:v>30</c:v>
                </c:pt>
                <c:pt idx="52">
                  <c:v>30</c:v>
                </c:pt>
                <c:pt idx="53">
                  <c:v>30</c:v>
                </c:pt>
                <c:pt idx="54">
                  <c:v>30</c:v>
                </c:pt>
                <c:pt idx="55">
                  <c:v>26</c:v>
                </c:pt>
                <c:pt idx="56">
                  <c:v>20</c:v>
                </c:pt>
                <c:pt idx="57">
                  <c:v>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384448"/>
        <c:axId val="97591680"/>
      </c:lineChart>
      <c:catAx>
        <c:axId val="91384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97591680"/>
        <c:crosses val="autoZero"/>
        <c:auto val="1"/>
        <c:lblAlgn val="ctr"/>
        <c:lblOffset val="100"/>
        <c:noMultiLvlLbl val="0"/>
      </c:catAx>
      <c:valAx>
        <c:axId val="975916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9138444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3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Blad1!$Q$33</c:f>
              <c:strCache>
                <c:ptCount val="1"/>
                <c:pt idx="0">
                  <c:v>average ping (ms)</c:v>
                </c:pt>
              </c:strCache>
            </c:strRef>
          </c:tx>
          <c:marker>
            <c:symbol val="none"/>
          </c:marker>
          <c:cat>
            <c:numRef>
              <c:f>Blad1!$O$34:$O$93</c:f>
              <c:numCache>
                <c:formatCode>General</c:formatCode>
                <c:ptCount val="60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600</c:v>
                </c:pt>
                <c:pt idx="52">
                  <c:v>700</c:v>
                </c:pt>
                <c:pt idx="53">
                  <c:v>800</c:v>
                </c:pt>
                <c:pt idx="54">
                  <c:v>900</c:v>
                </c:pt>
                <c:pt idx="55">
                  <c:v>1000</c:v>
                </c:pt>
                <c:pt idx="56">
                  <c:v>1100</c:v>
                </c:pt>
                <c:pt idx="57">
                  <c:v>1200</c:v>
                </c:pt>
                <c:pt idx="58">
                  <c:v>1300</c:v>
                </c:pt>
                <c:pt idx="59">
                  <c:v>1400</c:v>
                </c:pt>
              </c:numCache>
            </c:numRef>
          </c:cat>
          <c:val>
            <c:numRef>
              <c:f>Blad1!$Q$34:$Q$93</c:f>
              <c:numCache>
                <c:formatCode>General</c:formatCode>
                <c:ptCount val="60"/>
                <c:pt idx="0">
                  <c:v>34</c:v>
                </c:pt>
                <c:pt idx="1">
                  <c:v>34</c:v>
                </c:pt>
                <c:pt idx="2">
                  <c:v>34</c:v>
                </c:pt>
                <c:pt idx="3">
                  <c:v>34</c:v>
                </c:pt>
                <c:pt idx="4">
                  <c:v>34</c:v>
                </c:pt>
                <c:pt idx="5">
                  <c:v>34</c:v>
                </c:pt>
                <c:pt idx="6">
                  <c:v>34</c:v>
                </c:pt>
                <c:pt idx="7">
                  <c:v>33</c:v>
                </c:pt>
                <c:pt idx="8">
                  <c:v>33</c:v>
                </c:pt>
                <c:pt idx="9">
                  <c:v>33</c:v>
                </c:pt>
                <c:pt idx="10">
                  <c:v>33</c:v>
                </c:pt>
                <c:pt idx="11">
                  <c:v>32</c:v>
                </c:pt>
                <c:pt idx="12">
                  <c:v>32</c:v>
                </c:pt>
                <c:pt idx="13">
                  <c:v>32</c:v>
                </c:pt>
                <c:pt idx="14">
                  <c:v>32</c:v>
                </c:pt>
                <c:pt idx="15">
                  <c:v>32</c:v>
                </c:pt>
                <c:pt idx="16">
                  <c:v>32</c:v>
                </c:pt>
                <c:pt idx="17">
                  <c:v>32</c:v>
                </c:pt>
                <c:pt idx="18">
                  <c:v>32</c:v>
                </c:pt>
                <c:pt idx="19">
                  <c:v>32</c:v>
                </c:pt>
                <c:pt idx="20">
                  <c:v>31</c:v>
                </c:pt>
                <c:pt idx="21">
                  <c:v>31</c:v>
                </c:pt>
                <c:pt idx="22">
                  <c:v>31</c:v>
                </c:pt>
                <c:pt idx="23">
                  <c:v>31</c:v>
                </c:pt>
                <c:pt idx="24">
                  <c:v>31</c:v>
                </c:pt>
                <c:pt idx="25">
                  <c:v>31</c:v>
                </c:pt>
                <c:pt idx="26">
                  <c:v>31</c:v>
                </c:pt>
                <c:pt idx="27">
                  <c:v>31</c:v>
                </c:pt>
                <c:pt idx="28">
                  <c:v>31</c:v>
                </c:pt>
                <c:pt idx="29">
                  <c:v>31</c:v>
                </c:pt>
                <c:pt idx="30">
                  <c:v>30</c:v>
                </c:pt>
                <c:pt idx="31">
                  <c:v>30</c:v>
                </c:pt>
                <c:pt idx="32">
                  <c:v>30</c:v>
                </c:pt>
                <c:pt idx="33">
                  <c:v>30</c:v>
                </c:pt>
                <c:pt idx="34">
                  <c:v>30</c:v>
                </c:pt>
                <c:pt idx="35">
                  <c:v>30</c:v>
                </c:pt>
                <c:pt idx="36">
                  <c:v>30</c:v>
                </c:pt>
                <c:pt idx="37">
                  <c:v>35</c:v>
                </c:pt>
                <c:pt idx="38">
                  <c:v>38</c:v>
                </c:pt>
                <c:pt idx="39">
                  <c:v>51</c:v>
                </c:pt>
                <c:pt idx="40">
                  <c:v>55</c:v>
                </c:pt>
                <c:pt idx="41">
                  <c:v>55</c:v>
                </c:pt>
                <c:pt idx="42">
                  <c:v>55</c:v>
                </c:pt>
                <c:pt idx="43">
                  <c:v>56</c:v>
                </c:pt>
                <c:pt idx="44">
                  <c:v>58</c:v>
                </c:pt>
                <c:pt idx="45">
                  <c:v>58</c:v>
                </c:pt>
                <c:pt idx="46">
                  <c:v>57</c:v>
                </c:pt>
                <c:pt idx="47">
                  <c:v>59</c:v>
                </c:pt>
                <c:pt idx="48">
                  <c:v>59</c:v>
                </c:pt>
                <c:pt idx="49">
                  <c:v>60</c:v>
                </c:pt>
                <c:pt idx="50">
                  <c:v>62</c:v>
                </c:pt>
                <c:pt idx="51">
                  <c:v>115</c:v>
                </c:pt>
                <c:pt idx="52">
                  <c:v>162</c:v>
                </c:pt>
                <c:pt idx="53">
                  <c:v>106</c:v>
                </c:pt>
                <c:pt idx="54">
                  <c:v>220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Blad1!$R$33</c:f>
              <c:strCache>
                <c:ptCount val="1"/>
                <c:pt idx="0">
                  <c:v>deviation (ms)</c:v>
                </c:pt>
              </c:strCache>
            </c:strRef>
          </c:tx>
          <c:marker>
            <c:symbol val="none"/>
          </c:marker>
          <c:cat>
            <c:numRef>
              <c:f>Blad1!$O$34:$O$93</c:f>
              <c:numCache>
                <c:formatCode>General</c:formatCode>
                <c:ptCount val="60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600</c:v>
                </c:pt>
                <c:pt idx="52">
                  <c:v>700</c:v>
                </c:pt>
                <c:pt idx="53">
                  <c:v>800</c:v>
                </c:pt>
                <c:pt idx="54">
                  <c:v>900</c:v>
                </c:pt>
                <c:pt idx="55">
                  <c:v>1000</c:v>
                </c:pt>
                <c:pt idx="56">
                  <c:v>1100</c:v>
                </c:pt>
                <c:pt idx="57">
                  <c:v>1200</c:v>
                </c:pt>
                <c:pt idx="58">
                  <c:v>1300</c:v>
                </c:pt>
                <c:pt idx="59">
                  <c:v>1400</c:v>
                </c:pt>
              </c:numCache>
            </c:numRef>
          </c:cat>
          <c:val>
            <c:numRef>
              <c:f>Blad1!$R$34:$R$93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18</c:v>
                </c:pt>
                <c:pt idx="3">
                  <c:v>18</c:v>
                </c:pt>
                <c:pt idx="4">
                  <c:v>18</c:v>
                </c:pt>
                <c:pt idx="5">
                  <c:v>18</c:v>
                </c:pt>
                <c:pt idx="6">
                  <c:v>17</c:v>
                </c:pt>
                <c:pt idx="7">
                  <c:v>17</c:v>
                </c:pt>
                <c:pt idx="8">
                  <c:v>18</c:v>
                </c:pt>
                <c:pt idx="9">
                  <c:v>18</c:v>
                </c:pt>
                <c:pt idx="10">
                  <c:v>18</c:v>
                </c:pt>
                <c:pt idx="11">
                  <c:v>17</c:v>
                </c:pt>
                <c:pt idx="12">
                  <c:v>30</c:v>
                </c:pt>
                <c:pt idx="13">
                  <c:v>31</c:v>
                </c:pt>
                <c:pt idx="14">
                  <c:v>31</c:v>
                </c:pt>
                <c:pt idx="15">
                  <c:v>32</c:v>
                </c:pt>
                <c:pt idx="16">
                  <c:v>33</c:v>
                </c:pt>
                <c:pt idx="17">
                  <c:v>33</c:v>
                </c:pt>
                <c:pt idx="18">
                  <c:v>33</c:v>
                </c:pt>
                <c:pt idx="19">
                  <c:v>37</c:v>
                </c:pt>
                <c:pt idx="20">
                  <c:v>75</c:v>
                </c:pt>
                <c:pt idx="21">
                  <c:v>46</c:v>
                </c:pt>
                <c:pt idx="22">
                  <c:v>51</c:v>
                </c:pt>
                <c:pt idx="23">
                  <c:v>55</c:v>
                </c:pt>
                <c:pt idx="24">
                  <c:v>56</c:v>
                </c:pt>
                <c:pt idx="25">
                  <c:v>58</c:v>
                </c:pt>
                <c:pt idx="26">
                  <c:v>59</c:v>
                </c:pt>
                <c:pt idx="27">
                  <c:v>62</c:v>
                </c:pt>
                <c:pt idx="28">
                  <c:v>64</c:v>
                </c:pt>
                <c:pt idx="29">
                  <c:v>70</c:v>
                </c:pt>
                <c:pt idx="30">
                  <c:v>81</c:v>
                </c:pt>
                <c:pt idx="31">
                  <c:v>84</c:v>
                </c:pt>
                <c:pt idx="32">
                  <c:v>86</c:v>
                </c:pt>
                <c:pt idx="33">
                  <c:v>90</c:v>
                </c:pt>
                <c:pt idx="34">
                  <c:v>91</c:v>
                </c:pt>
                <c:pt idx="35">
                  <c:v>92</c:v>
                </c:pt>
                <c:pt idx="36">
                  <c:v>94</c:v>
                </c:pt>
                <c:pt idx="37">
                  <c:v>99</c:v>
                </c:pt>
                <c:pt idx="38">
                  <c:v>100</c:v>
                </c:pt>
                <c:pt idx="39">
                  <c:v>111</c:v>
                </c:pt>
                <c:pt idx="40">
                  <c:v>112</c:v>
                </c:pt>
                <c:pt idx="41">
                  <c:v>110</c:v>
                </c:pt>
                <c:pt idx="42">
                  <c:v>117</c:v>
                </c:pt>
                <c:pt idx="43">
                  <c:v>121</c:v>
                </c:pt>
                <c:pt idx="44">
                  <c:v>123</c:v>
                </c:pt>
                <c:pt idx="45">
                  <c:v>122</c:v>
                </c:pt>
                <c:pt idx="46">
                  <c:v>121</c:v>
                </c:pt>
                <c:pt idx="47">
                  <c:v>122</c:v>
                </c:pt>
                <c:pt idx="48">
                  <c:v>126</c:v>
                </c:pt>
                <c:pt idx="49">
                  <c:v>125</c:v>
                </c:pt>
                <c:pt idx="50">
                  <c:v>127</c:v>
                </c:pt>
                <c:pt idx="51">
                  <c:v>131</c:v>
                </c:pt>
                <c:pt idx="52">
                  <c:v>255</c:v>
                </c:pt>
                <c:pt idx="53">
                  <c:v>331</c:v>
                </c:pt>
                <c:pt idx="54">
                  <c:v>286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Blad1!$S$33</c:f>
              <c:strCache>
                <c:ptCount val="1"/>
                <c:pt idx="0">
                  <c:v>FPS</c:v>
                </c:pt>
              </c:strCache>
            </c:strRef>
          </c:tx>
          <c:marker>
            <c:symbol val="none"/>
          </c:marker>
          <c:cat>
            <c:numRef>
              <c:f>Blad1!$O$34:$O$93</c:f>
              <c:numCache>
                <c:formatCode>General</c:formatCode>
                <c:ptCount val="60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600</c:v>
                </c:pt>
                <c:pt idx="52">
                  <c:v>700</c:v>
                </c:pt>
                <c:pt idx="53">
                  <c:v>800</c:v>
                </c:pt>
                <c:pt idx="54">
                  <c:v>900</c:v>
                </c:pt>
                <c:pt idx="55">
                  <c:v>1000</c:v>
                </c:pt>
                <c:pt idx="56">
                  <c:v>1100</c:v>
                </c:pt>
                <c:pt idx="57">
                  <c:v>1200</c:v>
                </c:pt>
                <c:pt idx="58">
                  <c:v>1300</c:v>
                </c:pt>
                <c:pt idx="59">
                  <c:v>1400</c:v>
                </c:pt>
              </c:numCache>
            </c:numRef>
          </c:cat>
          <c:val>
            <c:numRef>
              <c:f>Blad1!$S$34:$S$93</c:f>
              <c:numCache>
                <c:formatCode>General</c:formatCode>
                <c:ptCount val="60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30</c:v>
                </c:pt>
                <c:pt idx="5">
                  <c:v>30</c:v>
                </c:pt>
                <c:pt idx="6">
                  <c:v>30</c:v>
                </c:pt>
                <c:pt idx="7">
                  <c:v>30</c:v>
                </c:pt>
                <c:pt idx="8">
                  <c:v>30</c:v>
                </c:pt>
                <c:pt idx="9">
                  <c:v>30</c:v>
                </c:pt>
                <c:pt idx="10">
                  <c:v>30</c:v>
                </c:pt>
                <c:pt idx="11">
                  <c:v>30</c:v>
                </c:pt>
                <c:pt idx="12">
                  <c:v>30</c:v>
                </c:pt>
                <c:pt idx="13">
                  <c:v>30</c:v>
                </c:pt>
                <c:pt idx="14">
                  <c:v>30</c:v>
                </c:pt>
                <c:pt idx="15">
                  <c:v>30</c:v>
                </c:pt>
                <c:pt idx="16">
                  <c:v>30</c:v>
                </c:pt>
                <c:pt idx="17">
                  <c:v>30</c:v>
                </c:pt>
                <c:pt idx="18">
                  <c:v>30</c:v>
                </c:pt>
                <c:pt idx="19">
                  <c:v>30</c:v>
                </c:pt>
                <c:pt idx="20">
                  <c:v>28</c:v>
                </c:pt>
                <c:pt idx="21">
                  <c:v>30</c:v>
                </c:pt>
                <c:pt idx="22">
                  <c:v>30</c:v>
                </c:pt>
                <c:pt idx="23">
                  <c:v>30</c:v>
                </c:pt>
                <c:pt idx="24">
                  <c:v>30</c:v>
                </c:pt>
                <c:pt idx="25">
                  <c:v>30</c:v>
                </c:pt>
                <c:pt idx="26">
                  <c:v>30</c:v>
                </c:pt>
                <c:pt idx="27">
                  <c:v>30</c:v>
                </c:pt>
                <c:pt idx="28">
                  <c:v>30</c:v>
                </c:pt>
                <c:pt idx="29">
                  <c:v>30</c:v>
                </c:pt>
                <c:pt idx="30">
                  <c:v>30</c:v>
                </c:pt>
                <c:pt idx="31">
                  <c:v>30</c:v>
                </c:pt>
                <c:pt idx="32">
                  <c:v>30</c:v>
                </c:pt>
                <c:pt idx="33">
                  <c:v>30</c:v>
                </c:pt>
                <c:pt idx="34">
                  <c:v>30</c:v>
                </c:pt>
                <c:pt idx="35">
                  <c:v>30</c:v>
                </c:pt>
                <c:pt idx="36">
                  <c:v>30</c:v>
                </c:pt>
                <c:pt idx="37">
                  <c:v>30</c:v>
                </c:pt>
                <c:pt idx="38">
                  <c:v>30</c:v>
                </c:pt>
                <c:pt idx="39">
                  <c:v>30</c:v>
                </c:pt>
                <c:pt idx="40">
                  <c:v>30</c:v>
                </c:pt>
                <c:pt idx="41">
                  <c:v>30</c:v>
                </c:pt>
                <c:pt idx="42">
                  <c:v>30</c:v>
                </c:pt>
                <c:pt idx="43">
                  <c:v>30</c:v>
                </c:pt>
                <c:pt idx="44">
                  <c:v>30</c:v>
                </c:pt>
                <c:pt idx="45">
                  <c:v>30</c:v>
                </c:pt>
                <c:pt idx="46">
                  <c:v>30</c:v>
                </c:pt>
                <c:pt idx="47">
                  <c:v>30</c:v>
                </c:pt>
                <c:pt idx="48">
                  <c:v>30</c:v>
                </c:pt>
                <c:pt idx="49">
                  <c:v>30</c:v>
                </c:pt>
                <c:pt idx="50">
                  <c:v>30</c:v>
                </c:pt>
                <c:pt idx="51">
                  <c:v>27</c:v>
                </c:pt>
                <c:pt idx="52">
                  <c:v>18</c:v>
                </c:pt>
                <c:pt idx="53">
                  <c:v>12</c:v>
                </c:pt>
                <c:pt idx="54">
                  <c:v>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58944"/>
        <c:axId val="3460480"/>
      </c:lineChart>
      <c:catAx>
        <c:axId val="34589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460480"/>
        <c:crosses val="autoZero"/>
        <c:auto val="1"/>
        <c:lblAlgn val="ctr"/>
        <c:lblOffset val="100"/>
        <c:noMultiLvlLbl val="0"/>
      </c:catAx>
      <c:valAx>
        <c:axId val="3460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345894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3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Blad1!$W$33</c:f>
              <c:strCache>
                <c:ptCount val="1"/>
                <c:pt idx="0">
                  <c:v>average ping (ms)</c:v>
                </c:pt>
              </c:strCache>
            </c:strRef>
          </c:tx>
          <c:marker>
            <c:symbol val="none"/>
          </c:marker>
          <c:cat>
            <c:numRef>
              <c:f>Blad1!$U$34:$U$93</c:f>
              <c:numCache>
                <c:formatCode>General</c:formatCode>
                <c:ptCount val="60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600</c:v>
                </c:pt>
                <c:pt idx="52">
                  <c:v>700</c:v>
                </c:pt>
                <c:pt idx="53">
                  <c:v>800</c:v>
                </c:pt>
                <c:pt idx="54">
                  <c:v>900</c:v>
                </c:pt>
                <c:pt idx="55">
                  <c:v>1000</c:v>
                </c:pt>
                <c:pt idx="56">
                  <c:v>1100</c:v>
                </c:pt>
                <c:pt idx="57">
                  <c:v>1200</c:v>
                </c:pt>
                <c:pt idx="58">
                  <c:v>1300</c:v>
                </c:pt>
                <c:pt idx="59">
                  <c:v>1400</c:v>
                </c:pt>
              </c:numCache>
            </c:numRef>
          </c:cat>
          <c:val>
            <c:numRef>
              <c:f>Blad1!$W$34:$W$93</c:f>
              <c:numCache>
                <c:formatCode>General</c:formatCode>
                <c:ptCount val="60"/>
                <c:pt idx="0">
                  <c:v>34</c:v>
                </c:pt>
                <c:pt idx="1">
                  <c:v>33</c:v>
                </c:pt>
                <c:pt idx="2">
                  <c:v>33</c:v>
                </c:pt>
                <c:pt idx="3">
                  <c:v>33</c:v>
                </c:pt>
                <c:pt idx="4">
                  <c:v>33</c:v>
                </c:pt>
                <c:pt idx="5">
                  <c:v>33</c:v>
                </c:pt>
                <c:pt idx="6">
                  <c:v>33</c:v>
                </c:pt>
                <c:pt idx="7">
                  <c:v>33</c:v>
                </c:pt>
                <c:pt idx="8">
                  <c:v>32</c:v>
                </c:pt>
                <c:pt idx="9">
                  <c:v>32</c:v>
                </c:pt>
                <c:pt idx="10">
                  <c:v>32</c:v>
                </c:pt>
                <c:pt idx="11">
                  <c:v>32</c:v>
                </c:pt>
                <c:pt idx="12">
                  <c:v>32</c:v>
                </c:pt>
                <c:pt idx="13">
                  <c:v>32</c:v>
                </c:pt>
                <c:pt idx="14">
                  <c:v>32</c:v>
                </c:pt>
                <c:pt idx="15">
                  <c:v>32</c:v>
                </c:pt>
                <c:pt idx="16">
                  <c:v>32</c:v>
                </c:pt>
                <c:pt idx="17">
                  <c:v>31</c:v>
                </c:pt>
                <c:pt idx="18">
                  <c:v>31</c:v>
                </c:pt>
                <c:pt idx="19">
                  <c:v>31</c:v>
                </c:pt>
                <c:pt idx="20">
                  <c:v>31</c:v>
                </c:pt>
                <c:pt idx="21">
                  <c:v>31</c:v>
                </c:pt>
                <c:pt idx="22">
                  <c:v>31</c:v>
                </c:pt>
                <c:pt idx="23">
                  <c:v>31</c:v>
                </c:pt>
                <c:pt idx="24">
                  <c:v>31</c:v>
                </c:pt>
                <c:pt idx="25">
                  <c:v>33</c:v>
                </c:pt>
                <c:pt idx="26">
                  <c:v>36</c:v>
                </c:pt>
                <c:pt idx="27">
                  <c:v>41</c:v>
                </c:pt>
                <c:pt idx="28">
                  <c:v>44</c:v>
                </c:pt>
                <c:pt idx="29">
                  <c:v>52</c:v>
                </c:pt>
                <c:pt idx="30">
                  <c:v>58</c:v>
                </c:pt>
                <c:pt idx="31">
                  <c:v>63</c:v>
                </c:pt>
                <c:pt idx="32">
                  <c:v>66</c:v>
                </c:pt>
                <c:pt idx="33">
                  <c:v>72</c:v>
                </c:pt>
                <c:pt idx="34">
                  <c:v>75</c:v>
                </c:pt>
                <c:pt idx="35">
                  <c:v>78</c:v>
                </c:pt>
                <c:pt idx="36">
                  <c:v>86</c:v>
                </c:pt>
                <c:pt idx="37">
                  <c:v>97</c:v>
                </c:pt>
                <c:pt idx="38">
                  <c:v>122</c:v>
                </c:pt>
                <c:pt idx="39">
                  <c:v>131</c:v>
                </c:pt>
                <c:pt idx="40">
                  <c:v>140</c:v>
                </c:pt>
                <c:pt idx="41">
                  <c:v>144</c:v>
                </c:pt>
                <c:pt idx="42">
                  <c:v>151</c:v>
                </c:pt>
                <c:pt idx="43">
                  <c:v>155</c:v>
                </c:pt>
                <c:pt idx="44">
                  <c:v>157</c:v>
                </c:pt>
                <c:pt idx="45">
                  <c:v>162</c:v>
                </c:pt>
                <c:pt idx="46">
                  <c:v>177</c:v>
                </c:pt>
                <c:pt idx="47">
                  <c:v>182</c:v>
                </c:pt>
                <c:pt idx="48">
                  <c:v>199</c:v>
                </c:pt>
                <c:pt idx="49">
                  <c:v>200</c:v>
                </c:pt>
                <c:pt idx="50">
                  <c:v>213</c:v>
                </c:pt>
                <c:pt idx="51">
                  <c:v>220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Blad1!$X$33</c:f>
              <c:strCache>
                <c:ptCount val="1"/>
                <c:pt idx="0">
                  <c:v>deviation (ms)</c:v>
                </c:pt>
              </c:strCache>
            </c:strRef>
          </c:tx>
          <c:marker>
            <c:symbol val="none"/>
          </c:marker>
          <c:cat>
            <c:numRef>
              <c:f>Blad1!$U$34:$U$93</c:f>
              <c:numCache>
                <c:formatCode>General</c:formatCode>
                <c:ptCount val="60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600</c:v>
                </c:pt>
                <c:pt idx="52">
                  <c:v>700</c:v>
                </c:pt>
                <c:pt idx="53">
                  <c:v>800</c:v>
                </c:pt>
                <c:pt idx="54">
                  <c:v>900</c:v>
                </c:pt>
                <c:pt idx="55">
                  <c:v>1000</c:v>
                </c:pt>
                <c:pt idx="56">
                  <c:v>1100</c:v>
                </c:pt>
                <c:pt idx="57">
                  <c:v>1200</c:v>
                </c:pt>
                <c:pt idx="58">
                  <c:v>1300</c:v>
                </c:pt>
                <c:pt idx="59">
                  <c:v>1400</c:v>
                </c:pt>
              </c:numCache>
            </c:numRef>
          </c:cat>
          <c:val>
            <c:numRef>
              <c:f>Blad1!$X$34:$X$93</c:f>
              <c:numCache>
                <c:formatCode>General</c:formatCode>
                <c:ptCount val="60"/>
                <c:pt idx="0">
                  <c:v>17</c:v>
                </c:pt>
                <c:pt idx="1">
                  <c:v>17</c:v>
                </c:pt>
                <c:pt idx="2">
                  <c:v>17</c:v>
                </c:pt>
                <c:pt idx="3">
                  <c:v>17</c:v>
                </c:pt>
                <c:pt idx="4">
                  <c:v>17</c:v>
                </c:pt>
                <c:pt idx="5">
                  <c:v>17</c:v>
                </c:pt>
                <c:pt idx="6">
                  <c:v>17</c:v>
                </c:pt>
                <c:pt idx="7">
                  <c:v>17</c:v>
                </c:pt>
                <c:pt idx="8">
                  <c:v>17</c:v>
                </c:pt>
                <c:pt idx="9">
                  <c:v>17</c:v>
                </c:pt>
                <c:pt idx="10">
                  <c:v>17</c:v>
                </c:pt>
                <c:pt idx="11">
                  <c:v>17</c:v>
                </c:pt>
                <c:pt idx="12">
                  <c:v>17</c:v>
                </c:pt>
                <c:pt idx="13">
                  <c:v>17</c:v>
                </c:pt>
                <c:pt idx="14">
                  <c:v>17</c:v>
                </c:pt>
                <c:pt idx="15">
                  <c:v>24</c:v>
                </c:pt>
                <c:pt idx="16">
                  <c:v>31</c:v>
                </c:pt>
                <c:pt idx="17">
                  <c:v>33</c:v>
                </c:pt>
                <c:pt idx="18">
                  <c:v>33</c:v>
                </c:pt>
                <c:pt idx="19">
                  <c:v>37</c:v>
                </c:pt>
                <c:pt idx="20">
                  <c:v>41</c:v>
                </c:pt>
                <c:pt idx="21">
                  <c:v>42</c:v>
                </c:pt>
                <c:pt idx="22">
                  <c:v>44</c:v>
                </c:pt>
                <c:pt idx="23">
                  <c:v>47</c:v>
                </c:pt>
                <c:pt idx="24">
                  <c:v>55</c:v>
                </c:pt>
                <c:pt idx="25">
                  <c:v>130</c:v>
                </c:pt>
                <c:pt idx="26">
                  <c:v>131</c:v>
                </c:pt>
                <c:pt idx="27">
                  <c:v>132</c:v>
                </c:pt>
                <c:pt idx="28">
                  <c:v>133</c:v>
                </c:pt>
                <c:pt idx="29">
                  <c:v>146</c:v>
                </c:pt>
                <c:pt idx="30">
                  <c:v>143</c:v>
                </c:pt>
                <c:pt idx="31">
                  <c:v>166</c:v>
                </c:pt>
                <c:pt idx="32">
                  <c:v>133</c:v>
                </c:pt>
                <c:pt idx="33">
                  <c:v>137</c:v>
                </c:pt>
                <c:pt idx="34">
                  <c:v>148</c:v>
                </c:pt>
                <c:pt idx="35">
                  <c:v>147</c:v>
                </c:pt>
                <c:pt idx="36">
                  <c:v>152</c:v>
                </c:pt>
                <c:pt idx="37">
                  <c:v>151</c:v>
                </c:pt>
                <c:pt idx="38">
                  <c:v>148</c:v>
                </c:pt>
                <c:pt idx="39">
                  <c:v>156</c:v>
                </c:pt>
                <c:pt idx="40">
                  <c:v>152</c:v>
                </c:pt>
                <c:pt idx="41">
                  <c:v>121</c:v>
                </c:pt>
                <c:pt idx="42">
                  <c:v>150</c:v>
                </c:pt>
                <c:pt idx="43">
                  <c:v>161</c:v>
                </c:pt>
                <c:pt idx="44">
                  <c:v>164</c:v>
                </c:pt>
                <c:pt idx="45">
                  <c:v>172</c:v>
                </c:pt>
                <c:pt idx="46">
                  <c:v>179</c:v>
                </c:pt>
                <c:pt idx="47">
                  <c:v>187</c:v>
                </c:pt>
                <c:pt idx="48">
                  <c:v>209</c:v>
                </c:pt>
                <c:pt idx="49">
                  <c:v>221</c:v>
                </c:pt>
                <c:pt idx="50">
                  <c:v>240</c:v>
                </c:pt>
                <c:pt idx="51">
                  <c:v>339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Blad1!$Y$33</c:f>
              <c:strCache>
                <c:ptCount val="1"/>
                <c:pt idx="0">
                  <c:v>FPS</c:v>
                </c:pt>
              </c:strCache>
            </c:strRef>
          </c:tx>
          <c:marker>
            <c:symbol val="none"/>
          </c:marker>
          <c:cat>
            <c:numRef>
              <c:f>Blad1!$U$34:$U$93</c:f>
              <c:numCache>
                <c:formatCode>General</c:formatCode>
                <c:ptCount val="60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600</c:v>
                </c:pt>
                <c:pt idx="52">
                  <c:v>700</c:v>
                </c:pt>
                <c:pt idx="53">
                  <c:v>800</c:v>
                </c:pt>
                <c:pt idx="54">
                  <c:v>900</c:v>
                </c:pt>
                <c:pt idx="55">
                  <c:v>1000</c:v>
                </c:pt>
                <c:pt idx="56">
                  <c:v>1100</c:v>
                </c:pt>
                <c:pt idx="57">
                  <c:v>1200</c:v>
                </c:pt>
                <c:pt idx="58">
                  <c:v>1300</c:v>
                </c:pt>
                <c:pt idx="59">
                  <c:v>1400</c:v>
                </c:pt>
              </c:numCache>
            </c:numRef>
          </c:cat>
          <c:val>
            <c:numRef>
              <c:f>Blad1!$Y$34:$Y$93</c:f>
              <c:numCache>
                <c:formatCode>General</c:formatCode>
                <c:ptCount val="60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30</c:v>
                </c:pt>
                <c:pt idx="5">
                  <c:v>30</c:v>
                </c:pt>
                <c:pt idx="6">
                  <c:v>30</c:v>
                </c:pt>
                <c:pt idx="7">
                  <c:v>30</c:v>
                </c:pt>
                <c:pt idx="8">
                  <c:v>30</c:v>
                </c:pt>
                <c:pt idx="9">
                  <c:v>30</c:v>
                </c:pt>
                <c:pt idx="10">
                  <c:v>30</c:v>
                </c:pt>
                <c:pt idx="11">
                  <c:v>30</c:v>
                </c:pt>
                <c:pt idx="12">
                  <c:v>30</c:v>
                </c:pt>
                <c:pt idx="13">
                  <c:v>30</c:v>
                </c:pt>
                <c:pt idx="14">
                  <c:v>30</c:v>
                </c:pt>
                <c:pt idx="15">
                  <c:v>30</c:v>
                </c:pt>
                <c:pt idx="16">
                  <c:v>30</c:v>
                </c:pt>
                <c:pt idx="17">
                  <c:v>30</c:v>
                </c:pt>
                <c:pt idx="18">
                  <c:v>30</c:v>
                </c:pt>
                <c:pt idx="19">
                  <c:v>30</c:v>
                </c:pt>
                <c:pt idx="20">
                  <c:v>28</c:v>
                </c:pt>
                <c:pt idx="21">
                  <c:v>26</c:v>
                </c:pt>
                <c:pt idx="22">
                  <c:v>24</c:v>
                </c:pt>
                <c:pt idx="23">
                  <c:v>24</c:v>
                </c:pt>
                <c:pt idx="24">
                  <c:v>23</c:v>
                </c:pt>
                <c:pt idx="25">
                  <c:v>23</c:v>
                </c:pt>
                <c:pt idx="26">
                  <c:v>23</c:v>
                </c:pt>
                <c:pt idx="27">
                  <c:v>23</c:v>
                </c:pt>
                <c:pt idx="28">
                  <c:v>23</c:v>
                </c:pt>
                <c:pt idx="29">
                  <c:v>24</c:v>
                </c:pt>
                <c:pt idx="30">
                  <c:v>25</c:v>
                </c:pt>
                <c:pt idx="31">
                  <c:v>25</c:v>
                </c:pt>
                <c:pt idx="32">
                  <c:v>25</c:v>
                </c:pt>
                <c:pt idx="33">
                  <c:v>24</c:v>
                </c:pt>
                <c:pt idx="34">
                  <c:v>23</c:v>
                </c:pt>
                <c:pt idx="35">
                  <c:v>23</c:v>
                </c:pt>
                <c:pt idx="36">
                  <c:v>22</c:v>
                </c:pt>
                <c:pt idx="37">
                  <c:v>21</c:v>
                </c:pt>
                <c:pt idx="38">
                  <c:v>21</c:v>
                </c:pt>
                <c:pt idx="39">
                  <c:v>18</c:v>
                </c:pt>
                <c:pt idx="40">
                  <c:v>15</c:v>
                </c:pt>
                <c:pt idx="41">
                  <c:v>15</c:v>
                </c:pt>
                <c:pt idx="42">
                  <c:v>15</c:v>
                </c:pt>
                <c:pt idx="43">
                  <c:v>15</c:v>
                </c:pt>
                <c:pt idx="44">
                  <c:v>14</c:v>
                </c:pt>
                <c:pt idx="45">
                  <c:v>15</c:v>
                </c:pt>
                <c:pt idx="46">
                  <c:v>15</c:v>
                </c:pt>
                <c:pt idx="47">
                  <c:v>15</c:v>
                </c:pt>
                <c:pt idx="48">
                  <c:v>14</c:v>
                </c:pt>
                <c:pt idx="49">
                  <c:v>15</c:v>
                </c:pt>
                <c:pt idx="50">
                  <c:v>16</c:v>
                </c:pt>
                <c:pt idx="51">
                  <c:v>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702272"/>
        <c:axId val="47126016"/>
      </c:lineChart>
      <c:catAx>
        <c:axId val="377022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47126016"/>
        <c:crosses val="autoZero"/>
        <c:auto val="1"/>
        <c:lblAlgn val="ctr"/>
        <c:lblOffset val="100"/>
        <c:noMultiLvlLbl val="0"/>
      </c:catAx>
      <c:valAx>
        <c:axId val="471260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3770227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3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BB7A-33AF-434C-B8C5-B5F21D294CDF}" type="datetimeFigureOut">
              <a:rPr lang="tr-TR" smtClean="0"/>
              <a:t>22.11.2015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4CA8F-E702-4354-BF18-6C51F0B1C2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722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C1039-E6FF-4F78-9751-FFD9A3AC8099}" type="datetimeFigureOut">
              <a:rPr lang="tr-TR" smtClean="0"/>
              <a:t>22.11.2015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DA432-7CF7-4A2F-BE93-45834DC698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152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7225"/>
            <a:ext cx="15547975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30888"/>
            <a:ext cx="12804775" cy="26304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22.11.2015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51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22.11.2015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3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975" y="412750"/>
            <a:ext cx="4114800" cy="8778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2750"/>
            <a:ext cx="12195175" cy="8778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22.11.2015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0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22.11.2015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4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6611938"/>
            <a:ext cx="15547975" cy="20447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360863"/>
            <a:ext cx="15547975" cy="2251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22.11.2015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49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154988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1788" y="2400300"/>
            <a:ext cx="8154987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22.11.2015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5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3463"/>
            <a:ext cx="8081963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3900"/>
            <a:ext cx="8081963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38" y="2303463"/>
            <a:ext cx="8085137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38" y="3263900"/>
            <a:ext cx="8085137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22.11.2015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3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22.11.2015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22.11.2015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3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75"/>
            <a:ext cx="6018213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88" y="409575"/>
            <a:ext cx="10225087" cy="8782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152650"/>
            <a:ext cx="6018213" cy="7038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22.11.2015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8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7202488"/>
            <a:ext cx="10975975" cy="850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919163"/>
            <a:ext cx="10975975" cy="6173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8053388"/>
            <a:ext cx="10975975" cy="12080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22.11.2015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62375" cy="679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7700"/>
            <a:ext cx="42687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75F7-98FD-4D05-8C3F-C506B544AE03}" type="datetimeFigureOut">
              <a:rPr lang="tr-TR" smtClean="0"/>
              <a:t>22.11.2015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988" y="9537700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7988" y="9537700"/>
            <a:ext cx="426878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0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hart" Target="../charts/char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17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gif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4.gif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38553" y="-3268959"/>
            <a:ext cx="2323284" cy="165590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330741" y="5950823"/>
            <a:ext cx="942335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7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HTML5 Export</a:t>
            </a:r>
            <a:endParaRPr lang="tr-TR" sz="77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74957" y="6945287"/>
            <a:ext cx="553492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7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Networking Extension</a:t>
            </a:r>
            <a:endParaRPr lang="tr-TR" sz="37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26" name="Picture 2" descr="C:\Users\Teun\Desktop\UNI2016\HONS\demo2\logo-fu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227" y="2327265"/>
            <a:ext cx="10659936" cy="2394614"/>
          </a:xfrm>
          <a:prstGeom prst="rect">
            <a:avLst/>
          </a:prstGeom>
          <a:noFill/>
          <a:effectLst>
            <a:outerShdw blurRad="76200" dist="63500" dir="3240000" algn="ctr" rotWithShape="0">
              <a:schemeClr val="tx1">
                <a:alpha val="5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6758493"/>
              </p:ext>
            </p:extLst>
          </p:nvPr>
        </p:nvGraphicFramePr>
        <p:xfrm>
          <a:off x="1224707" y="3128863"/>
          <a:ext cx="15265696" cy="6624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Results</a:t>
            </a:r>
            <a:endParaRPr lang="tr-TR" sz="5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6371103" y="1805272"/>
            <a:ext cx="5332944" cy="43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x clients, each 1 requests per second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728763" y="2238482"/>
            <a:ext cx="15913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Ping and deviation start to shoot up after having roughly 1000 clients each sending a request every second</a:t>
            </a:r>
          </a:p>
          <a:p>
            <a:pPr algn="just"/>
            <a:r>
              <a:rPr lang="en-GB" sz="24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The application crashed after </a:t>
            </a:r>
            <a:r>
              <a:rPr lang="en-GB" sz="2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1200 clients (1200 </a:t>
            </a:r>
            <a:r>
              <a:rPr lang="en-GB" sz="24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messages / second) due to a lack of processing power</a:t>
            </a:r>
            <a:r>
              <a:rPr lang="en-GB" sz="2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.</a:t>
            </a:r>
            <a:endParaRPr lang="en-GB" sz="2400" dirty="0" smtClean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sp>
        <p:nvSpPr>
          <p:cNvPr id="12" name="TextBox 71"/>
          <p:cNvSpPr txBox="1"/>
          <p:nvPr/>
        </p:nvSpPr>
        <p:spPr>
          <a:xfrm>
            <a:off x="12352304" y="9030006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>
                <a:latin typeface="Novecento sans wide Book" pitchFamily="50" charset="-94"/>
                <a:cs typeface="Klavika" panose="020B0706030404030204" pitchFamily="34" charset="0"/>
              </a:rPr>
              <a:t>clients</a:t>
            </a:r>
          </a:p>
        </p:txBody>
      </p:sp>
      <p:sp>
        <p:nvSpPr>
          <p:cNvPr id="14" name="Ellips 13"/>
          <p:cNvSpPr/>
          <p:nvPr/>
        </p:nvSpPr>
        <p:spPr>
          <a:xfrm>
            <a:off x="11322824" y="7966597"/>
            <a:ext cx="1152128" cy="95555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71"/>
          <p:cNvSpPr txBox="1"/>
          <p:nvPr/>
        </p:nvSpPr>
        <p:spPr>
          <a:xfrm>
            <a:off x="12693152" y="7966598"/>
            <a:ext cx="2265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>
                <a:latin typeface="Novecento sans wide Book" pitchFamily="50" charset="-94"/>
                <a:cs typeface="Klavika" panose="020B0706030404030204" pitchFamily="34" charset="0"/>
              </a:rPr>
              <a:t>Notice the drop in framerate</a:t>
            </a:r>
          </a:p>
        </p:txBody>
      </p:sp>
      <p:pic>
        <p:nvPicPr>
          <p:cNvPr id="17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2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Results</a:t>
            </a:r>
            <a:endParaRPr lang="tr-TR" sz="5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6371103" y="1805272"/>
            <a:ext cx="5332944" cy="43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x clients, each 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2 requests per </a:t>
            </a:r>
            <a:r>
              <a:rPr lang="en-GB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second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728763" y="2238482"/>
            <a:ext cx="15913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Ping and deviation again shoot up after having roughly 1000 clients each sending 2 requests every second</a:t>
            </a:r>
          </a:p>
          <a:p>
            <a:pPr algn="just"/>
            <a:r>
              <a:rPr lang="en-GB" sz="24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The application crashed after </a:t>
            </a:r>
            <a:r>
              <a:rPr lang="en-GB" sz="2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1300 </a:t>
            </a:r>
            <a:r>
              <a:rPr lang="en-GB" sz="24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clients </a:t>
            </a:r>
            <a:r>
              <a:rPr lang="en-GB" sz="2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(2600 messages </a:t>
            </a:r>
            <a:r>
              <a:rPr lang="en-GB" sz="24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/ second) due to a lack of processing power</a:t>
            </a:r>
            <a:r>
              <a:rPr lang="en-GB" sz="2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.</a:t>
            </a:r>
            <a:endParaRPr lang="en-GB" sz="24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graphicFrame>
        <p:nvGraphicFramePr>
          <p:cNvPr id="11" name="Diagram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0944680"/>
              </p:ext>
            </p:extLst>
          </p:nvPr>
        </p:nvGraphicFramePr>
        <p:xfrm>
          <a:off x="1152699" y="3128863"/>
          <a:ext cx="15273063" cy="6356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TextBox 71"/>
          <p:cNvSpPr txBox="1"/>
          <p:nvPr/>
        </p:nvSpPr>
        <p:spPr>
          <a:xfrm>
            <a:off x="13250043" y="8922157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>
                <a:latin typeface="Novecento sans wide Book" pitchFamily="50" charset="-94"/>
                <a:cs typeface="Klavika" panose="020B0706030404030204" pitchFamily="34" charset="0"/>
              </a:rPr>
              <a:t>clients</a:t>
            </a:r>
          </a:p>
        </p:txBody>
      </p:sp>
      <p:sp>
        <p:nvSpPr>
          <p:cNvPr id="3" name="Ellips 2"/>
          <p:cNvSpPr/>
          <p:nvPr/>
        </p:nvSpPr>
        <p:spPr>
          <a:xfrm>
            <a:off x="12169923" y="7305327"/>
            <a:ext cx="1152128" cy="10801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71"/>
          <p:cNvSpPr txBox="1"/>
          <p:nvPr/>
        </p:nvSpPr>
        <p:spPr>
          <a:xfrm>
            <a:off x="13540251" y="7554450"/>
            <a:ext cx="2265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>
                <a:latin typeface="Novecento sans wide Book" pitchFamily="50" charset="-94"/>
                <a:cs typeface="Klavika" panose="020B0706030404030204" pitchFamily="34" charset="0"/>
              </a:rPr>
              <a:t>Notice the drop in framerate</a:t>
            </a:r>
          </a:p>
        </p:txBody>
      </p:sp>
      <p:pic>
        <p:nvPicPr>
          <p:cNvPr id="19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49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443431"/>
              </p:ext>
            </p:extLst>
          </p:nvPr>
        </p:nvGraphicFramePr>
        <p:xfrm>
          <a:off x="1296715" y="3272879"/>
          <a:ext cx="14977664" cy="6167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Results</a:t>
            </a:r>
            <a:endParaRPr lang="tr-TR" sz="5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6371103" y="1805272"/>
            <a:ext cx="5332944" cy="43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x clients, each 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10 requests per </a:t>
            </a:r>
            <a:r>
              <a:rPr lang="en-GB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second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728763" y="2238482"/>
            <a:ext cx="15913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Ping and deviation again shoot up after having roughly 1000 clients each sending 10 requests every second</a:t>
            </a:r>
          </a:p>
          <a:p>
            <a:pPr algn="just"/>
            <a:r>
              <a:rPr lang="en-GB" sz="24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The application crashed after </a:t>
            </a:r>
            <a:r>
              <a:rPr lang="en-GB" sz="2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950 clients (9500 messages </a:t>
            </a:r>
            <a:r>
              <a:rPr lang="en-GB" sz="24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/ second) due to a lack of processing power</a:t>
            </a:r>
            <a:r>
              <a:rPr lang="en-GB" sz="2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.</a:t>
            </a:r>
            <a:endParaRPr lang="en-GB" sz="24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sp>
        <p:nvSpPr>
          <p:cNvPr id="12" name="TextBox 71"/>
          <p:cNvSpPr txBox="1"/>
          <p:nvPr/>
        </p:nvSpPr>
        <p:spPr>
          <a:xfrm>
            <a:off x="12388123" y="889824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>
                <a:latin typeface="Novecento sans wide Book" pitchFamily="50" charset="-94"/>
                <a:cs typeface="Klavika" panose="020B0706030404030204" pitchFamily="34" charset="0"/>
              </a:rPr>
              <a:t>clients</a:t>
            </a:r>
          </a:p>
        </p:txBody>
      </p:sp>
      <p:sp>
        <p:nvSpPr>
          <p:cNvPr id="3" name="Ellips 2"/>
          <p:cNvSpPr/>
          <p:nvPr/>
        </p:nvSpPr>
        <p:spPr>
          <a:xfrm>
            <a:off x="10551919" y="7845387"/>
            <a:ext cx="1152128" cy="10801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71"/>
          <p:cNvSpPr txBox="1"/>
          <p:nvPr/>
        </p:nvSpPr>
        <p:spPr>
          <a:xfrm>
            <a:off x="12417218" y="7816774"/>
            <a:ext cx="2265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>
                <a:latin typeface="Novecento sans wide Book" pitchFamily="50" charset="-94"/>
                <a:cs typeface="Klavika" panose="020B0706030404030204" pitchFamily="34" charset="0"/>
              </a:rPr>
              <a:t>Notice the drop in framerate</a:t>
            </a:r>
          </a:p>
        </p:txBody>
      </p:sp>
      <p:pic>
        <p:nvPicPr>
          <p:cNvPr id="14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28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4013751"/>
              </p:ext>
            </p:extLst>
          </p:nvPr>
        </p:nvGraphicFramePr>
        <p:xfrm>
          <a:off x="1656755" y="3272878"/>
          <a:ext cx="14689631" cy="6212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Results</a:t>
            </a:r>
            <a:endParaRPr lang="tr-TR" sz="5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6371103" y="1805272"/>
            <a:ext cx="5332944" cy="43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x clients, each 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30 requests per </a:t>
            </a:r>
            <a:r>
              <a:rPr lang="en-GB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second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728763" y="2238482"/>
            <a:ext cx="15913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Ping and deviation shoot up after having roughly 240 clients each sending 30 request every second</a:t>
            </a:r>
            <a:r>
              <a:rPr lang="en-GB" sz="2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.</a:t>
            </a:r>
          </a:p>
          <a:p>
            <a:pPr algn="just"/>
            <a:r>
              <a:rPr lang="en-GB" sz="2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The application crashed after 650 clients (19500 messages / second) due to a lack of processing power.</a:t>
            </a:r>
          </a:p>
        </p:txBody>
      </p:sp>
      <p:sp>
        <p:nvSpPr>
          <p:cNvPr id="12" name="TextBox 71"/>
          <p:cNvSpPr txBox="1"/>
          <p:nvPr/>
        </p:nvSpPr>
        <p:spPr>
          <a:xfrm>
            <a:off x="12388123" y="889824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>
                <a:latin typeface="Novecento sans wide Book" pitchFamily="50" charset="-94"/>
                <a:cs typeface="Klavika" panose="020B0706030404030204" pitchFamily="34" charset="0"/>
              </a:rPr>
              <a:t>clients</a:t>
            </a:r>
          </a:p>
        </p:txBody>
      </p:sp>
      <p:sp>
        <p:nvSpPr>
          <p:cNvPr id="3" name="Ellips 2"/>
          <p:cNvSpPr/>
          <p:nvPr/>
        </p:nvSpPr>
        <p:spPr>
          <a:xfrm>
            <a:off x="7057355" y="8097414"/>
            <a:ext cx="4646692" cy="86526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71"/>
          <p:cNvSpPr txBox="1"/>
          <p:nvPr/>
        </p:nvSpPr>
        <p:spPr>
          <a:xfrm>
            <a:off x="12417218" y="7816774"/>
            <a:ext cx="2265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>
                <a:latin typeface="Novecento sans wide Book" pitchFamily="50" charset="-94"/>
                <a:cs typeface="Klavika" panose="020B0706030404030204" pitchFamily="34" charset="0"/>
              </a:rPr>
              <a:t>Notice the drop in framerate</a:t>
            </a:r>
          </a:p>
        </p:txBody>
      </p:sp>
      <p:pic>
        <p:nvPicPr>
          <p:cNvPr id="15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95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019092" y="536575"/>
            <a:ext cx="81636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Conclusion</a:t>
            </a:r>
            <a:endParaRPr lang="tr-TR" sz="66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1446" y="2699172"/>
            <a:ext cx="16562638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The graphs suggest that applications developed with </a:t>
            </a:r>
            <a:r>
              <a:rPr lang="en-GB" dirty="0" err="1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GameMaker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 do not support more than 1000 instances without resulting in the application slowing down, and thus causing the ping consistency to 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fluctuate.</a:t>
            </a:r>
            <a:endParaRPr lang="en-GB" dirty="0" smtClean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endParaRPr lang="en-GB" dirty="0" smtClean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r>
              <a:rPr lang="en-GB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Thus far the server appears to handle well over 1000 messages per second, but the tests are cut short by the limitation of computational strength 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when forcing over 1000 virtual clients into one client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.</a:t>
            </a:r>
          </a:p>
          <a:p>
            <a:endParaRPr lang="en-GB" sz="3600" dirty="0" smtClean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Socket.io is suggested to handle up to 9.000 to 10.000 messages per second on a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3.3 GHz Xeon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X5470 server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using one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core.</a:t>
            </a:r>
            <a:endParaRPr lang="en-GB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endParaRPr lang="en-GB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endParaRPr lang="en-GB" sz="36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11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/>
          <p:cNvSpPr/>
          <p:nvPr/>
        </p:nvSpPr>
        <p:spPr>
          <a:xfrm>
            <a:off x="7129363" y="8898549"/>
            <a:ext cx="94320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http://drewww.github.io/socket.io-benchmarking/</a:t>
            </a:r>
            <a:endParaRPr lang="en-GB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sp>
        <p:nvSpPr>
          <p:cNvPr id="7" name="Oval 47"/>
          <p:cNvSpPr/>
          <p:nvPr/>
        </p:nvSpPr>
        <p:spPr>
          <a:xfrm>
            <a:off x="504627" y="2912839"/>
            <a:ext cx="172351" cy="172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47"/>
          <p:cNvSpPr/>
          <p:nvPr/>
        </p:nvSpPr>
        <p:spPr>
          <a:xfrm>
            <a:off x="504626" y="4857055"/>
            <a:ext cx="172351" cy="172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47"/>
          <p:cNvSpPr/>
          <p:nvPr/>
        </p:nvSpPr>
        <p:spPr>
          <a:xfrm>
            <a:off x="507600" y="6873279"/>
            <a:ext cx="172351" cy="172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689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Timeline</a:t>
            </a:r>
            <a:endParaRPr lang="tr-TR" sz="5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2424783" y="3885852"/>
            <a:ext cx="1814945" cy="1085705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39728" y="3908192"/>
            <a:ext cx="2592288" cy="135698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51" idx="7"/>
          </p:cNvCxnSpPr>
          <p:nvPr/>
        </p:nvCxnSpPr>
        <p:spPr>
          <a:xfrm flipV="1">
            <a:off x="6860794" y="3904553"/>
            <a:ext cx="2231876" cy="1387166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012937" y="3971114"/>
            <a:ext cx="1836204" cy="1207884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5" idx="7"/>
          </p:cNvCxnSpPr>
          <p:nvPr/>
        </p:nvCxnSpPr>
        <p:spPr>
          <a:xfrm flipV="1">
            <a:off x="10939484" y="3955874"/>
            <a:ext cx="3381281" cy="1175284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4301556" y="3982283"/>
            <a:ext cx="1444129" cy="1642931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0291" y="5121158"/>
            <a:ext cx="30800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Part One</a:t>
            </a:r>
            <a:endParaRPr lang="tr-TR" sz="34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56515" y="3137453"/>
            <a:ext cx="30800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Part </a:t>
            </a:r>
            <a:r>
              <a:rPr lang="tr-TR" sz="3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two</a:t>
            </a:r>
            <a:endParaRPr lang="tr-TR" sz="34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60509" y="5414526"/>
            <a:ext cx="34005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Part </a:t>
            </a:r>
            <a:r>
              <a:rPr lang="tr-TR" sz="3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three</a:t>
            </a:r>
            <a:endParaRPr lang="tr-TR" sz="34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92272" y="3209461"/>
            <a:ext cx="34005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Part </a:t>
            </a:r>
            <a:r>
              <a:rPr lang="tr-TR" sz="3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Four</a:t>
            </a:r>
            <a:endParaRPr lang="tr-TR" sz="34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480989" y="5265174"/>
            <a:ext cx="34005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Part </a:t>
            </a:r>
            <a:r>
              <a:rPr lang="tr-TR" sz="3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Fıve</a:t>
            </a:r>
            <a:endParaRPr lang="tr-TR" sz="34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577333" y="3176942"/>
            <a:ext cx="34005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Part </a:t>
            </a:r>
            <a:r>
              <a:rPr lang="tr-TR" sz="3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Sıx</a:t>
            </a:r>
            <a:endParaRPr lang="tr-TR" sz="34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073306" y="5625214"/>
            <a:ext cx="34005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Part </a:t>
            </a:r>
            <a:r>
              <a:rPr lang="tr-TR" sz="3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Seven</a:t>
            </a:r>
            <a:endParaRPr lang="tr-TR" sz="34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2352197" y="4905134"/>
            <a:ext cx="172351" cy="172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val 48"/>
          <p:cNvSpPr/>
          <p:nvPr/>
        </p:nvSpPr>
        <p:spPr>
          <a:xfrm>
            <a:off x="4124062" y="3825014"/>
            <a:ext cx="172351" cy="172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/>
          <p:cNvSpPr/>
          <p:nvPr/>
        </p:nvSpPr>
        <p:spPr>
          <a:xfrm>
            <a:off x="6774618" y="5178998"/>
            <a:ext cx="172351" cy="172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8927849" y="3876274"/>
            <a:ext cx="193100" cy="1931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/>
          <p:cNvSpPr/>
          <p:nvPr/>
        </p:nvSpPr>
        <p:spPr>
          <a:xfrm>
            <a:off x="10792373" y="5105918"/>
            <a:ext cx="172351" cy="172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/>
          <p:cNvSpPr/>
          <p:nvPr/>
        </p:nvSpPr>
        <p:spPr>
          <a:xfrm>
            <a:off x="14219349" y="3897022"/>
            <a:ext cx="172351" cy="172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/>
          <p:cNvSpPr/>
          <p:nvPr/>
        </p:nvSpPr>
        <p:spPr>
          <a:xfrm>
            <a:off x="15659509" y="5539038"/>
            <a:ext cx="172351" cy="172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TextBox 57"/>
          <p:cNvSpPr txBox="1"/>
          <p:nvPr/>
        </p:nvSpPr>
        <p:spPr>
          <a:xfrm>
            <a:off x="1416093" y="5553206"/>
            <a:ext cx="2088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Planning</a:t>
            </a:r>
          </a:p>
          <a:p>
            <a:pPr algn="r"/>
            <a:r>
              <a:rPr lang="en-GB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Realisation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34202" y="2909234"/>
            <a:ext cx="2325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Research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657446" y="5841238"/>
            <a:ext cx="28148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Implementation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777435" y="2821849"/>
            <a:ext cx="31620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Develop Application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92843" y="5697222"/>
            <a:ext cx="22467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Benchmarking</a:t>
            </a:r>
          </a:p>
          <a:p>
            <a:pPr algn="r"/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Evaluation</a:t>
            </a:r>
          </a:p>
          <a:p>
            <a:pPr algn="r"/>
            <a:r>
              <a:rPr lang="en-GB" sz="2200" b="1" dirty="0" err="1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Dummynet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3457624" y="2570680"/>
            <a:ext cx="2520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Optimisation</a:t>
            </a:r>
          </a:p>
          <a:p>
            <a:pPr algn="r"/>
            <a:r>
              <a:rPr lang="en-GB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Re-evaluation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53" name="TextBox 72"/>
          <p:cNvSpPr txBox="1"/>
          <p:nvPr/>
        </p:nvSpPr>
        <p:spPr>
          <a:xfrm>
            <a:off x="14906628" y="6095509"/>
            <a:ext cx="2520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Comparison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1" name="textruta 10"/>
          <p:cNvSpPr txBox="1"/>
          <p:nvPr/>
        </p:nvSpPr>
        <p:spPr>
          <a:xfrm>
            <a:off x="3488936" y="7442096"/>
            <a:ext cx="143478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More detailed benchmarking and evaluation (</a:t>
            </a:r>
            <a:r>
              <a:rPr lang="en-GB" sz="2200" b="1" dirty="0" err="1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Dummynet</a:t>
            </a:r>
            <a:r>
              <a:rPr lang="en-GB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, User-friendliness (?), Research &amp; Comparison</a:t>
            </a:r>
          </a:p>
          <a:p>
            <a:r>
              <a:rPr lang="en-GB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Additional Research, Plan and develop improvements</a:t>
            </a:r>
          </a:p>
          <a:p>
            <a:r>
              <a:rPr lang="en-GB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Re-evaluate with </a:t>
            </a:r>
            <a:r>
              <a:rPr lang="en-GB" sz="2200" b="1" dirty="0" err="1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benchmarker</a:t>
            </a:r>
            <a:r>
              <a:rPr lang="en-GB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, contact </a:t>
            </a:r>
            <a:r>
              <a:rPr lang="en-GB" sz="2200" b="1" dirty="0" err="1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GameMaker</a:t>
            </a:r>
            <a:r>
              <a:rPr lang="en-GB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 community</a:t>
            </a:r>
          </a:p>
          <a:p>
            <a:r>
              <a:rPr lang="en-GB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Compare results and conclude</a:t>
            </a:r>
          </a:p>
          <a:p>
            <a:r>
              <a:rPr lang="en-GB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Finalise dissertation</a:t>
            </a:r>
          </a:p>
        </p:txBody>
      </p:sp>
      <p:pic>
        <p:nvPicPr>
          <p:cNvPr id="4098" name="Picture 2" descr="D:\Program Files (x86)\Microsoft Office\MEDIA\OFFICE14\Bullets\BD21301_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936" y="5682098"/>
            <a:ext cx="230567" cy="23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D:\Program Files (x86)\Microsoft Office\MEDIA\OFFICE14\Bullets\BD21301_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937" y="6012825"/>
            <a:ext cx="230567" cy="23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D:\Program Files (x86)\Microsoft Office\MEDIA\OFFICE14\Bullets\BD21301_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872" y="3022169"/>
            <a:ext cx="230567" cy="23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D:\Program Files (x86)\Microsoft Office\MEDIA\OFFICE14\Bullets\BD21301_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196" y="5980225"/>
            <a:ext cx="230567" cy="23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Bildobjekt 13" descr="Skärmurklipp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0124" y="6443382"/>
            <a:ext cx="241306" cy="228803"/>
          </a:xfrm>
          <a:prstGeom prst="rect">
            <a:avLst/>
          </a:prstGeom>
        </p:spPr>
      </p:pic>
      <p:pic>
        <p:nvPicPr>
          <p:cNvPr id="84" name="Bildobjekt 83" descr="Skärmurklipp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6918" y="2684443"/>
            <a:ext cx="241306" cy="228803"/>
          </a:xfrm>
          <a:prstGeom prst="rect">
            <a:avLst/>
          </a:prstGeom>
        </p:spPr>
      </p:pic>
      <p:pic>
        <p:nvPicPr>
          <p:cNvPr id="85" name="Bildobjekt 84" descr="Skärmurklipp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6908" y="6196550"/>
            <a:ext cx="241306" cy="228803"/>
          </a:xfrm>
          <a:prstGeom prst="rect">
            <a:avLst/>
          </a:prstGeom>
        </p:spPr>
      </p:pic>
      <p:pic>
        <p:nvPicPr>
          <p:cNvPr id="86" name="Bildobjekt 85" descr="Skärmurklipp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4565" y="5855378"/>
            <a:ext cx="236995" cy="226691"/>
          </a:xfrm>
          <a:prstGeom prst="rect">
            <a:avLst/>
          </a:prstGeom>
        </p:spPr>
      </p:pic>
      <p:pic>
        <p:nvPicPr>
          <p:cNvPr id="87" name="Bildobjekt 86" descr="Skärmurklipp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4565" y="6172858"/>
            <a:ext cx="236995" cy="226691"/>
          </a:xfrm>
          <a:prstGeom prst="rect">
            <a:avLst/>
          </a:prstGeom>
        </p:spPr>
      </p:pic>
      <p:pic>
        <p:nvPicPr>
          <p:cNvPr id="88" name="Bildobjekt 87" descr="Skärmurklipp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6918" y="3010275"/>
            <a:ext cx="241306" cy="228803"/>
          </a:xfrm>
          <a:prstGeom prst="rect">
            <a:avLst/>
          </a:prstGeom>
        </p:spPr>
      </p:pic>
      <p:pic>
        <p:nvPicPr>
          <p:cNvPr id="89" name="Picture 2" descr="D:\Program Files (x86)\Microsoft Office\MEDIA\OFFICE14\Bullets\BD21301_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693" y="2955400"/>
            <a:ext cx="230567" cy="23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ruta 89"/>
          <p:cNvSpPr txBox="1"/>
          <p:nvPr/>
        </p:nvSpPr>
        <p:spPr>
          <a:xfrm>
            <a:off x="1288865" y="7446661"/>
            <a:ext cx="220007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December:</a:t>
            </a:r>
            <a:endParaRPr lang="en-GB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  <a:p>
            <a:pPr algn="r"/>
            <a:r>
              <a:rPr lang="en-GB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January:</a:t>
            </a:r>
            <a:endParaRPr lang="en-GB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  <a:p>
            <a:pPr algn="r"/>
            <a:r>
              <a:rPr lang="en-GB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February:</a:t>
            </a:r>
          </a:p>
          <a:p>
            <a:pPr algn="r"/>
            <a:r>
              <a:rPr lang="en-GB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March:</a:t>
            </a:r>
          </a:p>
          <a:p>
            <a:pPr algn="r"/>
            <a:r>
              <a:rPr lang="en-GB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April:</a:t>
            </a:r>
          </a:p>
        </p:txBody>
      </p:sp>
      <p:pic>
        <p:nvPicPr>
          <p:cNvPr id="91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76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70211" y="42113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Thank You For Lıstenıng</a:t>
            </a:r>
            <a:endParaRPr lang="tr-TR" sz="5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1139492"/>
            <a:ext cx="1168254" cy="90031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70211" y="5601523"/>
            <a:ext cx="81369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Will be </a:t>
            </a:r>
            <a:r>
              <a:rPr lang="tr-TR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answerıng </a:t>
            </a:r>
            <a:r>
              <a:rPr lang="tr-TR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questıons now</a:t>
            </a:r>
            <a:endParaRPr lang="tr-TR" sz="3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62499" y="1472679"/>
            <a:ext cx="29523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8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?</a:t>
            </a:r>
            <a:endParaRPr lang="tr-TR" sz="18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9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04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019092" y="536575"/>
            <a:ext cx="81636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Why GameMaker?</a:t>
            </a:r>
            <a:endParaRPr lang="tr-TR" sz="66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865" y="4136975"/>
            <a:ext cx="165626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GameMaker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is software 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meant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to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simplify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 computer game development. </a:t>
            </a:r>
            <a:endParaRPr lang="en-GB" dirty="0" smtClean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endParaRPr lang="en-GB" dirty="0" smtClean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r>
              <a:rPr lang="en-GB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You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can learn how to get a scrolling background up and running in 5 minutes.</a:t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</a:br>
            <a:r>
              <a:rPr lang="en-GB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For 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similar game development platforms,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such as Unity, an official video tutorial that teaches how to do it is an hour 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long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.</a:t>
            </a:r>
            <a:endParaRPr lang="en-GB" dirty="0" smtClean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6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59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019092" y="536575"/>
            <a:ext cx="81636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Facts</a:t>
            </a:r>
            <a:endParaRPr lang="tr-TR" sz="66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9615" y="2192759"/>
            <a:ext cx="1656263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Currently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, the free tool has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over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750,000 registered users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, who are able to buy additional development modules to extend their creative capacity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.</a:t>
            </a:r>
          </a:p>
          <a:p>
            <a:endParaRPr lang="en-GB" dirty="0" smtClean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It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is a popular product amongst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small teams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 and developers working to a budget, thanks to its flexibility and low 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cost.</a:t>
            </a:r>
          </a:p>
          <a:p>
            <a:endParaRPr lang="en-GB" dirty="0" smtClean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Developers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make a living based on the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income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 of their distributed software, including not only games but also </a:t>
            </a:r>
            <a:r>
              <a:rPr lang="en-GB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other </a:t>
            </a:r>
            <a:r>
              <a:rPr lang="en-GB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applications and 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entire game engines.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The rise of GameMaker HTML5 in September 2011 allowed GameMaker applications to be executed in </a:t>
            </a: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web browsers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. More export platforms were supported shortly after.</a:t>
            </a:r>
          </a:p>
          <a:p>
            <a:endParaRPr lang="en-GB" dirty="0" smtClean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14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/>
          <p:cNvSpPr/>
          <p:nvPr/>
        </p:nvSpPr>
        <p:spPr>
          <a:xfrm>
            <a:off x="8209483" y="8898155"/>
            <a:ext cx="82219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http://gamemaker.wiki/game-maker-versions</a:t>
            </a:r>
            <a:endParaRPr lang="en-GB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98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019092" y="536575"/>
            <a:ext cx="81636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Browser Applications</a:t>
            </a:r>
            <a:endParaRPr lang="tr-TR" sz="66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865" y="1926201"/>
            <a:ext cx="16562638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Platform Independent: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Most browsers on desktops, tablets, mobile phones and other consoles support JavaScript and HTML5. As long as this is the case, the application can be accessed instantly.</a:t>
            </a:r>
          </a:p>
          <a:p>
            <a:endParaRPr lang="en-GB" sz="2800" dirty="0" smtClean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r>
              <a:rPr lang="en-GB" sz="28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Convenient: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Web applications can be executed directly within the browser and do not require a user to wait to “download” files to the drive, nor go through an installation process (which may require admin approval).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2800" dirty="0" smtClean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r>
              <a:rPr lang="en-GB" sz="28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Updates: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Patches and updates applied to the application are seamless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Also, </a:t>
            </a:r>
            <a:r>
              <a:rPr lang="en-GB" sz="28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piracy-proof</a:t>
            </a:r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, </a:t>
            </a:r>
            <a:r>
              <a:rPr lang="en-GB" sz="28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low system requirement</a:t>
            </a:r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, </a:t>
            </a:r>
            <a:r>
              <a:rPr lang="en-GB" sz="28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malware-free</a:t>
            </a:r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, </a:t>
            </a:r>
            <a:r>
              <a:rPr lang="en-GB" sz="28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low distribution cost</a:t>
            </a:r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, </a:t>
            </a:r>
            <a:r>
              <a:rPr lang="en-GB" sz="28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wide potential audience</a:t>
            </a:r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, </a:t>
            </a:r>
            <a:r>
              <a:rPr lang="en-GB" sz="28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available anywhere</a:t>
            </a:r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, etc.</a:t>
            </a:r>
          </a:p>
          <a:p>
            <a:endParaRPr lang="en-GB" dirty="0" smtClean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4016" y="520191"/>
            <a:ext cx="2148361" cy="1459731"/>
          </a:xfrm>
          <a:prstGeom prst="rect">
            <a:avLst/>
          </a:prstGeom>
        </p:spPr>
      </p:pic>
      <p:pic>
        <p:nvPicPr>
          <p:cNvPr id="7" name="Picture 13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299" y="738567"/>
            <a:ext cx="1574174" cy="1022980"/>
          </a:xfrm>
          <a:prstGeom prst="rect">
            <a:avLst/>
          </a:prstGeom>
        </p:spPr>
      </p:pic>
      <p:pic>
        <p:nvPicPr>
          <p:cNvPr id="8" name="Picture 14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3921" y="605208"/>
            <a:ext cx="879852" cy="1289698"/>
          </a:xfrm>
          <a:prstGeom prst="rect">
            <a:avLst/>
          </a:prstGeom>
        </p:spPr>
      </p:pic>
      <p:pic>
        <p:nvPicPr>
          <p:cNvPr id="14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/>
          <p:cNvSpPr/>
          <p:nvPr/>
        </p:nvSpPr>
        <p:spPr>
          <a:xfrm>
            <a:off x="827865" y="8714439"/>
            <a:ext cx="156615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https://html5test.com/results/desktop.html</a:t>
            </a:r>
          </a:p>
          <a:p>
            <a:pPr algn="r"/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http://www.vinnylingham.com/top-20-reasons-why-web-apps-are-superior-to-desktop-apps.html</a:t>
            </a:r>
          </a:p>
        </p:txBody>
      </p:sp>
    </p:spTree>
    <p:extLst>
      <p:ext uri="{BB962C8B-B14F-4D97-AF65-F5344CB8AC3E}">
        <p14:creationId xmlns:p14="http://schemas.microsoft.com/office/powerpoint/2010/main" val="29496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019092" y="536575"/>
            <a:ext cx="81636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Issues</a:t>
            </a:r>
            <a:endParaRPr lang="tr-TR" sz="66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1446" y="2699172"/>
            <a:ext cx="1656263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“The </a:t>
            </a:r>
            <a:r>
              <a:rPr lang="en-GB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rise of GameMaker HTML5 in September 2011 allowed GameMaker applications to be executed in web </a:t>
            </a:r>
            <a:r>
              <a:rPr lang="en-GB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browsers</a:t>
            </a:r>
            <a:r>
              <a:rPr lang="en-GB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”</a:t>
            </a:r>
          </a:p>
          <a:p>
            <a:pPr algn="ctr"/>
            <a:endParaRPr lang="en-GB" sz="2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GB" dirty="0" smtClean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r>
              <a:rPr lang="en-GB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Not all features are directly compatible however. One of these is the networking functionality, which causes an inability to develop browser applications that can communicate with other clients.</a:t>
            </a:r>
          </a:p>
          <a:p>
            <a:endParaRPr lang="en-GB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r>
              <a:rPr lang="en-GB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Today, in the world of social networking and competitive gaming, many applications benefit from having direct contact with other clients. These applications have a much greater potential to become more popular with the end-users as they support social 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interactions.</a:t>
            </a:r>
            <a:endParaRPr lang="en-GB" dirty="0" smtClean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endParaRPr lang="en-GB" sz="36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endParaRPr lang="en-GB" sz="36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11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/>
          <p:cNvSpPr/>
          <p:nvPr/>
        </p:nvSpPr>
        <p:spPr>
          <a:xfrm>
            <a:off x="819615" y="8898549"/>
            <a:ext cx="157417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http://docs.yoyogames.com/source/dadiospice/002_reference/networking/index.html</a:t>
            </a:r>
            <a:endParaRPr lang="en-GB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20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019092" y="536575"/>
            <a:ext cx="81636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Solution</a:t>
            </a:r>
            <a:endParaRPr lang="tr-TR" sz="66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1027" name="Picture 3" descr="C:\Users\Teun\Desktop\04brid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74" y="1557051"/>
            <a:ext cx="8546913" cy="834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83588" y="1307138"/>
            <a:ext cx="1739648" cy="9003175"/>
          </a:xfrm>
          <a:prstGeom prst="rect">
            <a:avLst/>
          </a:prstGeom>
        </p:spPr>
      </p:pic>
      <p:sp>
        <p:nvSpPr>
          <p:cNvPr id="11" name="TextBox 7"/>
          <p:cNvSpPr txBox="1"/>
          <p:nvPr/>
        </p:nvSpPr>
        <p:spPr>
          <a:xfrm>
            <a:off x="11432255" y="4571410"/>
            <a:ext cx="55446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An extension which </a:t>
            </a:r>
            <a:r>
              <a:rPr lang="en-GB" sz="3000" dirty="0" err="1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GameMaker</a:t>
            </a:r>
            <a:r>
              <a:rPr lang="en-GB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 can communicate with, and is capable of solving the networking task.</a:t>
            </a:r>
          </a:p>
          <a:p>
            <a:endParaRPr lang="en-GB" sz="3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r>
              <a:rPr lang="en-GB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Technologies:</a:t>
            </a:r>
          </a:p>
          <a:p>
            <a:pPr marL="457200" indent="-457200">
              <a:buFontTx/>
              <a:buChar char="-"/>
            </a:pPr>
            <a:r>
              <a:rPr lang="en-GB" sz="3000" dirty="0" err="1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NodeJS</a:t>
            </a:r>
            <a:endParaRPr lang="en-GB" sz="3000" dirty="0" smtClean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GB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Socket.io</a:t>
            </a:r>
            <a:endParaRPr lang="tr-TR" sz="3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sp>
        <p:nvSpPr>
          <p:cNvPr id="12" name="TextBox 10"/>
          <p:cNvSpPr txBox="1"/>
          <p:nvPr/>
        </p:nvSpPr>
        <p:spPr>
          <a:xfrm>
            <a:off x="11400256" y="3379261"/>
            <a:ext cx="6274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Networking Extension</a:t>
            </a:r>
            <a:endParaRPr lang="tr-TR" sz="4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28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91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341426" y="1014462"/>
            <a:ext cx="44633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500" dirty="0" err="1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NodeJS</a:t>
            </a:r>
            <a:endParaRPr lang="tr-TR" sz="45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8683" y="2818765"/>
            <a:ext cx="71287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“</a:t>
            </a:r>
            <a:r>
              <a:rPr lang="en-GB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Node.js shines in real-time web applications employing push technology over </a:t>
            </a:r>
            <a:r>
              <a:rPr lang="en-GB" sz="3000" dirty="0" err="1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websockets</a:t>
            </a:r>
            <a:r>
              <a:rPr lang="en-GB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.”</a:t>
            </a:r>
          </a:p>
          <a:p>
            <a:pPr algn="ctr"/>
            <a:endParaRPr lang="en-GB" sz="3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pPr algn="ctr"/>
            <a:r>
              <a:rPr lang="en-GB" sz="54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“</a:t>
            </a:r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 </a:t>
            </a:r>
            <a:r>
              <a:rPr lang="en-GB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Node.js </a:t>
            </a:r>
            <a:r>
              <a:rPr lang="en-GB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operates on a single-thread, using non-blocking I/O calls, allowing it to support tens of thousands of concurrent </a:t>
            </a:r>
            <a:r>
              <a:rPr lang="en-GB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connections”</a:t>
            </a:r>
            <a:endParaRPr lang="en-GB" sz="3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21651" y="2699172"/>
            <a:ext cx="747953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GB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socket.io</a:t>
            </a:r>
            <a:r>
              <a:rPr lang="en-GB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 </a:t>
            </a:r>
            <a:r>
              <a:rPr lang="en-GB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is one of the most </a:t>
            </a:r>
            <a:r>
              <a:rPr lang="en-GB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common </a:t>
            </a:r>
            <a:r>
              <a:rPr lang="en-GB" sz="3000" dirty="0" err="1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websockets</a:t>
            </a:r>
            <a:r>
              <a:rPr lang="en-GB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 components out there today</a:t>
            </a:r>
            <a:r>
              <a:rPr lang="en-GB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.</a:t>
            </a:r>
          </a:p>
          <a:p>
            <a:pPr algn="ctr" fontAlgn="base"/>
            <a:endParaRPr lang="en-GB" sz="3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pPr algn="ctr" fontAlgn="base"/>
            <a:r>
              <a:rPr lang="en-GB" sz="3000" dirty="0" err="1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NodeJS</a:t>
            </a:r>
            <a:r>
              <a:rPr lang="en-GB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 is the first </a:t>
            </a:r>
            <a:r>
              <a:rPr lang="en-GB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tool for working in the non-blocking, event-driven I/O paradigm</a:t>
            </a:r>
            <a:r>
              <a:rPr lang="en-GB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. </a:t>
            </a:r>
            <a:endParaRPr lang="en-GB" sz="3000" dirty="0" smtClean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pPr algn="ctr" fontAlgn="base"/>
            <a:endParaRPr lang="en-GB" sz="3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pPr algn="ctr" fontAlgn="base"/>
            <a:r>
              <a:rPr lang="en-GB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Previously these </a:t>
            </a:r>
            <a:r>
              <a:rPr lang="en-GB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features had to be encapsulated </a:t>
            </a:r>
            <a:r>
              <a:rPr lang="en-GB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within sandboxed environments like </a:t>
            </a:r>
            <a:r>
              <a:rPr lang="en-GB" sz="3000" b="1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Flash</a:t>
            </a:r>
            <a:r>
              <a:rPr lang="en-GB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 or </a:t>
            </a:r>
            <a:r>
              <a:rPr lang="en-GB" sz="3000" b="1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Java </a:t>
            </a:r>
            <a:r>
              <a:rPr lang="en-GB" sz="30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Applets</a:t>
            </a:r>
            <a:r>
              <a:rPr lang="en-GB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, for which browser support nowadays has more or less vanished.</a:t>
            </a:r>
            <a:endParaRPr lang="en-GB" sz="3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29765" y="1045443"/>
            <a:ext cx="44633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5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Socket.io</a:t>
            </a:r>
            <a:endParaRPr lang="tr-TR" sz="45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539" y="810167"/>
            <a:ext cx="1168254" cy="7904271"/>
          </a:xfrm>
          <a:prstGeom prst="rect">
            <a:avLst/>
          </a:prstGeom>
        </p:spPr>
      </p:pic>
      <p:pic>
        <p:nvPicPr>
          <p:cNvPr id="13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ktangel 11"/>
          <p:cNvSpPr/>
          <p:nvPr/>
        </p:nvSpPr>
        <p:spPr>
          <a:xfrm>
            <a:off x="827865" y="8714439"/>
            <a:ext cx="156615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http://</a:t>
            </a:r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www.toptal.com/nodejs/why-the-hell-would-i-use-node-js</a:t>
            </a:r>
          </a:p>
          <a:p>
            <a:pPr algn="r"/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http://i-programmer.info/news/86-browsers/8783-death-of-flash-and-java.html</a:t>
            </a:r>
            <a:endParaRPr lang="en-GB" sz="2800" dirty="0" smtClean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5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Benchmarks</a:t>
            </a:r>
            <a:endParaRPr lang="tr-TR" sz="5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1801804" y="2840831"/>
            <a:ext cx="2357913" cy="235791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88803" y="5438344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Speed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8421" y="5870392"/>
            <a:ext cx="35446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The speed at which packets are forwarded. Measured as ping in milliseconds</a:t>
            </a:r>
            <a:endParaRPr lang="tr-TR" sz="24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5888941" y="2840831"/>
            <a:ext cx="2357913" cy="235791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347848" y="5438344"/>
            <a:ext cx="3509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Data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78239" y="5870392"/>
            <a:ext cx="3579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The amount of data that is forwarded in games is typically small. Only simple integer and string variables are transmitted.</a:t>
            </a:r>
            <a:endParaRPr lang="tr-TR" sz="24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0046720" y="2840831"/>
            <a:ext cx="2357913" cy="235791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900" dirty="0">
                <a:solidFill>
                  <a:schemeClr val="bg1"/>
                </a:solidFill>
              </a:rPr>
              <a:t>=</a:t>
            </a:r>
            <a:endParaRPr lang="tr-TR" sz="138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333719" y="5438344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Equality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33619" y="5870392"/>
            <a:ext cx="3584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Each player should be treated equally by the network.</a:t>
            </a:r>
            <a:br>
              <a:rPr lang="en-GB" sz="2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</a:br>
            <a:r>
              <a:rPr lang="en-GB" sz="2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Failure to do so will result in unfair gameplay.</a:t>
            </a:r>
            <a:endParaRPr lang="tr-TR" sz="24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4331196" y="2840831"/>
            <a:ext cx="2357913" cy="235791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618195" y="5438344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Reliability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754099" y="5870392"/>
            <a:ext cx="3512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Missing packets may not be vital as game state quickly updates.</a:t>
            </a:r>
          </a:p>
          <a:p>
            <a:pPr algn="just"/>
            <a:r>
              <a:rPr lang="en-GB" sz="24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With TCP, loss of packets may lead to delay (re-transmission</a:t>
            </a:r>
            <a:r>
              <a:rPr lang="en-GB" sz="2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).</a:t>
            </a:r>
            <a:endParaRPr lang="en-GB" sz="24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4699" y="3421087"/>
            <a:ext cx="1349864" cy="13090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819" y="3348733"/>
            <a:ext cx="1481043" cy="1436314"/>
          </a:xfrm>
          <a:prstGeom prst="rect">
            <a:avLst/>
          </a:prstGeom>
        </p:spPr>
      </p:pic>
      <p:pic>
        <p:nvPicPr>
          <p:cNvPr id="22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214" y="3344887"/>
            <a:ext cx="1387221" cy="1345325"/>
          </a:xfrm>
          <a:prstGeom prst="rect">
            <a:avLst/>
          </a:prstGeom>
        </p:spPr>
      </p:pic>
      <p:pic>
        <p:nvPicPr>
          <p:cNvPr id="23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61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Speed Test</a:t>
            </a:r>
            <a:endParaRPr lang="tr-TR" sz="5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11309434" y="3273853"/>
            <a:ext cx="44601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 err="1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Benchmarker</a:t>
            </a:r>
            <a:r>
              <a:rPr lang="en-GB" sz="3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-X</a:t>
            </a:r>
            <a:endParaRPr lang="tr-TR" sz="34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873034" y="3846019"/>
            <a:ext cx="5332944" cy="43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Controlled Ping Test in practice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445338" y="4279228"/>
            <a:ext cx="61883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A single client with x virtual clients that each individually connect to the server.</a:t>
            </a:r>
          </a:p>
          <a:p>
            <a:pPr algn="just"/>
            <a:endParaRPr lang="en-GB" sz="2400" dirty="0" smtClean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pPr algn="just"/>
            <a:r>
              <a:rPr lang="en-GB" sz="2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Every virtual client sends a ping request every n seconds.</a:t>
            </a:r>
          </a:p>
          <a:p>
            <a:pPr algn="just"/>
            <a:endParaRPr lang="en-GB" sz="2400" dirty="0" smtClean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pPr algn="just"/>
            <a:r>
              <a:rPr lang="en-GB" sz="2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Ping roundtrip times are measured, the behaviour is visually displayed (live), and recorded in a log.</a:t>
            </a:r>
          </a:p>
        </p:txBody>
      </p:sp>
      <p:sp>
        <p:nvSpPr>
          <p:cNvPr id="2" name="Rectangle 1"/>
          <p:cNvSpPr/>
          <p:nvPr/>
        </p:nvSpPr>
        <p:spPr>
          <a:xfrm>
            <a:off x="1728763" y="4136975"/>
            <a:ext cx="8208912" cy="2947104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074" name="Picture 2" descr="D:\Programming\HONS\report\14c2971c34c6166357fdb399e317cc94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63" y="4156304"/>
            <a:ext cx="8184827" cy="290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78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7358</TotalTime>
  <Words>919</Words>
  <Application>Microsoft Office PowerPoint</Application>
  <PresentationFormat>Anpassad</PresentationFormat>
  <Paragraphs>153</Paragraphs>
  <Slides>16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16</vt:i4>
      </vt:variant>
    </vt:vector>
  </HeadingPairs>
  <TitlesOfParts>
    <vt:vector size="17" baseType="lpstr">
      <vt:lpstr>Custom Design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Voxelflux</dc:creator>
  <cp:lastModifiedBy>Teun</cp:lastModifiedBy>
  <cp:revision>279</cp:revision>
  <dcterms:created xsi:type="dcterms:W3CDTF">2013-09-24T23:05:35Z</dcterms:created>
  <dcterms:modified xsi:type="dcterms:W3CDTF">2015-11-23T02:42:19Z</dcterms:modified>
</cp:coreProperties>
</file>