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6240-9550-4563-BECA-E8E47EB0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EE1BF4-2FD6-4B41-B86D-1B9EAA25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27D104-FEF0-4E54-B883-05F57649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3898F9-AEBB-47A3-9575-DE48E747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153FCB-6F84-4502-8D6A-37805378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15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18D75-AB3C-4828-9E9B-95893049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8E0D7D-B678-4832-B717-79CA59EF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3544FD-8D03-4390-A998-1D4D8955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7EA4E5-4B50-4292-B7B8-C1A3F7E2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0AD148-4A98-44CC-9380-9D8CB2C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0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D09445-F993-49BC-985F-DF06B31D6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FDF95C0-C084-47DC-88EF-A1F5E745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7FD69A-6419-4064-A21B-E59B48E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A32184-BBCC-4472-A14A-1FBD248C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6BD7D3-943E-4A0B-99A8-538BF654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2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FD75-8287-4B80-BD1C-D5622B82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057B7-F631-4EF9-AC87-6637C72D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50C27C-296B-4F08-9085-EA902A8F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46298-2FBC-4949-99FF-8168D4BB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FB99EB-FF68-482F-B0A6-A85EB65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6A3B4-D3B5-4449-BCA7-95CF0B01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F4FC5-506B-4DD6-AF4E-A6527951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C114B3-E990-43B0-A214-2E7BDBB1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372D2B-EC7C-467D-B3C9-EB68045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3D8EE9-7E95-4951-9557-D636CC1A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ECFA6-449C-4733-9E93-99971457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C8A1D-A7E7-4650-8FAE-5E60A9E5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77F151-AC8D-4752-AF60-9A370ED9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567A94-57E8-4EC0-8559-0545B8C6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94BB7A-6C46-4C5C-8DE6-784648CA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A462FE-C99E-4016-B2B2-6C77754A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7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100F0-F990-4FBF-B365-D3217DDC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83F736-93A8-4321-A8B9-A2F1D63A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30329D-4402-4600-BD30-0F32DE59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BA48689-54C4-4870-A90D-631F5F562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8582261-964E-4C2E-B284-2A15BA1D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682EA2-FCBF-4290-8B5F-342A8E90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BD78430-7C00-45EF-952F-B0701E31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4998888-624D-49E5-8824-43995FDC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7FC6E-5A96-40D9-9456-329008B3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BDC2039-73B7-4DE8-B807-0E1FA1F9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99B2BB1-118F-4540-BB6D-AE4EDE81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2B43A9-909B-4D44-AA1F-77A704E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D697E36-2B90-413F-B2D6-8837DC2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B52B56D-9F06-4A49-B914-E311D8EB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BB141F-CF64-4F21-BECE-D1C6627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3E4AE-20AF-4E79-BEA9-8CFE0A7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EEF7B0-6066-4280-BE5E-6D5A09A8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FD7CFD-5421-454C-9448-CE7839EC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0C38DA-F03B-4993-9EB8-E1FEC66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6F199F-5BC9-4A5B-A531-5C95C74C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7F2831-7B3B-4F4B-BF5F-D81C2EAD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5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26EC0-AEDE-4DDD-8937-F65B3378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91DFD57-E1CF-461A-96EC-83896CD47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7F8D1B-0275-4D3C-A729-B1B7758D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58C86B-E2B6-4627-A28A-F48DBAED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2B7679-476C-40F2-A176-5A913853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6F3F37-69F1-4311-AC4F-8B4B83A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9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834259-B9AC-4394-80B4-1D56465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115986-FC19-4E3E-87DD-EFD0346C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2E38AC-87B9-4453-B414-9AD3EF84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27B9-A7A5-44C8-89FD-99958A566637}" type="datetimeFigureOut">
              <a:rPr lang="en-GB" smtClean="0"/>
              <a:t>21/03/2018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95461F-3774-49BB-9EED-BFC4514E6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3B3E28-995F-423E-92F0-DB2C5FC9B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637B-491F-49F3-B8E4-DFE6A4BAEF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7E6E57-6A98-4B21-B58A-E124B74D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15" y="4766412"/>
            <a:ext cx="1247776" cy="147129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06C2338-E678-479E-9B15-3DB25EB7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4" y="4766411"/>
            <a:ext cx="1247776" cy="1471291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0BABD85-8E22-4FAA-BBE7-E74A56959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5" name="Afbeelding 4">
            <a:hlinkClick r:id="rId6" action="ppaction://hlinksldjump"/>
            <a:extLst>
              <a:ext uri="{FF2B5EF4-FFF2-40B4-BE49-F238E27FC236}">
                <a16:creationId xmlns:a16="http://schemas.microsoft.com/office/drawing/2014/main" id="{95CE62B9-189F-440D-A260-7494FEC3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4" y="1582915"/>
            <a:ext cx="1247776" cy="1589602"/>
          </a:xfrm>
          <a:prstGeom prst="rect">
            <a:avLst/>
          </a:prstGeom>
        </p:spPr>
      </p:pic>
      <p:pic>
        <p:nvPicPr>
          <p:cNvPr id="7" name="Afbeelding 6">
            <a:hlinkClick r:id="rId6" action="ppaction://hlinksldjump"/>
            <a:extLst>
              <a:ext uri="{FF2B5EF4-FFF2-40B4-BE49-F238E27FC236}">
                <a16:creationId xmlns:a16="http://schemas.microsoft.com/office/drawing/2014/main" id="{178A4EE7-BAFB-4E11-866A-F02A27AF6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10" y="1580769"/>
            <a:ext cx="1247776" cy="15906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0E2DBA1-34B7-42B7-B01C-924D3F1CF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74663"/>
            <a:ext cx="1247776" cy="158960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5E871D-7CEF-4FA7-8EFE-7713A900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10" y="3174663"/>
            <a:ext cx="1247776" cy="1590675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FEE7EF83-2516-4DA6-AC24-41FE37B4D95B}"/>
              </a:ext>
            </a:extLst>
          </p:cNvPr>
          <p:cNvSpPr/>
          <p:nvPr/>
        </p:nvSpPr>
        <p:spPr>
          <a:xfrm>
            <a:off x="4599704" y="1242874"/>
            <a:ext cx="824552" cy="33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29A8932-052B-4B51-8ED6-4A1D158EC70F}"/>
              </a:ext>
            </a:extLst>
          </p:cNvPr>
          <p:cNvSpPr/>
          <p:nvPr/>
        </p:nvSpPr>
        <p:spPr>
          <a:xfrm>
            <a:off x="3342693" y="1216241"/>
            <a:ext cx="1051754" cy="2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</a:t>
            </a:r>
          </a:p>
          <a:p>
            <a:pPr algn="ctr"/>
            <a:r>
              <a:rPr lang="en-GB" dirty="0"/>
              <a:t>Over </a:t>
            </a:r>
            <a:r>
              <a:rPr lang="en-GB" dirty="0" err="1"/>
              <a:t>ons</a:t>
            </a:r>
            <a:endParaRPr lang="en-GB" dirty="0"/>
          </a:p>
          <a:p>
            <a:pPr algn="ctr"/>
            <a:r>
              <a:rPr lang="en-GB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79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9F5B134-6AE1-46F3-A290-837F7B0CC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3545E2C-09E6-494B-A34C-0AAE0AF11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9" y="1508609"/>
            <a:ext cx="767234" cy="97741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D902BCD3-571E-4B03-806E-66481BF73E81}"/>
              </a:ext>
            </a:extLst>
          </p:cNvPr>
          <p:cNvSpPr txBox="1"/>
          <p:nvPr/>
        </p:nvSpPr>
        <p:spPr>
          <a:xfrm>
            <a:off x="5819775" y="1508609"/>
            <a:ext cx="7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Titel</a:t>
            </a:r>
            <a:endParaRPr lang="en-GB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5E3350E-6E68-4924-930C-E664377B7133}"/>
              </a:ext>
            </a:extLst>
          </p:cNvPr>
          <p:cNvSpPr txBox="1"/>
          <p:nvPr/>
        </p:nvSpPr>
        <p:spPr>
          <a:xfrm>
            <a:off x="5610225" y="2116693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IMDB Rating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AB88E1B-AA1A-4F70-AF2C-22ADCE045417}"/>
              </a:ext>
            </a:extLst>
          </p:cNvPr>
          <p:cNvSpPr txBox="1"/>
          <p:nvPr/>
        </p:nvSpPr>
        <p:spPr>
          <a:xfrm>
            <a:off x="5753100" y="1783286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Leeftijd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ED66A-BFDE-44F7-9B1F-545B933EB03F}"/>
              </a:ext>
            </a:extLst>
          </p:cNvPr>
          <p:cNvSpPr txBox="1"/>
          <p:nvPr/>
        </p:nvSpPr>
        <p:spPr>
          <a:xfrm>
            <a:off x="4743449" y="257603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beschrijving</a:t>
            </a:r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C00C00D-AC0E-4436-8B74-A0EB8C83DF38}"/>
              </a:ext>
            </a:extLst>
          </p:cNvPr>
          <p:cNvSpPr txBox="1"/>
          <p:nvPr/>
        </p:nvSpPr>
        <p:spPr>
          <a:xfrm>
            <a:off x="4743449" y="30353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Tijd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6FC3BA8-C03C-44ED-A29E-482D678D11B9}"/>
              </a:ext>
            </a:extLst>
          </p:cNvPr>
          <p:cNvSpPr txBox="1"/>
          <p:nvPr/>
        </p:nvSpPr>
        <p:spPr>
          <a:xfrm>
            <a:off x="5269555" y="30126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sldjump"/>
              </a:rPr>
              <a:t>13:00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3A3E3E0-F82D-45A8-8221-69632172CCC5}"/>
              </a:ext>
            </a:extLst>
          </p:cNvPr>
          <p:cNvSpPr txBox="1"/>
          <p:nvPr/>
        </p:nvSpPr>
        <p:spPr>
          <a:xfrm>
            <a:off x="6096000" y="30126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15:00</a:t>
            </a:r>
          </a:p>
        </p:txBody>
      </p:sp>
    </p:spTree>
    <p:extLst>
      <p:ext uri="{BB962C8B-B14F-4D97-AF65-F5344CB8AC3E}">
        <p14:creationId xmlns:p14="http://schemas.microsoft.com/office/powerpoint/2010/main" val="4131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6B507C8-5300-4184-A0A0-AF9BA4FA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00EF830-00E9-46C5-BDA9-2B30DF8805BC}"/>
              </a:ext>
            </a:extLst>
          </p:cNvPr>
          <p:cNvSpPr txBox="1"/>
          <p:nvPr/>
        </p:nvSpPr>
        <p:spPr>
          <a:xfrm>
            <a:off x="4992108" y="1518082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Titel</a:t>
            </a:r>
            <a:r>
              <a:rPr lang="en-GB" dirty="0"/>
              <a:t> FILM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DF739F2-FFF6-4CB3-B7EE-A367CDD0F4FA}"/>
              </a:ext>
            </a:extLst>
          </p:cNvPr>
          <p:cNvSpPr txBox="1"/>
          <p:nvPr/>
        </p:nvSpPr>
        <p:spPr>
          <a:xfrm>
            <a:off x="4787116" y="228156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Junior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25C9A2-BB6C-45E7-A252-87CDF161AF77}"/>
              </a:ext>
            </a:extLst>
          </p:cNvPr>
          <p:cNvSpPr txBox="1"/>
          <p:nvPr/>
        </p:nvSpPr>
        <p:spPr>
          <a:xfrm>
            <a:off x="4689059" y="274143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normaal</a:t>
            </a:r>
            <a:endParaRPr lang="en-GB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974B136-7B9F-4111-831C-F1D58E119DB5}"/>
              </a:ext>
            </a:extLst>
          </p:cNvPr>
          <p:cNvSpPr txBox="1"/>
          <p:nvPr/>
        </p:nvSpPr>
        <p:spPr>
          <a:xfrm>
            <a:off x="4777497" y="311076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senior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6197CA4-F132-4390-8B84-C52A4087BD2C}"/>
              </a:ext>
            </a:extLst>
          </p:cNvPr>
          <p:cNvSpPr txBox="1"/>
          <p:nvPr/>
        </p:nvSpPr>
        <p:spPr>
          <a:xfrm>
            <a:off x="5935055" y="22691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0B5B6C8-6275-40DB-ABC8-ED0D3B33ED24}"/>
              </a:ext>
            </a:extLst>
          </p:cNvPr>
          <p:cNvSpPr txBox="1"/>
          <p:nvPr/>
        </p:nvSpPr>
        <p:spPr>
          <a:xfrm>
            <a:off x="5935055" y="27414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0CB36C1-647B-4BE4-AE80-39CCAB0BF6A5}"/>
              </a:ext>
            </a:extLst>
          </p:cNvPr>
          <p:cNvSpPr txBox="1"/>
          <p:nvPr/>
        </p:nvSpPr>
        <p:spPr>
          <a:xfrm>
            <a:off x="5935055" y="31107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prijs</a:t>
            </a:r>
            <a:endParaRPr lang="en-GB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DB870D4-035B-464D-B879-8B3D97EE1D1D}"/>
              </a:ext>
            </a:extLst>
          </p:cNvPr>
          <p:cNvSpPr txBox="1"/>
          <p:nvPr/>
        </p:nvSpPr>
        <p:spPr>
          <a:xfrm>
            <a:off x="6647948" y="226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FC9D0D2-5F0A-46E3-A991-E3FF1570D515}"/>
              </a:ext>
            </a:extLst>
          </p:cNvPr>
          <p:cNvSpPr txBox="1"/>
          <p:nvPr/>
        </p:nvSpPr>
        <p:spPr>
          <a:xfrm>
            <a:off x="6647091" y="26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FC7DA17-DACA-4960-8D43-9622EBF6B533}"/>
              </a:ext>
            </a:extLst>
          </p:cNvPr>
          <p:cNvSpPr txBox="1"/>
          <p:nvPr/>
        </p:nvSpPr>
        <p:spPr>
          <a:xfrm>
            <a:off x="6647091" y="3110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BDD7961B-8D65-487D-BC9D-B494685BB2CA}"/>
              </a:ext>
            </a:extLst>
          </p:cNvPr>
          <p:cNvSpPr/>
          <p:nvPr/>
        </p:nvSpPr>
        <p:spPr>
          <a:xfrm rot="16200000">
            <a:off x="6715829" y="2065199"/>
            <a:ext cx="1532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CA26ABC-E9C2-4752-841D-AF8F2E791377}"/>
              </a:ext>
            </a:extLst>
          </p:cNvPr>
          <p:cNvSpPr/>
          <p:nvPr/>
        </p:nvSpPr>
        <p:spPr>
          <a:xfrm>
            <a:off x="6692249" y="2600274"/>
            <a:ext cx="213084" cy="17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hlinkClick r:id="rId4" action="ppaction://hlinksldjump"/>
            <a:extLst>
              <a:ext uri="{FF2B5EF4-FFF2-40B4-BE49-F238E27FC236}">
                <a16:creationId xmlns:a16="http://schemas.microsoft.com/office/drawing/2014/main" id="{66CDC132-A882-415E-BEAA-D9672E29445D}"/>
              </a:ext>
            </a:extLst>
          </p:cNvPr>
          <p:cNvSpPr/>
          <p:nvPr/>
        </p:nvSpPr>
        <p:spPr>
          <a:xfrm>
            <a:off x="5160775" y="4083728"/>
            <a:ext cx="13580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Betalen</a:t>
            </a:r>
            <a:endParaRPr lang="en-GB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5871293-5BA9-482B-ABC9-3A6678BCBE1D}"/>
              </a:ext>
            </a:extLst>
          </p:cNvPr>
          <p:cNvSpPr txBox="1"/>
          <p:nvPr/>
        </p:nvSpPr>
        <p:spPr>
          <a:xfrm>
            <a:off x="4545540" y="3623854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Betaal</a:t>
            </a:r>
            <a:r>
              <a:rPr lang="en-GB" dirty="0"/>
              <a:t> </a:t>
            </a:r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B8CADB2-6E6D-4F8C-A182-5D7D0D18B97A}"/>
              </a:ext>
            </a:extLst>
          </p:cNvPr>
          <p:cNvSpPr txBox="1"/>
          <p:nvPr/>
        </p:nvSpPr>
        <p:spPr>
          <a:xfrm>
            <a:off x="6348985" y="3585707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ideal</a:t>
            </a:r>
          </a:p>
        </p:txBody>
      </p:sp>
    </p:spTree>
    <p:extLst>
      <p:ext uri="{BB962C8B-B14F-4D97-AF65-F5344CB8AC3E}">
        <p14:creationId xmlns:p14="http://schemas.microsoft.com/office/powerpoint/2010/main" val="42602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0A3ADD3-3F24-4DB3-A0CD-5A89DD3D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A218428-23F0-445D-B748-494A0ECE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73" y="1371600"/>
            <a:ext cx="2153876" cy="20574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E12B078-DB7D-4020-B2AA-7674567107B9}"/>
              </a:ext>
            </a:extLst>
          </p:cNvPr>
          <p:cNvSpPr txBox="1"/>
          <p:nvPr/>
        </p:nvSpPr>
        <p:spPr>
          <a:xfrm>
            <a:off x="5038725" y="3543300"/>
            <a:ext cx="129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Stoel</a:t>
            </a:r>
            <a:r>
              <a:rPr lang="en-GB" dirty="0"/>
              <a:t> </a:t>
            </a:r>
            <a:r>
              <a:rPr lang="en-GB" dirty="0" err="1"/>
              <a:t>keuze</a:t>
            </a:r>
            <a:r>
              <a:rPr lang="en-GB" dirty="0"/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27661B3-AA4F-4628-B6B6-882BA9BF1983}"/>
              </a:ext>
            </a:extLst>
          </p:cNvPr>
          <p:cNvSpPr txBox="1"/>
          <p:nvPr/>
        </p:nvSpPr>
        <p:spPr>
          <a:xfrm>
            <a:off x="6283665" y="511706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sldjump"/>
              </a:rPr>
              <a:t>next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9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1827ACA-7C3E-40B6-88B9-2ABB07227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CE608B9-7DB8-46F3-954D-C823E1BC9891}"/>
              </a:ext>
            </a:extLst>
          </p:cNvPr>
          <p:cNvSpPr txBox="1"/>
          <p:nvPr/>
        </p:nvSpPr>
        <p:spPr>
          <a:xfrm>
            <a:off x="4876279" y="28765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Succesvol</a:t>
            </a:r>
            <a:r>
              <a:rPr lang="en-GB" dirty="0"/>
              <a:t> </a:t>
            </a:r>
            <a:r>
              <a:rPr lang="en-GB" dirty="0" err="1"/>
              <a:t>betaald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79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92617B2-B059-4B0F-8B77-CBE95F61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667" y1="14333" x2="32667" y2="14667"/>
                        <a14:foregroundMark x1="32667" y1="14667" x2="30333" y2="2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2" y="0"/>
            <a:ext cx="6705046" cy="685800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D1F465B-11F1-4B2F-96E2-EBEC228D7217}"/>
              </a:ext>
            </a:extLst>
          </p:cNvPr>
          <p:cNvSpPr txBox="1"/>
          <p:nvPr/>
        </p:nvSpPr>
        <p:spPr>
          <a:xfrm>
            <a:off x="5296458" y="3152775"/>
            <a:ext cx="104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2944149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Michael</dc:creator>
  <cp:lastModifiedBy>Michael</cp:lastModifiedBy>
  <cp:revision>3</cp:revision>
  <dcterms:created xsi:type="dcterms:W3CDTF">2018-03-21T13:14:12Z</dcterms:created>
  <dcterms:modified xsi:type="dcterms:W3CDTF">2018-03-21T13:35:08Z</dcterms:modified>
</cp:coreProperties>
</file>