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36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502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50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09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1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520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561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81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71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15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868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479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40476" y="1285102"/>
            <a:ext cx="4044778" cy="3336325"/>
          </a:xfrm>
        </p:spPr>
        <p:txBody>
          <a:bodyPr>
            <a:normAutofit/>
          </a:bodyPr>
          <a:lstStyle/>
          <a:p>
            <a:pPr algn="l"/>
            <a:endParaRPr lang="nl-NL" sz="1800" dirty="0"/>
          </a:p>
          <a:p>
            <a:pPr algn="l"/>
            <a:endParaRPr lang="nl-NL" sz="1800" dirty="0" smtClean="0"/>
          </a:p>
          <a:p>
            <a:pPr algn="l"/>
            <a:r>
              <a:rPr lang="nl-NL" sz="1800" dirty="0" smtClean="0"/>
              <a:t>Username:</a:t>
            </a:r>
          </a:p>
          <a:p>
            <a:pPr algn="l"/>
            <a:endParaRPr lang="nl-NL" sz="1800" dirty="0" smtClean="0"/>
          </a:p>
          <a:p>
            <a:pPr algn="l"/>
            <a:r>
              <a:rPr lang="nl-NL" sz="1800" dirty="0" smtClean="0"/>
              <a:t>Password:</a:t>
            </a:r>
            <a:endParaRPr lang="nl-NL" sz="1800" dirty="0"/>
          </a:p>
        </p:txBody>
      </p:sp>
      <p:sp>
        <p:nvSpPr>
          <p:cNvPr id="7" name="Stroomdiagram: Proces 6"/>
          <p:cNvSpPr/>
          <p:nvPr/>
        </p:nvSpPr>
        <p:spPr>
          <a:xfrm>
            <a:off x="3188043" y="2100649"/>
            <a:ext cx="1977081" cy="3212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Proces 7"/>
          <p:cNvSpPr/>
          <p:nvPr/>
        </p:nvSpPr>
        <p:spPr>
          <a:xfrm>
            <a:off x="3188043" y="2792628"/>
            <a:ext cx="1977081" cy="3212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Stroomdiagram: Proces 10"/>
          <p:cNvSpPr/>
          <p:nvPr/>
        </p:nvSpPr>
        <p:spPr>
          <a:xfrm>
            <a:off x="3826475" y="3703939"/>
            <a:ext cx="1338649" cy="3212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165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99070" y="560174"/>
            <a:ext cx="7364627" cy="4588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/>
              <a:t>Algemeen overzicht</a:t>
            </a:r>
            <a:endParaRPr lang="nl-NL" sz="1800" dirty="0"/>
          </a:p>
        </p:txBody>
      </p:sp>
      <p:sp>
        <p:nvSpPr>
          <p:cNvPr id="4" name="Actieknop: Aangepast 3">
            <a:hlinkClick r:id="" action="ppaction://hlinkshowjump?jump=nextslide" highlightClick="1"/>
          </p:cNvPr>
          <p:cNvSpPr/>
          <p:nvPr/>
        </p:nvSpPr>
        <p:spPr>
          <a:xfrm>
            <a:off x="992658" y="2751438"/>
            <a:ext cx="2071818" cy="5860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Wedden</a:t>
            </a:r>
            <a:endParaRPr lang="nl-NL" dirty="0"/>
          </a:p>
        </p:txBody>
      </p:sp>
      <p:sp>
        <p:nvSpPr>
          <p:cNvPr id="6" name="Actieknop: Aangepast 5">
            <a:hlinkClick r:id="rId2" action="ppaction://hlinksldjump" highlightClick="1"/>
          </p:cNvPr>
          <p:cNvSpPr/>
          <p:nvPr/>
        </p:nvSpPr>
        <p:spPr>
          <a:xfrm>
            <a:off x="992656" y="1475758"/>
            <a:ext cx="2071820" cy="55074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Eigen Punten scherm</a:t>
            </a:r>
            <a:endParaRPr lang="nl-NL" dirty="0"/>
          </a:p>
        </p:txBody>
      </p:sp>
      <p:sp>
        <p:nvSpPr>
          <p:cNvPr id="7" name="Actieknop: Aangepast 6">
            <a:hlinkClick r:id="rId3" action="ppaction://hlinksldjump" highlightClick="1"/>
          </p:cNvPr>
          <p:cNvSpPr/>
          <p:nvPr/>
        </p:nvSpPr>
        <p:spPr>
          <a:xfrm>
            <a:off x="5029198" y="1475758"/>
            <a:ext cx="2071820" cy="605586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Algemeen punten scherm</a:t>
            </a:r>
            <a:endParaRPr lang="nl-NL" dirty="0"/>
          </a:p>
        </p:txBody>
      </p:sp>
      <p:sp>
        <p:nvSpPr>
          <p:cNvPr id="10" name="Actieknop: Aangepast 9">
            <a:hlinkClick r:id="" action="ppaction://hlinkshowjump?jump=previousslide" highlightClick="1"/>
          </p:cNvPr>
          <p:cNvSpPr/>
          <p:nvPr/>
        </p:nvSpPr>
        <p:spPr>
          <a:xfrm>
            <a:off x="5029198" y="2893956"/>
            <a:ext cx="2071818" cy="395416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 out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91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90616"/>
            <a:ext cx="10167551" cy="5544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/>
              <a:t>Poule fase</a:t>
            </a:r>
            <a:endParaRPr lang="nl-NL" sz="1800" dirty="0"/>
          </a:p>
        </p:txBody>
      </p:sp>
      <p:sp>
        <p:nvSpPr>
          <p:cNvPr id="4" name="Rechthoek 3"/>
          <p:cNvSpPr/>
          <p:nvPr/>
        </p:nvSpPr>
        <p:spPr>
          <a:xfrm>
            <a:off x="1062682" y="56017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3645244" y="5972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8301680" y="597228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6444049" y="584883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8294470" y="181643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6444049" y="181643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645244" y="18164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062682" y="18164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Rechthoek 13"/>
          <p:cNvSpPr/>
          <p:nvPr/>
        </p:nvSpPr>
        <p:spPr>
          <a:xfrm>
            <a:off x="2726725" y="1931763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7465542" y="192763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7465542" y="712557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2708190" y="700212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1062682" y="23992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1083277" y="2977947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1062682" y="355255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" name="Rechthoek 20"/>
          <p:cNvSpPr/>
          <p:nvPr/>
        </p:nvSpPr>
        <p:spPr>
          <a:xfrm>
            <a:off x="1062682" y="4139505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2" name="Rechthoek 21"/>
          <p:cNvSpPr/>
          <p:nvPr/>
        </p:nvSpPr>
        <p:spPr>
          <a:xfrm>
            <a:off x="1062682" y="471821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3" name="Rechthoek 22"/>
          <p:cNvSpPr/>
          <p:nvPr/>
        </p:nvSpPr>
        <p:spPr>
          <a:xfrm>
            <a:off x="3665839" y="4139505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Rechthoek 23"/>
          <p:cNvSpPr/>
          <p:nvPr/>
        </p:nvSpPr>
        <p:spPr>
          <a:xfrm>
            <a:off x="3645244" y="355668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3645244" y="2977948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3645244" y="239719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3672018" y="4718217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" name="Rechthoek 27"/>
          <p:cNvSpPr/>
          <p:nvPr/>
        </p:nvSpPr>
        <p:spPr>
          <a:xfrm>
            <a:off x="6444048" y="2397192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8294469" y="2397192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6444047" y="355255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6444048" y="297794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2" name="Rechthoek 31"/>
          <p:cNvSpPr/>
          <p:nvPr/>
        </p:nvSpPr>
        <p:spPr>
          <a:xfrm>
            <a:off x="6444046" y="4707916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8286230" y="4714088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" name="Rechthoek 33"/>
          <p:cNvSpPr/>
          <p:nvPr/>
        </p:nvSpPr>
        <p:spPr>
          <a:xfrm>
            <a:off x="6444047" y="4139505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8286230" y="4143615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8294468" y="297794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Rechthoek 36"/>
          <p:cNvSpPr/>
          <p:nvPr/>
        </p:nvSpPr>
        <p:spPr>
          <a:xfrm>
            <a:off x="8301680" y="3591688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8" name="Rechthoek 37"/>
          <p:cNvSpPr/>
          <p:nvPr/>
        </p:nvSpPr>
        <p:spPr>
          <a:xfrm>
            <a:off x="7465542" y="2555757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hthoek 38"/>
          <p:cNvSpPr/>
          <p:nvPr/>
        </p:nvSpPr>
        <p:spPr>
          <a:xfrm>
            <a:off x="7465542" y="318388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/>
          <p:cNvSpPr/>
          <p:nvPr/>
        </p:nvSpPr>
        <p:spPr>
          <a:xfrm>
            <a:off x="7465542" y="375641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hthoek 40"/>
          <p:cNvSpPr/>
          <p:nvPr/>
        </p:nvSpPr>
        <p:spPr>
          <a:xfrm>
            <a:off x="7465542" y="430835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hthoek 41"/>
          <p:cNvSpPr/>
          <p:nvPr/>
        </p:nvSpPr>
        <p:spPr>
          <a:xfrm>
            <a:off x="7465542" y="4823229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hthoek 42"/>
          <p:cNvSpPr/>
          <p:nvPr/>
        </p:nvSpPr>
        <p:spPr>
          <a:xfrm>
            <a:off x="2712307" y="4810892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hthoek 43"/>
          <p:cNvSpPr/>
          <p:nvPr/>
        </p:nvSpPr>
        <p:spPr>
          <a:xfrm>
            <a:off x="2708190" y="4254828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Rechthoek 44"/>
          <p:cNvSpPr/>
          <p:nvPr/>
        </p:nvSpPr>
        <p:spPr>
          <a:xfrm>
            <a:off x="2726725" y="3674015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hoek 45"/>
          <p:cNvSpPr/>
          <p:nvPr/>
        </p:nvSpPr>
        <p:spPr>
          <a:xfrm>
            <a:off x="2732894" y="3089159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hthoek 46"/>
          <p:cNvSpPr/>
          <p:nvPr/>
        </p:nvSpPr>
        <p:spPr>
          <a:xfrm>
            <a:off x="2726725" y="253723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Actieknop: Aangepast 52">
            <a:hlinkClick r:id="" action="ppaction://hlinkshowjump?jump=nextslide" highlightClick="1"/>
          </p:cNvPr>
          <p:cNvSpPr/>
          <p:nvPr/>
        </p:nvSpPr>
        <p:spPr>
          <a:xfrm>
            <a:off x="7694142" y="5251608"/>
            <a:ext cx="1371598" cy="28008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Kwart finale</a:t>
            </a:r>
            <a:endParaRPr lang="nl-NL" dirty="0"/>
          </a:p>
        </p:txBody>
      </p:sp>
      <p:sp>
        <p:nvSpPr>
          <p:cNvPr id="54" name="Actieknop: Aangepast 53">
            <a:hlinkClick r:id="" action="ppaction://hlinkshowjump?jump=previousslide" highlightClick="1"/>
          </p:cNvPr>
          <p:cNvSpPr/>
          <p:nvPr/>
        </p:nvSpPr>
        <p:spPr>
          <a:xfrm>
            <a:off x="9609437" y="4930321"/>
            <a:ext cx="1178011" cy="63021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Algemeen overzicht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16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90616"/>
            <a:ext cx="9920416" cy="4843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/>
              <a:t>Kwart finale</a:t>
            </a:r>
            <a:endParaRPr lang="nl-NL" sz="1800" dirty="0"/>
          </a:p>
        </p:txBody>
      </p:sp>
      <p:sp>
        <p:nvSpPr>
          <p:cNvPr id="4" name="Rechthoek 3"/>
          <p:cNvSpPr/>
          <p:nvPr/>
        </p:nvSpPr>
        <p:spPr>
          <a:xfrm>
            <a:off x="1062682" y="56017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3645244" y="5972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8301680" y="597228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6444049" y="584883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8294470" y="181643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6444049" y="181643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645244" y="18164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062682" y="18164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2726725" y="1931763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7465542" y="712557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2708190" y="700212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1062682" y="23992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1083277" y="2977947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1062682" y="355255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3645244" y="355668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645244" y="2977948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3645244" y="239719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" name="Rechthoek 20"/>
          <p:cNvSpPr/>
          <p:nvPr/>
        </p:nvSpPr>
        <p:spPr>
          <a:xfrm>
            <a:off x="6444048" y="2397192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2" name="Rechthoek 21"/>
          <p:cNvSpPr/>
          <p:nvPr/>
        </p:nvSpPr>
        <p:spPr>
          <a:xfrm>
            <a:off x="8294469" y="2397192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3" name="Rechthoek 22"/>
          <p:cNvSpPr/>
          <p:nvPr/>
        </p:nvSpPr>
        <p:spPr>
          <a:xfrm>
            <a:off x="6444047" y="355255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Rechthoek 23"/>
          <p:cNvSpPr/>
          <p:nvPr/>
        </p:nvSpPr>
        <p:spPr>
          <a:xfrm>
            <a:off x="6444048" y="297794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8294468" y="297794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8301680" y="3591688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7465542" y="2555757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/>
          <p:cNvSpPr/>
          <p:nvPr/>
        </p:nvSpPr>
        <p:spPr>
          <a:xfrm>
            <a:off x="7465542" y="318388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/>
          <p:cNvSpPr/>
          <p:nvPr/>
        </p:nvSpPr>
        <p:spPr>
          <a:xfrm>
            <a:off x="7465542" y="375641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/>
          <p:cNvSpPr/>
          <p:nvPr/>
        </p:nvSpPr>
        <p:spPr>
          <a:xfrm>
            <a:off x="2726725" y="3674015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hthoek 30"/>
          <p:cNvSpPr/>
          <p:nvPr/>
        </p:nvSpPr>
        <p:spPr>
          <a:xfrm>
            <a:off x="2732894" y="3089159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hthoek 31"/>
          <p:cNvSpPr/>
          <p:nvPr/>
        </p:nvSpPr>
        <p:spPr>
          <a:xfrm>
            <a:off x="2726725" y="253723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Actieknop: Aangepast 32">
            <a:hlinkClick r:id="" action="ppaction://hlinkshowjump?jump=nextslide" highlightClick="1"/>
          </p:cNvPr>
          <p:cNvSpPr/>
          <p:nvPr/>
        </p:nvSpPr>
        <p:spPr>
          <a:xfrm>
            <a:off x="7465542" y="4363969"/>
            <a:ext cx="1371598" cy="28008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Halve finale</a:t>
            </a:r>
            <a:endParaRPr lang="nl-NL" dirty="0"/>
          </a:p>
        </p:txBody>
      </p:sp>
      <p:sp>
        <p:nvSpPr>
          <p:cNvPr id="34" name="Actieknop: Aangepast 33">
            <a:hlinkClick r:id="rId2" action="ppaction://hlinksldjump" highlightClick="1"/>
          </p:cNvPr>
          <p:cNvSpPr/>
          <p:nvPr/>
        </p:nvSpPr>
        <p:spPr>
          <a:xfrm>
            <a:off x="9281983" y="4013837"/>
            <a:ext cx="1178011" cy="63021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Algemeen overzicht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7465542" y="1952305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01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46438" y="127624"/>
            <a:ext cx="9796849" cy="3649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/>
              <a:t>Halve finale</a:t>
            </a:r>
            <a:endParaRPr lang="nl-NL" sz="1800" dirty="0"/>
          </a:p>
        </p:txBody>
      </p:sp>
      <p:sp>
        <p:nvSpPr>
          <p:cNvPr id="4" name="Rechthoek 3"/>
          <p:cNvSpPr/>
          <p:nvPr/>
        </p:nvSpPr>
        <p:spPr>
          <a:xfrm>
            <a:off x="1062682" y="56017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3645244" y="5972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8301680" y="597228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6444049" y="584883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8294470" y="181643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6444049" y="181643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645244" y="18164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062682" y="18164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2726725" y="1931763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7465542" y="712557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2708190" y="700212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1062682" y="23992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3645244" y="239719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6444048" y="2397192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8294469" y="2397192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7465542" y="2555757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/>
          <p:cNvSpPr/>
          <p:nvPr/>
        </p:nvSpPr>
        <p:spPr>
          <a:xfrm>
            <a:off x="2726725" y="253723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Actieknop: Aangepast 20">
            <a:hlinkClick r:id="" action="ppaction://hlinkshowjump?jump=nextslide" highlightClick="1"/>
          </p:cNvPr>
          <p:cNvSpPr/>
          <p:nvPr/>
        </p:nvSpPr>
        <p:spPr>
          <a:xfrm>
            <a:off x="7694141" y="3237451"/>
            <a:ext cx="1371598" cy="28008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Finale</a:t>
            </a:r>
            <a:endParaRPr lang="nl-NL" dirty="0"/>
          </a:p>
        </p:txBody>
      </p:sp>
      <p:sp>
        <p:nvSpPr>
          <p:cNvPr id="22" name="Actieknop: Aangepast 21">
            <a:hlinkClick r:id="rId2" action="ppaction://hlinksldjump" highlightClick="1"/>
          </p:cNvPr>
          <p:cNvSpPr/>
          <p:nvPr/>
        </p:nvSpPr>
        <p:spPr>
          <a:xfrm>
            <a:off x="9290221" y="2887319"/>
            <a:ext cx="1178011" cy="63021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Algemeen overzicht</a:t>
            </a:r>
            <a:endParaRPr lang="nl-NL" dirty="0"/>
          </a:p>
        </p:txBody>
      </p:sp>
      <p:sp>
        <p:nvSpPr>
          <p:cNvPr id="23" name="Rechthoek 22"/>
          <p:cNvSpPr/>
          <p:nvPr/>
        </p:nvSpPr>
        <p:spPr>
          <a:xfrm>
            <a:off x="7465542" y="1952305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hthoek 23"/>
          <p:cNvSpPr/>
          <p:nvPr/>
        </p:nvSpPr>
        <p:spPr>
          <a:xfrm>
            <a:off x="1062682" y="560170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3645244" y="59723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1062682" y="181643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2708190" y="70021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256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45292" y="1458097"/>
            <a:ext cx="9739184" cy="327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/>
              <a:t>Finale</a:t>
            </a:r>
          </a:p>
        </p:txBody>
      </p:sp>
      <p:sp>
        <p:nvSpPr>
          <p:cNvPr id="4" name="Rechthoek 3"/>
          <p:cNvSpPr/>
          <p:nvPr/>
        </p:nvSpPr>
        <p:spPr>
          <a:xfrm>
            <a:off x="8408772" y="2211845"/>
            <a:ext cx="76405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6551141" y="2199500"/>
            <a:ext cx="76405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8401562" y="3431051"/>
            <a:ext cx="76405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6551141" y="3431051"/>
            <a:ext cx="76405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752336" y="3431053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2833817" y="3546379"/>
            <a:ext cx="609600" cy="96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7572634" y="2327173"/>
            <a:ext cx="609600" cy="96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Actieknop: Aangepast 10">
            <a:hlinkClick r:id="rId2" action="ppaction://hlinksldjump" highlightClick="1"/>
          </p:cNvPr>
          <p:cNvSpPr/>
          <p:nvPr/>
        </p:nvSpPr>
        <p:spPr>
          <a:xfrm>
            <a:off x="9281983" y="3851146"/>
            <a:ext cx="1178011" cy="56544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Algemeen overzicht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7572634" y="3566921"/>
            <a:ext cx="609600" cy="96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1169774" y="2174787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14" name="Rechthoek 13"/>
          <p:cNvSpPr/>
          <p:nvPr/>
        </p:nvSpPr>
        <p:spPr>
          <a:xfrm>
            <a:off x="3752336" y="2211851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1169774" y="3431051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2815282" y="2314826"/>
            <a:ext cx="609600" cy="96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63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453081"/>
            <a:ext cx="10515600" cy="5723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/>
              <a:t>Eigen puntenscherm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Rechthoek 3"/>
          <p:cNvSpPr/>
          <p:nvPr/>
        </p:nvSpPr>
        <p:spPr>
          <a:xfrm>
            <a:off x="838200" y="1178010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3420762" y="121507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182625" y="943232"/>
            <a:ext cx="764059" cy="589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Echte Score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7291008" y="240126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5193445" y="240126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20762" y="243427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838200" y="243427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2502243" y="2549601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6309666" y="130981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2483708" y="131805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6319456" y="254542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8314807" y="453081"/>
            <a:ext cx="764059" cy="1083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Voorspelde Score</a:t>
            </a:r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9395253" y="130981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/>
          <p:cNvSpPr/>
          <p:nvPr/>
        </p:nvSpPr>
        <p:spPr>
          <a:xfrm>
            <a:off x="11182098" y="943231"/>
            <a:ext cx="903842" cy="609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Eigen punten</a:t>
            </a:r>
            <a:endParaRPr lang="nl-NL" dirty="0"/>
          </a:p>
        </p:txBody>
      </p:sp>
      <p:sp>
        <p:nvSpPr>
          <p:cNvPr id="23" name="Rechthoek 22"/>
          <p:cNvSpPr/>
          <p:nvPr/>
        </p:nvSpPr>
        <p:spPr>
          <a:xfrm>
            <a:off x="10334624" y="239715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Rechthoek 23"/>
          <p:cNvSpPr/>
          <p:nvPr/>
        </p:nvSpPr>
        <p:spPr>
          <a:xfrm>
            <a:off x="8328191" y="240126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9408637" y="251248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/>
          <p:cNvSpPr/>
          <p:nvPr/>
        </p:nvSpPr>
        <p:spPr>
          <a:xfrm>
            <a:off x="11593484" y="2434274"/>
            <a:ext cx="492456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7120319" y="943229"/>
            <a:ext cx="764059" cy="589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Echte Score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10211446" y="453081"/>
            <a:ext cx="764059" cy="1083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Voorspelde Score</a:t>
            </a:r>
            <a:endParaRPr lang="nl-NL" dirty="0"/>
          </a:p>
        </p:txBody>
      </p:sp>
      <p:sp>
        <p:nvSpPr>
          <p:cNvPr id="32" name="Rechthoek 31"/>
          <p:cNvSpPr/>
          <p:nvPr/>
        </p:nvSpPr>
        <p:spPr>
          <a:xfrm>
            <a:off x="7291008" y="299021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5193445" y="299021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" name="Rechthoek 33"/>
          <p:cNvSpPr/>
          <p:nvPr/>
        </p:nvSpPr>
        <p:spPr>
          <a:xfrm>
            <a:off x="3420762" y="302322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838200" y="302322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2502243" y="3138551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Rechthoek 36"/>
          <p:cNvSpPr/>
          <p:nvPr/>
        </p:nvSpPr>
        <p:spPr>
          <a:xfrm>
            <a:off x="6319456" y="313437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hthoek 37"/>
          <p:cNvSpPr/>
          <p:nvPr/>
        </p:nvSpPr>
        <p:spPr>
          <a:xfrm>
            <a:off x="10334624" y="298610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9" name="Rechthoek 38"/>
          <p:cNvSpPr/>
          <p:nvPr/>
        </p:nvSpPr>
        <p:spPr>
          <a:xfrm>
            <a:off x="8328191" y="299021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0" name="Rechthoek 39"/>
          <p:cNvSpPr/>
          <p:nvPr/>
        </p:nvSpPr>
        <p:spPr>
          <a:xfrm>
            <a:off x="9408637" y="310143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hthoek 40"/>
          <p:cNvSpPr/>
          <p:nvPr/>
        </p:nvSpPr>
        <p:spPr>
          <a:xfrm>
            <a:off x="11593484" y="3023224"/>
            <a:ext cx="492456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2" name="Rechthoek 41"/>
          <p:cNvSpPr/>
          <p:nvPr/>
        </p:nvSpPr>
        <p:spPr>
          <a:xfrm>
            <a:off x="7291008" y="359985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Rechthoek 42"/>
          <p:cNvSpPr/>
          <p:nvPr/>
        </p:nvSpPr>
        <p:spPr>
          <a:xfrm>
            <a:off x="5193445" y="359985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4" name="Rechthoek 43"/>
          <p:cNvSpPr/>
          <p:nvPr/>
        </p:nvSpPr>
        <p:spPr>
          <a:xfrm>
            <a:off x="3420762" y="363286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5" name="Rechthoek 44"/>
          <p:cNvSpPr/>
          <p:nvPr/>
        </p:nvSpPr>
        <p:spPr>
          <a:xfrm>
            <a:off x="838200" y="363286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6" name="Rechthoek 45"/>
          <p:cNvSpPr/>
          <p:nvPr/>
        </p:nvSpPr>
        <p:spPr>
          <a:xfrm>
            <a:off x="2502243" y="3748191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hthoek 46"/>
          <p:cNvSpPr/>
          <p:nvPr/>
        </p:nvSpPr>
        <p:spPr>
          <a:xfrm>
            <a:off x="6319456" y="374401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/>
          <p:cNvSpPr/>
          <p:nvPr/>
        </p:nvSpPr>
        <p:spPr>
          <a:xfrm>
            <a:off x="10334624" y="359574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9" name="Rechthoek 48"/>
          <p:cNvSpPr/>
          <p:nvPr/>
        </p:nvSpPr>
        <p:spPr>
          <a:xfrm>
            <a:off x="8328191" y="359985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0" name="Rechthoek 49"/>
          <p:cNvSpPr/>
          <p:nvPr/>
        </p:nvSpPr>
        <p:spPr>
          <a:xfrm>
            <a:off x="9408637" y="371107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hthoek 50"/>
          <p:cNvSpPr/>
          <p:nvPr/>
        </p:nvSpPr>
        <p:spPr>
          <a:xfrm>
            <a:off x="11593484" y="3632864"/>
            <a:ext cx="492456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2" name="Rechthoek 51"/>
          <p:cNvSpPr/>
          <p:nvPr/>
        </p:nvSpPr>
        <p:spPr>
          <a:xfrm>
            <a:off x="7291008" y="4223090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3" name="Rechthoek 52"/>
          <p:cNvSpPr/>
          <p:nvPr/>
        </p:nvSpPr>
        <p:spPr>
          <a:xfrm>
            <a:off x="5193445" y="4223090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4" name="Rechthoek 53"/>
          <p:cNvSpPr/>
          <p:nvPr/>
        </p:nvSpPr>
        <p:spPr>
          <a:xfrm>
            <a:off x="3420762" y="4256097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5" name="Rechthoek 54"/>
          <p:cNvSpPr/>
          <p:nvPr/>
        </p:nvSpPr>
        <p:spPr>
          <a:xfrm>
            <a:off x="838200" y="4256097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6" name="Rechthoek 55"/>
          <p:cNvSpPr/>
          <p:nvPr/>
        </p:nvSpPr>
        <p:spPr>
          <a:xfrm>
            <a:off x="2502243" y="437142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hthoek 56"/>
          <p:cNvSpPr/>
          <p:nvPr/>
        </p:nvSpPr>
        <p:spPr>
          <a:xfrm>
            <a:off x="6319456" y="4367243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hthoek 57"/>
          <p:cNvSpPr/>
          <p:nvPr/>
        </p:nvSpPr>
        <p:spPr>
          <a:xfrm>
            <a:off x="10334624" y="421897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9" name="Rechthoek 58"/>
          <p:cNvSpPr/>
          <p:nvPr/>
        </p:nvSpPr>
        <p:spPr>
          <a:xfrm>
            <a:off x="8328191" y="4223090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0" name="Rechthoek 59"/>
          <p:cNvSpPr/>
          <p:nvPr/>
        </p:nvSpPr>
        <p:spPr>
          <a:xfrm>
            <a:off x="9408637" y="4334307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Rechthoek 60"/>
          <p:cNvSpPr/>
          <p:nvPr/>
        </p:nvSpPr>
        <p:spPr>
          <a:xfrm>
            <a:off x="11593484" y="4256097"/>
            <a:ext cx="492456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2" name="Rechthoek 61"/>
          <p:cNvSpPr/>
          <p:nvPr/>
        </p:nvSpPr>
        <p:spPr>
          <a:xfrm>
            <a:off x="7291008" y="4860219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3" name="Rechthoek 62"/>
          <p:cNvSpPr/>
          <p:nvPr/>
        </p:nvSpPr>
        <p:spPr>
          <a:xfrm>
            <a:off x="5193445" y="4860219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4" name="Rechthoek 63"/>
          <p:cNvSpPr/>
          <p:nvPr/>
        </p:nvSpPr>
        <p:spPr>
          <a:xfrm>
            <a:off x="3420762" y="489322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5" name="Rechthoek 64"/>
          <p:cNvSpPr/>
          <p:nvPr/>
        </p:nvSpPr>
        <p:spPr>
          <a:xfrm>
            <a:off x="838200" y="489322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6" name="Rechthoek 65"/>
          <p:cNvSpPr/>
          <p:nvPr/>
        </p:nvSpPr>
        <p:spPr>
          <a:xfrm>
            <a:off x="2502243" y="5008553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Rechthoek 66"/>
          <p:cNvSpPr/>
          <p:nvPr/>
        </p:nvSpPr>
        <p:spPr>
          <a:xfrm>
            <a:off x="6319456" y="5004372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Rechthoek 67"/>
          <p:cNvSpPr/>
          <p:nvPr/>
        </p:nvSpPr>
        <p:spPr>
          <a:xfrm>
            <a:off x="10334624" y="4856106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9" name="Rechthoek 68"/>
          <p:cNvSpPr/>
          <p:nvPr/>
        </p:nvSpPr>
        <p:spPr>
          <a:xfrm>
            <a:off x="8328191" y="4860219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0" name="Rechthoek 69"/>
          <p:cNvSpPr/>
          <p:nvPr/>
        </p:nvSpPr>
        <p:spPr>
          <a:xfrm>
            <a:off x="9408637" y="4971436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Rechthoek 70"/>
          <p:cNvSpPr/>
          <p:nvPr/>
        </p:nvSpPr>
        <p:spPr>
          <a:xfrm>
            <a:off x="11593484" y="4893226"/>
            <a:ext cx="492456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2" name="Actieknop: Aangepast 71">
            <a:hlinkClick r:id="rId2" action="ppaction://hlinksldjump" highlightClick="1"/>
          </p:cNvPr>
          <p:cNvSpPr/>
          <p:nvPr/>
        </p:nvSpPr>
        <p:spPr>
          <a:xfrm>
            <a:off x="10415473" y="5645676"/>
            <a:ext cx="1178011" cy="56544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Algemeen overzicht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05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494270"/>
            <a:ext cx="10515600" cy="56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/>
              <a:t>Punten </a:t>
            </a:r>
            <a:r>
              <a:rPr lang="nl-NL" sz="1800" dirty="0" err="1" smtClean="0"/>
              <a:t>overview</a:t>
            </a:r>
            <a:endParaRPr lang="nl-NL" sz="1800" dirty="0" smtClean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Rechthoek 3"/>
          <p:cNvSpPr/>
          <p:nvPr/>
        </p:nvSpPr>
        <p:spPr>
          <a:xfrm>
            <a:off x="2305564" y="1141457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Username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305564" y="4486230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4293459" y="815546"/>
            <a:ext cx="1530692" cy="628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Behaalde aantal punten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939113" y="1141457"/>
            <a:ext cx="80730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Plaats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939112" y="1809661"/>
            <a:ext cx="80730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939109" y="3814273"/>
            <a:ext cx="80730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939110" y="3146069"/>
            <a:ext cx="80730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939111" y="2477865"/>
            <a:ext cx="80730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939109" y="4486230"/>
            <a:ext cx="80730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5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2305564" y="3830040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Rechthoek 13"/>
          <p:cNvSpPr/>
          <p:nvPr/>
        </p:nvSpPr>
        <p:spPr>
          <a:xfrm>
            <a:off x="2305564" y="3148416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2305564" y="2505501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2305564" y="1820246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4311989" y="3841794"/>
            <a:ext cx="548335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4311989" y="3146069"/>
            <a:ext cx="548335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4311993" y="2477865"/>
            <a:ext cx="548332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4293459" y="1809661"/>
            <a:ext cx="566865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" name="Rechthoek 20"/>
          <p:cNvSpPr/>
          <p:nvPr/>
        </p:nvSpPr>
        <p:spPr>
          <a:xfrm>
            <a:off x="4302723" y="4537519"/>
            <a:ext cx="548335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2" name="Actieknop: Aangepast 21">
            <a:hlinkClick r:id="rId2" action="ppaction://hlinksldjump" highlightClick="1"/>
          </p:cNvPr>
          <p:cNvSpPr/>
          <p:nvPr/>
        </p:nvSpPr>
        <p:spPr>
          <a:xfrm>
            <a:off x="4586156" y="5233244"/>
            <a:ext cx="1178011" cy="56544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Algemeen overzicht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08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84</Words>
  <Application>Microsoft Office PowerPoint</Application>
  <PresentationFormat>Breedbeeld</PresentationFormat>
  <Paragraphs>60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Teun Aarts</dc:creator>
  <cp:lastModifiedBy>Teun Aarts</cp:lastModifiedBy>
  <cp:revision>15</cp:revision>
  <dcterms:created xsi:type="dcterms:W3CDTF">2014-05-12T13:44:24Z</dcterms:created>
  <dcterms:modified xsi:type="dcterms:W3CDTF">2014-05-13T11:11:17Z</dcterms:modified>
</cp:coreProperties>
</file>