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3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0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0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2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61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7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8E1F-54A4-467F-82F8-ADAEC6652C21}" type="datetimeFigureOut">
              <a:rPr lang="nl-NL" smtClean="0"/>
              <a:t>12-5-2014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26DD-036A-4442-91F2-3EBA00BE7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79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40476" y="1285102"/>
            <a:ext cx="4044778" cy="3336325"/>
          </a:xfrm>
        </p:spPr>
        <p:txBody>
          <a:bodyPr>
            <a:normAutofit/>
          </a:bodyPr>
          <a:lstStyle/>
          <a:p>
            <a:pPr algn="l"/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Username:</a:t>
            </a:r>
          </a:p>
          <a:p>
            <a:pPr algn="l"/>
            <a:endParaRPr lang="nl-NL" sz="1800" dirty="0" smtClean="0"/>
          </a:p>
          <a:p>
            <a:pPr algn="l"/>
            <a:r>
              <a:rPr lang="nl-NL" sz="1800" dirty="0" smtClean="0"/>
              <a:t>Password:</a:t>
            </a:r>
            <a:endParaRPr lang="nl-NL" sz="1800" dirty="0"/>
          </a:p>
        </p:txBody>
      </p:sp>
      <p:sp>
        <p:nvSpPr>
          <p:cNvPr id="7" name="Stroomdiagram: Proces 6"/>
          <p:cNvSpPr/>
          <p:nvPr/>
        </p:nvSpPr>
        <p:spPr>
          <a:xfrm>
            <a:off x="3188043" y="2100649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Proces 7"/>
          <p:cNvSpPr/>
          <p:nvPr/>
        </p:nvSpPr>
        <p:spPr>
          <a:xfrm>
            <a:off x="3188043" y="2792628"/>
            <a:ext cx="1977081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Proces 10"/>
          <p:cNvSpPr/>
          <p:nvPr/>
        </p:nvSpPr>
        <p:spPr>
          <a:xfrm>
            <a:off x="3826475" y="3703939"/>
            <a:ext cx="1338649" cy="3212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6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9070" y="560174"/>
            <a:ext cx="7364627" cy="458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Algemeen overzicht</a:t>
            </a:r>
            <a:endParaRPr lang="nl-NL" sz="1800" dirty="0"/>
          </a:p>
        </p:txBody>
      </p:sp>
      <p:sp>
        <p:nvSpPr>
          <p:cNvPr id="4" name="Actieknop: Aangepast 3">
            <a:hlinkClick r:id="" action="ppaction://hlinkshowjump?jump=nextslide" highlightClick="1"/>
          </p:cNvPr>
          <p:cNvSpPr/>
          <p:nvPr/>
        </p:nvSpPr>
        <p:spPr>
          <a:xfrm>
            <a:off x="1058560" y="1129291"/>
            <a:ext cx="2071818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Poule fase</a:t>
            </a:r>
            <a:endParaRPr lang="nl-NL" dirty="0"/>
          </a:p>
        </p:txBody>
      </p:sp>
      <p:sp>
        <p:nvSpPr>
          <p:cNvPr id="5" name="Actieknop: Aangepast 4">
            <a:hlinkClick r:id="rId2" action="ppaction://hlinksldjump" highlightClick="1"/>
          </p:cNvPr>
          <p:cNvSpPr/>
          <p:nvPr/>
        </p:nvSpPr>
        <p:spPr>
          <a:xfrm>
            <a:off x="1058558" y="4100799"/>
            <a:ext cx="2071820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Finale</a:t>
            </a:r>
            <a:endParaRPr lang="nl-NL" dirty="0"/>
          </a:p>
        </p:txBody>
      </p:sp>
      <p:sp>
        <p:nvSpPr>
          <p:cNvPr id="6" name="Actieknop: Aangepast 5">
            <a:hlinkClick r:id="rId3" action="ppaction://hlinksldjump" highlightClick="1"/>
          </p:cNvPr>
          <p:cNvSpPr/>
          <p:nvPr/>
        </p:nvSpPr>
        <p:spPr>
          <a:xfrm>
            <a:off x="5029196" y="1632277"/>
            <a:ext cx="2071820" cy="55074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 scherm</a:t>
            </a:r>
            <a:endParaRPr lang="nl-NL" dirty="0"/>
          </a:p>
        </p:txBody>
      </p:sp>
      <p:sp>
        <p:nvSpPr>
          <p:cNvPr id="7" name="Actieknop: Aangepast 6">
            <a:hlinkClick r:id="rId4" action="ppaction://hlinksldjump" highlightClick="1"/>
          </p:cNvPr>
          <p:cNvSpPr/>
          <p:nvPr/>
        </p:nvSpPr>
        <p:spPr>
          <a:xfrm>
            <a:off x="5029196" y="3495213"/>
            <a:ext cx="2071820" cy="60558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punten scherm</a:t>
            </a:r>
            <a:endParaRPr lang="nl-NL" dirty="0"/>
          </a:p>
        </p:txBody>
      </p:sp>
      <p:sp>
        <p:nvSpPr>
          <p:cNvPr id="8" name="Actieknop: Aangepast 7">
            <a:hlinkClick r:id="rId5" action="ppaction://hlinksldjump" highlightClick="1"/>
          </p:cNvPr>
          <p:cNvSpPr/>
          <p:nvPr/>
        </p:nvSpPr>
        <p:spPr>
          <a:xfrm>
            <a:off x="1058559" y="3052949"/>
            <a:ext cx="2071819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Halve finale</a:t>
            </a:r>
            <a:endParaRPr lang="nl-NL" dirty="0"/>
          </a:p>
        </p:txBody>
      </p:sp>
      <p:sp>
        <p:nvSpPr>
          <p:cNvPr id="9" name="Actieknop: Aangepast 8">
            <a:hlinkClick r:id="rId6" action="ppaction://hlinksldjump" highlightClick="1"/>
          </p:cNvPr>
          <p:cNvSpPr/>
          <p:nvPr/>
        </p:nvSpPr>
        <p:spPr>
          <a:xfrm>
            <a:off x="1058560" y="2091120"/>
            <a:ext cx="2071818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Kwart finale</a:t>
            </a:r>
            <a:endParaRPr lang="nl-NL" dirty="0"/>
          </a:p>
        </p:txBody>
      </p:sp>
      <p:sp>
        <p:nvSpPr>
          <p:cNvPr id="10" name="Actieknop: Aangepast 9">
            <a:hlinkClick r:id="" action="ppaction://hlinkshowjump?jump=previousslide" highlightClick="1"/>
          </p:cNvPr>
          <p:cNvSpPr/>
          <p:nvPr/>
        </p:nvSpPr>
        <p:spPr>
          <a:xfrm>
            <a:off x="5029198" y="4496215"/>
            <a:ext cx="2071818" cy="395416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 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91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10167551" cy="5544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Poule fase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7465542" y="19276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1062682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1062682" y="471821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3665839" y="4139505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3672018" y="471821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6444046" y="470791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8286230" y="47140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6444047" y="413950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286230" y="4143615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7465542" y="430835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/>
          <p:cNvSpPr/>
          <p:nvPr/>
        </p:nvSpPr>
        <p:spPr>
          <a:xfrm>
            <a:off x="7465542" y="482322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/>
          <p:cNvSpPr/>
          <p:nvPr/>
        </p:nvSpPr>
        <p:spPr>
          <a:xfrm>
            <a:off x="2712307" y="481089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2708190" y="4254828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Actieknop: Aangepast 52">
            <a:hlinkClick r:id="" action="ppaction://hlinkshowjump?jump=nextslide" highlightClick="1"/>
          </p:cNvPr>
          <p:cNvSpPr/>
          <p:nvPr/>
        </p:nvSpPr>
        <p:spPr>
          <a:xfrm>
            <a:off x="7694142" y="5251608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Kwart finale</a:t>
            </a:r>
            <a:endParaRPr lang="nl-NL" dirty="0"/>
          </a:p>
        </p:txBody>
      </p:sp>
      <p:sp>
        <p:nvSpPr>
          <p:cNvPr id="54" name="Actieknop: Aangepast 53">
            <a:hlinkClick r:id="" action="ppaction://hlinkshowjump?jump=previousslide" highlightClick="1"/>
          </p:cNvPr>
          <p:cNvSpPr/>
          <p:nvPr/>
        </p:nvSpPr>
        <p:spPr>
          <a:xfrm>
            <a:off x="9609437" y="4930321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6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90616"/>
            <a:ext cx="9920416" cy="484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Kwart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1083277" y="297794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1062682" y="355255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3645244" y="355668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645244" y="2977948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6444047" y="35525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644404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8294468" y="297794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8301680" y="359168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7465542" y="318388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7465542" y="375641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/>
          <p:cNvSpPr/>
          <p:nvPr/>
        </p:nvSpPr>
        <p:spPr>
          <a:xfrm>
            <a:off x="2726725" y="367401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2732894" y="3089159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ctieknop: Aangepast 32">
            <a:hlinkClick r:id="" action="ppaction://hlinkshowjump?jump=nextslide" highlightClick="1"/>
          </p:cNvPr>
          <p:cNvSpPr/>
          <p:nvPr/>
        </p:nvSpPr>
        <p:spPr>
          <a:xfrm>
            <a:off x="7465542" y="4363969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Halve finale</a:t>
            </a:r>
            <a:endParaRPr lang="nl-NL" dirty="0"/>
          </a:p>
        </p:txBody>
      </p:sp>
      <p:sp>
        <p:nvSpPr>
          <p:cNvPr id="34" name="Actieknop: Aangepast 33">
            <a:hlinkClick r:id="rId2" action="ppaction://hlinksldjump" highlightClick="1"/>
          </p:cNvPr>
          <p:cNvSpPr/>
          <p:nvPr/>
        </p:nvSpPr>
        <p:spPr>
          <a:xfrm>
            <a:off x="9281983" y="4013837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6438" y="127624"/>
            <a:ext cx="9796849" cy="36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Halve finale</a:t>
            </a: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1062682" y="56017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645244" y="597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301680" y="597228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444049" y="584883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8294470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6444049" y="181643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645244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062682" y="18164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726725" y="193176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7465542" y="7125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708190" y="70021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1062682" y="239923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3645244" y="2397192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6444048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8294469" y="2397192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7465542" y="255575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/>
          <p:cNvSpPr/>
          <p:nvPr/>
        </p:nvSpPr>
        <p:spPr>
          <a:xfrm>
            <a:off x="2726725" y="25372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ctieknop: Aangepast 20">
            <a:hlinkClick r:id="" action="ppaction://hlinkshowjump?jump=nextslide" highlightClick="1"/>
          </p:cNvPr>
          <p:cNvSpPr/>
          <p:nvPr/>
        </p:nvSpPr>
        <p:spPr>
          <a:xfrm>
            <a:off x="7694141" y="3237451"/>
            <a:ext cx="1371598" cy="28008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Finale</a:t>
            </a:r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9290221" y="2887319"/>
            <a:ext cx="1178011" cy="630219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7465542" y="1952305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/>
          <p:cNvSpPr/>
          <p:nvPr/>
        </p:nvSpPr>
        <p:spPr>
          <a:xfrm>
            <a:off x="1062682" y="56017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3645244" y="5972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1062682" y="181643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2708190" y="7002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5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45292" y="1458097"/>
            <a:ext cx="9739184" cy="327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Finale</a:t>
            </a:r>
          </a:p>
        </p:txBody>
      </p:sp>
      <p:sp>
        <p:nvSpPr>
          <p:cNvPr id="4" name="Rechthoek 3"/>
          <p:cNvSpPr/>
          <p:nvPr/>
        </p:nvSpPr>
        <p:spPr>
          <a:xfrm>
            <a:off x="8408772" y="2211845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551141" y="2199500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Score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8401562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6551141" y="3431051"/>
            <a:ext cx="76405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2336" y="3431053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2833817" y="3546379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7572634" y="2327173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ctieknop: Aangepast 10">
            <a:hlinkClick r:id="rId2" action="ppaction://hlinksldjump" highlightClick="1"/>
          </p:cNvPr>
          <p:cNvSpPr/>
          <p:nvPr/>
        </p:nvSpPr>
        <p:spPr>
          <a:xfrm>
            <a:off x="9281983" y="385114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572634" y="3566921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1169774" y="217478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3752336" y="22118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1169774" y="343105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815282" y="2314826"/>
            <a:ext cx="609600" cy="96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53081"/>
            <a:ext cx="10515600" cy="572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Eigen puntenscherm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838200" y="1178010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3420762" y="12150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Team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182625" y="943232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7291008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5193445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20762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838200" y="243427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502243" y="254960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6309666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483708" y="131805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6319456" y="254542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8314807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9395253" y="13098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11182098" y="943231"/>
            <a:ext cx="903842" cy="609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Eigen punten</a:t>
            </a:r>
            <a:endParaRPr lang="nl-NL" dirty="0"/>
          </a:p>
        </p:txBody>
      </p:sp>
      <p:sp>
        <p:nvSpPr>
          <p:cNvPr id="23" name="Rechthoek 22"/>
          <p:cNvSpPr/>
          <p:nvPr/>
        </p:nvSpPr>
        <p:spPr>
          <a:xfrm>
            <a:off x="10334624" y="239715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/>
        </p:nvSpPr>
        <p:spPr>
          <a:xfrm>
            <a:off x="8328191" y="240126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/>
        </p:nvSpPr>
        <p:spPr>
          <a:xfrm>
            <a:off x="9408637" y="251248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/>
          <p:cNvSpPr/>
          <p:nvPr/>
        </p:nvSpPr>
        <p:spPr>
          <a:xfrm>
            <a:off x="11593484" y="243427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120319" y="943229"/>
            <a:ext cx="764059" cy="589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Echte Score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10211446" y="453081"/>
            <a:ext cx="764059" cy="1083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Voorspelde Score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7291008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5193445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/>
        </p:nvSpPr>
        <p:spPr>
          <a:xfrm>
            <a:off x="3420762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838200" y="302322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2502243" y="313855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6319456" y="313437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10334624" y="298610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/>
        </p:nvSpPr>
        <p:spPr>
          <a:xfrm>
            <a:off x="8328191" y="299021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/>
        </p:nvSpPr>
        <p:spPr>
          <a:xfrm>
            <a:off x="9408637" y="310143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/>
        </p:nvSpPr>
        <p:spPr>
          <a:xfrm>
            <a:off x="11593484" y="302322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291008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5193445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/>
        </p:nvSpPr>
        <p:spPr>
          <a:xfrm>
            <a:off x="3420762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/>
        </p:nvSpPr>
        <p:spPr>
          <a:xfrm>
            <a:off x="838200" y="3632864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502243" y="3748191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6319456" y="3744010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10334624" y="3595744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/>
        </p:nvSpPr>
        <p:spPr>
          <a:xfrm>
            <a:off x="8328191" y="359985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9408637" y="371107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/>
          <p:cNvSpPr/>
          <p:nvPr/>
        </p:nvSpPr>
        <p:spPr>
          <a:xfrm>
            <a:off x="11593484" y="3632864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/>
        </p:nvSpPr>
        <p:spPr>
          <a:xfrm>
            <a:off x="7291008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/>
        </p:nvSpPr>
        <p:spPr>
          <a:xfrm>
            <a:off x="5193445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3420762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838200" y="4256097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/>
        </p:nvSpPr>
        <p:spPr>
          <a:xfrm>
            <a:off x="2502243" y="4371424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/>
          <p:cNvSpPr/>
          <p:nvPr/>
        </p:nvSpPr>
        <p:spPr>
          <a:xfrm>
            <a:off x="6319456" y="436724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10334624" y="4218977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/>
        </p:nvSpPr>
        <p:spPr>
          <a:xfrm>
            <a:off x="8328191" y="4223090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/>
        </p:nvSpPr>
        <p:spPr>
          <a:xfrm>
            <a:off x="9408637" y="4334307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11593484" y="4256097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/>
        </p:nvSpPr>
        <p:spPr>
          <a:xfrm>
            <a:off x="7291008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/>
        </p:nvSpPr>
        <p:spPr>
          <a:xfrm>
            <a:off x="5193445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/>
        </p:nvSpPr>
        <p:spPr>
          <a:xfrm>
            <a:off x="3420762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/>
        </p:nvSpPr>
        <p:spPr>
          <a:xfrm>
            <a:off x="838200" y="4893226"/>
            <a:ext cx="1318054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/>
        </p:nvSpPr>
        <p:spPr>
          <a:xfrm>
            <a:off x="2502243" y="5008553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6319456" y="5004372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/>
          <p:cNvSpPr/>
          <p:nvPr/>
        </p:nvSpPr>
        <p:spPr>
          <a:xfrm>
            <a:off x="10334624" y="4856106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/>
        </p:nvSpPr>
        <p:spPr>
          <a:xfrm>
            <a:off x="8328191" y="4860219"/>
            <a:ext cx="764059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/>
        </p:nvSpPr>
        <p:spPr>
          <a:xfrm>
            <a:off x="9408637" y="4971436"/>
            <a:ext cx="609600" cy="107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/>
          <p:cNvSpPr/>
          <p:nvPr/>
        </p:nvSpPr>
        <p:spPr>
          <a:xfrm>
            <a:off x="11593484" y="4893226"/>
            <a:ext cx="492456" cy="337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Actieknop: Aangepast 71">
            <a:hlinkClick r:id="rId2" action="ppaction://hlinksldjump" highlightClick="1"/>
          </p:cNvPr>
          <p:cNvSpPr/>
          <p:nvPr/>
        </p:nvSpPr>
        <p:spPr>
          <a:xfrm>
            <a:off x="10415473" y="5645676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05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494270"/>
            <a:ext cx="10515600" cy="56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Punten </a:t>
            </a:r>
            <a:r>
              <a:rPr lang="nl-NL" sz="1800" dirty="0" err="1" smtClean="0"/>
              <a:t>overvieuw</a:t>
            </a:r>
            <a:endParaRPr lang="nl-NL" sz="1800" dirty="0" smtClean="0"/>
          </a:p>
          <a:p>
            <a:pPr marL="0" indent="0">
              <a:buNone/>
            </a:pPr>
            <a:endParaRPr lang="nl-NL" sz="1800" dirty="0" smtClean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Rechthoek 3"/>
          <p:cNvSpPr/>
          <p:nvPr/>
        </p:nvSpPr>
        <p:spPr>
          <a:xfrm>
            <a:off x="2305564" y="1141457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305564" y="448623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293459" y="815546"/>
            <a:ext cx="1530692" cy="628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Behaalde aantal punten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939113" y="1141457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Plaats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939112" y="1809661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939109" y="3814273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939110" y="3146069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939111" y="2477865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39109" y="4486230"/>
            <a:ext cx="807309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2305564" y="3830040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2305564" y="314841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2305564" y="2505501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2305564" y="1820246"/>
            <a:ext cx="1318054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4311989" y="3841794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4311989" y="314606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311993" y="2477865"/>
            <a:ext cx="548332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293459" y="1809661"/>
            <a:ext cx="56686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/>
        </p:nvSpPr>
        <p:spPr>
          <a:xfrm>
            <a:off x="4302723" y="4537519"/>
            <a:ext cx="548335" cy="303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Actieknop: Aangepast 21">
            <a:hlinkClick r:id="rId2" action="ppaction://hlinksldjump" highlightClick="1"/>
          </p:cNvPr>
          <p:cNvSpPr/>
          <p:nvPr/>
        </p:nvSpPr>
        <p:spPr>
          <a:xfrm>
            <a:off x="4586156" y="5233244"/>
            <a:ext cx="1178011" cy="565443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Algemeen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8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90</Words>
  <Application>Microsoft Office PowerPoint</Application>
  <PresentationFormat>Breedbeeld</PresentationFormat>
  <Paragraphs>63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Teun Aarts</dc:creator>
  <cp:lastModifiedBy>Teun Aarts</cp:lastModifiedBy>
  <cp:revision>13</cp:revision>
  <dcterms:created xsi:type="dcterms:W3CDTF">2014-05-12T13:44:24Z</dcterms:created>
  <dcterms:modified xsi:type="dcterms:W3CDTF">2014-05-12T15:03:49Z</dcterms:modified>
</cp:coreProperties>
</file>