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59" r:id="rId2"/>
  </p:sldMasterIdLst>
  <p:notesMasterIdLst>
    <p:notesMasterId r:id="rId15"/>
  </p:notes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86919-EACF-498B-8B09-EB20ACCB3477}" v="62" dt="2020-04-01T18:29:12.104"/>
    <p1510:client id="{8E6C51CC-32D8-428D-B685-DC0A7113C39C}" v="379" dt="2020-04-01T18:00:27.535"/>
    <p1510:client id="{93570153-2EF1-6F76-FA81-DF9F11E20AD6}" v="364" dt="2020-04-01T18:25:23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BEB6C-F851-4AF2-8FDD-3DB4D4B1A068}" type="datetimeFigureOut">
              <a:rPr lang="nl-NL" smtClean="0"/>
              <a:t>1-4-2020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A3251-191E-4004-9480-71D66DC136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59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Thomas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A3251-191E-4004-9480-71D66DC1366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400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Thomas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A3251-191E-4004-9480-71D66DC1366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86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Thomas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A3251-191E-4004-9480-71D66DC1366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2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Thomas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A3251-191E-4004-9480-71D66DC13669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79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Thomas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A3251-191E-4004-9480-71D66DC13669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183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0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6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1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86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56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91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3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14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4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41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32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86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05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71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36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92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965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22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6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9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9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8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0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9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0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4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7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8C610CF-2930-4AB2-983B-2FE37F286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3578" y="879409"/>
            <a:ext cx="8174971" cy="3285866"/>
          </a:xfrm>
        </p:spPr>
        <p:txBody>
          <a:bodyPr>
            <a:normAutofit/>
          </a:bodyPr>
          <a:lstStyle/>
          <a:p>
            <a:pPr algn="ctr"/>
            <a:r>
              <a:rPr lang="nl-NL" sz="6200" dirty="0" err="1"/>
              <a:t>React</a:t>
            </a:r>
            <a:r>
              <a:rPr lang="nl-NL" sz="6200" dirty="0"/>
              <a:t> Native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65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D0A18C-7E47-4569-ABDD-DD6A7CC8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79" y="398929"/>
            <a:ext cx="10970813" cy="1752599"/>
          </a:xfrm>
        </p:spPr>
        <p:txBody>
          <a:bodyPr>
            <a:normAutofit/>
          </a:bodyPr>
          <a:lstStyle/>
          <a:p>
            <a:r>
              <a:rPr lang="en-US" dirty="0" err="1"/>
              <a:t>Evaluatie</a:t>
            </a:r>
          </a:p>
        </p:txBody>
      </p:sp>
      <p:pic>
        <p:nvPicPr>
          <p:cNvPr id="5" name="Tijdelijke aanduiding voor inhoud 4" descr="Afbeelding met water, buiten, kleding, vrouw&#10;&#10;Automatisch gegenereerde beschrijving">
            <a:extLst>
              <a:ext uri="{FF2B5EF4-FFF2-40B4-BE49-F238E27FC236}">
                <a16:creationId xmlns:a16="http://schemas.microsoft.com/office/drawing/2014/main" id="{CEC26E29-0844-474B-9FAD-8ECF72ACD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1568"/>
            <a:ext cx="71021" cy="86431"/>
          </a:xfrm>
        </p:spPr>
      </p:pic>
    </p:spTree>
    <p:extLst>
      <p:ext uri="{BB962C8B-B14F-4D97-AF65-F5344CB8AC3E}">
        <p14:creationId xmlns:p14="http://schemas.microsoft.com/office/powerpoint/2010/main" val="333209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D090CF-BE5B-4B8F-8FF1-183608A6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415" y="506506"/>
            <a:ext cx="7411825" cy="1752599"/>
          </a:xfrm>
        </p:spPr>
        <p:txBody>
          <a:bodyPr>
            <a:normAutofit/>
          </a:bodyPr>
          <a:lstStyle/>
          <a:p>
            <a:r>
              <a:rPr lang="en-US" dirty="0" err="1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166986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9A9546-F2F7-4E44-83CE-2FDA81B5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944" y="156882"/>
            <a:ext cx="7411825" cy="1752599"/>
          </a:xfrm>
        </p:spPr>
        <p:txBody>
          <a:bodyPr>
            <a:normAutofit/>
          </a:bodyPr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59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8891293-FA8E-401D-BF95-A4D3C2FB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44" y="219635"/>
            <a:ext cx="10818413" cy="14477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z="3200" dirty="0"/>
              <a:t>Waar gaan we het over hebben?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82D2DF-3C90-482A-A074-7EB87BA2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3" y="1949822"/>
            <a:ext cx="10811555" cy="4072862"/>
          </a:xfrm>
        </p:spPr>
        <p:txBody>
          <a:bodyPr anchor="t">
            <a:normAutofit/>
          </a:bodyPr>
          <a:lstStyle/>
          <a:p>
            <a:r>
              <a:rPr lang="nl-NL" sz="1800" dirty="0"/>
              <a:t>Wat is </a:t>
            </a:r>
            <a:r>
              <a:rPr lang="nl-NL" sz="1800" dirty="0" err="1"/>
              <a:t>React</a:t>
            </a:r>
            <a:r>
              <a:rPr lang="nl-NL" sz="1800" dirty="0"/>
              <a:t> Native</a:t>
            </a:r>
          </a:p>
          <a:p>
            <a:r>
              <a:rPr lang="nl-NL" sz="1800"/>
              <a:t>Context</a:t>
            </a:r>
          </a:p>
          <a:p>
            <a:r>
              <a:rPr lang="nl-NL" sz="1800"/>
              <a:t>Doel</a:t>
            </a:r>
          </a:p>
          <a:p>
            <a:r>
              <a:rPr lang="nl-NL" sz="1800"/>
              <a:t>Casus</a:t>
            </a:r>
          </a:p>
          <a:p>
            <a:r>
              <a:rPr lang="nl-NL" sz="1800"/>
              <a:t>Non-</a:t>
            </a:r>
            <a:r>
              <a:rPr lang="nl-NL" sz="1800" err="1"/>
              <a:t>functionals</a:t>
            </a:r>
          </a:p>
          <a:p>
            <a:r>
              <a:rPr lang="nl-NL" sz="1800"/>
              <a:t>Architectuur en ontwerp</a:t>
            </a:r>
          </a:p>
          <a:p>
            <a:r>
              <a:rPr lang="nl-NL" sz="1800"/>
              <a:t>Demo</a:t>
            </a:r>
          </a:p>
          <a:p>
            <a:r>
              <a:rPr lang="nl-NL" sz="1800"/>
              <a:t>Resultaten, evaluatie en conclusie</a:t>
            </a:r>
          </a:p>
        </p:txBody>
      </p:sp>
    </p:spTree>
    <p:extLst>
      <p:ext uri="{BB962C8B-B14F-4D97-AF65-F5344CB8AC3E}">
        <p14:creationId xmlns:p14="http://schemas.microsoft.com/office/powerpoint/2010/main" val="564251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8891293-FA8E-401D-BF95-A4D3C2FB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10818413" cy="14477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z="3200" dirty="0" err="1"/>
              <a:t>React</a:t>
            </a:r>
            <a:r>
              <a:rPr lang="nl-NL" sz="3200" dirty="0"/>
              <a:t> Native</a:t>
            </a:r>
            <a:endParaRPr lang="en-US" dirty="0"/>
          </a:p>
        </p:txBody>
      </p:sp>
      <p:pic>
        <p:nvPicPr>
          <p:cNvPr id="9" name="Afbeelding 16">
            <a:extLst>
              <a:ext uri="{FF2B5EF4-FFF2-40B4-BE49-F238E27FC236}">
                <a16:creationId xmlns:a16="http://schemas.microsoft.com/office/drawing/2014/main" id="{0356B60E-7457-4B25-9783-7389A0B46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6206" y="2238425"/>
            <a:ext cx="5554135" cy="3124201"/>
          </a:xfrm>
        </p:spPr>
      </p:pic>
    </p:spTree>
    <p:extLst>
      <p:ext uri="{BB962C8B-B14F-4D97-AF65-F5344CB8AC3E}">
        <p14:creationId xmlns:p14="http://schemas.microsoft.com/office/powerpoint/2010/main" val="2824143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8891293-FA8E-401D-BF95-A4D3C2FB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65" y="1509840"/>
            <a:ext cx="10818413" cy="14477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nl-NL" sz="3200" b="1">
                <a:ea typeface="+mj-lt"/>
                <a:cs typeface="+mj-lt"/>
              </a:rPr>
              <a:t>Hoe kun je in twee weken tijd een nieuwe app voor </a:t>
            </a:r>
            <a:r>
              <a:rPr lang="nl-NL" sz="3200" b="1" err="1">
                <a:ea typeface="+mj-lt"/>
                <a:cs typeface="+mj-lt"/>
              </a:rPr>
              <a:t>BarrocIT</a:t>
            </a:r>
            <a:r>
              <a:rPr lang="nl-NL" sz="3200" b="1">
                <a:ea typeface="+mj-lt"/>
                <a:cs typeface="+mj-lt"/>
              </a:rPr>
              <a:t> maken, doormiddel van </a:t>
            </a:r>
            <a:r>
              <a:rPr lang="nl-NL" sz="3200" b="1" err="1">
                <a:ea typeface="+mj-lt"/>
                <a:cs typeface="+mj-lt"/>
              </a:rPr>
              <a:t>React</a:t>
            </a:r>
            <a:r>
              <a:rPr lang="nl-NL" sz="3200" b="1">
                <a:ea typeface="+mj-lt"/>
                <a:cs typeface="+mj-lt"/>
              </a:rPr>
              <a:t> Native die dezelfde functionaliteiten bevat als de bestaande app?</a:t>
            </a:r>
            <a:r>
              <a:rPr lang="nl-NL" sz="3200">
                <a:ea typeface="+mj-lt"/>
                <a:cs typeface="+mj-lt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304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8891293-FA8E-401D-BF95-A4D3C2FB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10818413" cy="14477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z="3200" err="1"/>
              <a:t>BarrocIT</a:t>
            </a:r>
            <a:endParaRPr lang="nl-NL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251E2-2224-462E-8A9C-124646E764D3}"/>
              </a:ext>
            </a:extLst>
          </p:cNvPr>
          <p:cNvSpPr txBox="1"/>
          <p:nvPr/>
        </p:nvSpPr>
        <p:spPr>
          <a:xfrm>
            <a:off x="609601" y="2725271"/>
            <a:ext cx="9977717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nl-NL" dirty="0">
                <a:latin typeface="Arial"/>
                <a:cs typeface="Arial"/>
              </a:rPr>
              <a:t>Als gebruiker wil ik kunnen inloggen.</a:t>
            </a:r>
            <a:r>
              <a:rPr lang="en-US" dirty="0">
                <a:latin typeface="Arial"/>
                <a:cs typeface="Arial"/>
              </a:rPr>
              <a:t> </a:t>
            </a:r>
          </a:p>
          <a:p>
            <a:pPr marL="171450" indent="-17145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nl-NL" dirty="0">
                <a:ea typeface="+mn-lt"/>
                <a:cs typeface="+mn-lt"/>
              </a:rPr>
              <a:t>Als gebruiker wil ik op het home scherm inzicht hebben in alle klanten van </a:t>
            </a:r>
            <a:r>
              <a:rPr lang="nl-NL" err="1">
                <a:ea typeface="+mn-lt"/>
                <a:cs typeface="+mn-lt"/>
              </a:rPr>
              <a:t>BarrocIT</a:t>
            </a:r>
            <a:endParaRPr lang="en-US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nl-NL" dirty="0">
                <a:ea typeface="+mn-lt"/>
                <a:cs typeface="+mn-lt"/>
              </a:rPr>
              <a:t>Als gebruiker wil ik klanten kunnen aanmaken</a:t>
            </a:r>
            <a:endParaRPr lang="en-US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nl-NL" dirty="0">
                <a:ea typeface="+mn-lt"/>
                <a:cs typeface="+mn-lt"/>
              </a:rPr>
              <a:t>Als gebruiker wil ik klanten kunnen wijzigen</a:t>
            </a:r>
          </a:p>
          <a:p>
            <a:pPr marL="171450" indent="-171450">
              <a:buFont typeface="Arial"/>
              <a:buChar char="•"/>
            </a:pPr>
            <a:endParaRPr lang="nl-NL" dirty="0">
              <a:latin typeface="Corbe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nl-NL" dirty="0">
                <a:ea typeface="+mn-lt"/>
                <a:cs typeface="+mn-lt"/>
              </a:rPr>
              <a:t>Als gebruiker wil ik klanten kunnen verwijderen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043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8891293-FA8E-401D-BF95-A4D3C2FB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568" y="1214717"/>
            <a:ext cx="10818413" cy="14477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sz="3200" dirty="0"/>
              <a:t>Non-</a:t>
            </a:r>
            <a:r>
              <a:rPr lang="nl-NL" sz="3200" dirty="0" err="1"/>
              <a:t>functionals</a:t>
            </a:r>
            <a:endParaRPr lang="nl-NL" dirty="0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26F1D-8BBF-47F9-A02E-F4F67ABB1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 </a:t>
            </a:r>
            <a:r>
              <a:rPr lang="en-US" err="1"/>
              <a:t>ontwikkelen</a:t>
            </a:r>
            <a:r>
              <a:rPr lang="en-US"/>
              <a:t> </a:t>
            </a:r>
            <a:r>
              <a:rPr lang="en-US" err="1"/>
              <a:t>binnen</a:t>
            </a:r>
            <a:r>
              <a:rPr lang="en-US"/>
              <a:t> 2 </a:t>
            </a:r>
            <a:r>
              <a:rPr lang="en-US" err="1"/>
              <a:t>weken</a:t>
            </a:r>
          </a:p>
          <a:p>
            <a:r>
              <a:rPr lang="en-US"/>
              <a:t>App </a:t>
            </a:r>
            <a:r>
              <a:rPr lang="en-US" err="1"/>
              <a:t>beschikbaar</a:t>
            </a:r>
            <a:r>
              <a:rPr lang="en-US"/>
              <a:t> op </a:t>
            </a:r>
            <a:r>
              <a:rPr lang="en-US" err="1"/>
              <a:t>zowel</a:t>
            </a:r>
            <a:r>
              <a:rPr lang="en-US"/>
              <a:t> Android al iOS</a:t>
            </a:r>
          </a:p>
        </p:txBody>
      </p:sp>
    </p:spTree>
    <p:extLst>
      <p:ext uri="{BB962C8B-B14F-4D97-AF65-F5344CB8AC3E}">
        <p14:creationId xmlns:p14="http://schemas.microsoft.com/office/powerpoint/2010/main" val="251547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6B7114D-4DF4-46DA-9431-984DB7EE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646" y="348095"/>
            <a:ext cx="7411825" cy="1111827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nl-NL" dirty="0">
                <a:ea typeface="+mj-lt"/>
                <a:cs typeface="+mj-lt"/>
              </a:rPr>
              <a:t>Architectuur en ontwerp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EBFC8A13-578B-4CDA-9FAA-0FEFD7EA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65" y="1459005"/>
            <a:ext cx="6562164" cy="49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69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6B7114D-4DF4-46DA-9431-984DB7EE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646" y="348095"/>
            <a:ext cx="7411825" cy="1111827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nl-NL" dirty="0">
                <a:ea typeface="+mj-lt"/>
                <a:cs typeface="+mj-lt"/>
              </a:rPr>
              <a:t>Architectuur en ontwerp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Afbeelding 3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E6D69577-E157-4F83-8656-AEBB977EF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3" y="1522037"/>
            <a:ext cx="10312400" cy="49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3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6B7114D-4DF4-46DA-9431-984DB7EE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646" y="348095"/>
            <a:ext cx="7411825" cy="1111827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nl-NL" dirty="0">
                <a:ea typeface="+mj-lt"/>
                <a:cs typeface="+mj-lt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47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82441"/>
      </a:dk2>
      <a:lt2>
        <a:srgbClr val="E5E2E8"/>
      </a:lt2>
      <a:accent1>
        <a:srgbClr val="72B01F"/>
      </a:accent1>
      <a:accent2>
        <a:srgbClr val="A5A612"/>
      </a:accent2>
      <a:accent3>
        <a:srgbClr val="DA9127"/>
      </a:accent3>
      <a:accent4>
        <a:srgbClr val="D53917"/>
      </a:accent4>
      <a:accent5>
        <a:srgbClr val="E72957"/>
      </a:accent5>
      <a:accent6>
        <a:srgbClr val="D51794"/>
      </a:accent6>
      <a:hlink>
        <a:srgbClr val="8C5EC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Parallax</vt:lpstr>
      <vt:lpstr>BrushVTI</vt:lpstr>
      <vt:lpstr>React Native</vt:lpstr>
      <vt:lpstr>Waar gaan we het over hebben?</vt:lpstr>
      <vt:lpstr>React Native</vt:lpstr>
      <vt:lpstr>Hoe kun je in twee weken tijd een nieuwe app voor BarrocIT maken, doormiddel van React Native die dezelfde functionaliteiten bevat als de bestaande app? </vt:lpstr>
      <vt:lpstr>BarrocIT</vt:lpstr>
      <vt:lpstr>Non-functionals</vt:lpstr>
      <vt:lpstr>Architectuur en ontwerp</vt:lpstr>
      <vt:lpstr>Architectuur en ontwerp</vt:lpstr>
      <vt:lpstr>Demo</vt:lpstr>
      <vt:lpstr>Evaluatie</vt:lpstr>
      <vt:lpstr>Conclusie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251</cp:revision>
  <dcterms:created xsi:type="dcterms:W3CDTF">2020-04-01T17:43:57Z</dcterms:created>
  <dcterms:modified xsi:type="dcterms:W3CDTF">2020-04-01T18:29:46Z</dcterms:modified>
</cp:coreProperties>
</file>