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3"/>
  </p:notesMasterIdLst>
  <p:sldIdLst>
    <p:sldId id="256" r:id="rId2"/>
    <p:sldId id="258" r:id="rId3"/>
    <p:sldId id="261" r:id="rId4"/>
    <p:sldId id="259" r:id="rId5"/>
    <p:sldId id="285" r:id="rId6"/>
    <p:sldId id="260" r:id="rId7"/>
    <p:sldId id="286" r:id="rId8"/>
    <p:sldId id="287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Helvetica Neue" panose="020B0604020202020204" charset="0"/>
      <p:regular r:id="rId38"/>
      <p:bold r:id="rId39"/>
      <p:italic r:id="rId40"/>
      <p:boldItalic r:id="rId41"/>
    </p:embeddedFont>
    <p:embeddedFont>
      <p:font typeface="Muli" panose="020B0604020202020204" charset="0"/>
      <p:regular r:id="rId42"/>
      <p:bold r:id="rId43"/>
      <p:italic r:id="rId44"/>
      <p:boldItalic r:id="rId45"/>
    </p:embeddedFont>
    <p:embeddedFont>
      <p:font typeface="Nixie One" panose="020B0604020202020204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9FE738-FC48-422B-9DEC-40943B545FCE}">
  <a:tblStyle styleId="{6E9FE738-FC48-422B-9DEC-40943B545F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Shape 8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11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421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197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Shape 49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Shape 56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7" name="Shape 5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Shape 60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1" name="Shape 6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0" name="Shape 7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0" name="Shape 8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Shape 86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1" name="Shape 91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Shape 95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6" name="Shape 9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Shape 98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Shape 99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0" name="Shape 10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09" name="Shape 10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19" name="Shape 1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Shape 16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3" name="Shape 173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" name="Shape 17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78" name="Shape 17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Shape 180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Shape 181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2" name="Shape 18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Shape 19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1" name="Shape 19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Shape 200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1" name="Shape 20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Shape 207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4" name="Shape 214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Shape 21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19" name="Shape 21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Shape 221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Shape 222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3" name="Shape 22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2" name="Shape 23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Shape 23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0" name="Shape 240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Shape 244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45" name="Shape 24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Shape 24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Shape 24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49" name="Shape 24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Shape 25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58" name="Shape 25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Shape 262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Shape 26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Shape 26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68" name="Shape 26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Shape 274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Shape 27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79" name="Shape 27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Shape 283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84" name="Shape 28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Shape 28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Shape 28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88" name="Shape 28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97" name="Shape 29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Shape 301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Shape 302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" name="Shape 30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07" name="Shape 30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" name="Shape 313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fonts#UsePlace:use/Collection:Nixie+One%7CMuli:300,400,300italic,400italic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Technische Presentatie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7" name="Shape 387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5" name="Shape 395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 idx="4294967295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401" name="Shape 401"/>
          <p:cNvSpPr txBox="1">
            <a:spLocks noGrp="1"/>
          </p:cNvSpPr>
          <p:nvPr>
            <p:ph type="body" idx="4294967295"/>
          </p:nvPr>
        </p:nvSpPr>
        <p:spPr>
          <a:xfrm>
            <a:off x="3933825" y="3248025"/>
            <a:ext cx="3753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402" name="Shape 402"/>
          <p:cNvPicPr preferRelativeResize="0"/>
          <p:nvPr/>
        </p:nvPicPr>
        <p:blipFill rotWithShape="1">
          <a:blip r:embed="rId3">
            <a:alphaModFix/>
          </a:blip>
          <a:srcRect t="13292"/>
          <a:stretch/>
        </p:blipFill>
        <p:spPr>
          <a:xfrm>
            <a:off x="-438150" y="1162050"/>
            <a:ext cx="4152900" cy="3601200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title" idx="4294967295"/>
          </p:nvPr>
        </p:nvSpPr>
        <p:spPr>
          <a:xfrm>
            <a:off x="400050" y="1543050"/>
            <a:ext cx="2695500" cy="323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Want big impact?</a:t>
            </a:r>
            <a:endParaRPr sz="28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E293C"/>
                </a:solidFill>
              </a:rPr>
              <a:t>Use big image.</a:t>
            </a:r>
            <a:endParaRPr sz="2800" b="1">
              <a:solidFill>
                <a:srgbClr val="0E293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3" name="Shape 413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21" name="Shape 421"/>
          <p:cNvGraphicFramePr/>
          <p:nvPr/>
        </p:nvGraphicFramePr>
        <p:xfrm>
          <a:off x="1852600" y="2397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{6E9FE738-FC48-422B-9DEC-40943B545FCE}</a:tableStyleId>
              </a:tblPr>
              <a:tblGrid>
                <a:gridCol w="132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6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/>
        </p:nvSpPr>
        <p:spPr>
          <a:xfrm>
            <a:off x="875675" y="1285876"/>
            <a:ext cx="7451646" cy="3549800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Shape 427"/>
          <p:cNvSpPr txBox="1">
            <a:spLocks noGrp="1"/>
          </p:cNvSpPr>
          <p:nvPr>
            <p:ph type="title" idx="4294967295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Maps</a:t>
            </a:r>
            <a:endParaRPr sz="3000"/>
          </a:p>
        </p:txBody>
      </p:sp>
      <p:sp>
        <p:nvSpPr>
          <p:cNvPr id="428" name="Shape 428"/>
          <p:cNvSpPr/>
          <p:nvPr/>
        </p:nvSpPr>
        <p:spPr>
          <a:xfrm>
            <a:off x="2168025" y="211513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1504091" y="2317626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2970941" y="3632076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3923441" y="2043251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4590191" y="3955926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6533291" y="2489076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7190516" y="4041651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23423" y="409575"/>
            <a:ext cx="463838" cy="463814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latin typeface="Muli"/>
                <a:ea typeface="Muli"/>
                <a:cs typeface="Muli"/>
                <a:sym typeface="Muli"/>
              </a:rPr>
              <a:t>89,526,124</a:t>
            </a:r>
            <a:endParaRPr sz="96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Whoa! That’s a big number, aren’t you proud?</a:t>
            </a:r>
            <a:endParaRPr sz="9600" b="1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89,526,124$</a:t>
            </a:r>
            <a:endParaRPr sz="4800"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6" name="Shape 446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447" name="Shape 447"/>
          <p:cNvSpPr txBox="1">
            <a:spLocks noGrp="1"/>
          </p:cNvSpPr>
          <p:nvPr>
            <p:ph type="ctrTitle" idx="4294967295"/>
          </p:nvPr>
        </p:nvSpPr>
        <p:spPr>
          <a:xfrm>
            <a:off x="685800" y="35055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  <a:endParaRPr sz="4800" b="1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Shape 448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449" name="Shape 449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Muli"/>
                <a:ea typeface="Muli"/>
                <a:cs typeface="Muli"/>
                <a:sym typeface="Muli"/>
              </a:rPr>
              <a:t>185,244 users</a:t>
            </a:r>
            <a:endParaRPr sz="48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5455294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  <a:endParaRPr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ctrTitle" idx="4294967295"/>
          </p:nvPr>
        </p:nvSpPr>
        <p:spPr>
          <a:xfrm>
            <a:off x="3038042" y="891459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6000" dirty="0"/>
              <a:t>Welkom</a:t>
            </a:r>
          </a:p>
        </p:txBody>
      </p:sp>
      <p:pic>
        <p:nvPicPr>
          <p:cNvPr id="8" name="Shape 402">
            <a:extLst>
              <a:ext uri="{FF2B5EF4-FFF2-40B4-BE49-F238E27FC236}">
                <a16:creationId xmlns:a16="http://schemas.microsoft.com/office/drawing/2014/main" id="{6B1C7909-5226-4F55-AEE4-201337CA74A1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982659" y="2628951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9" name="Shape 402">
            <a:extLst>
              <a:ext uri="{FF2B5EF4-FFF2-40B4-BE49-F238E27FC236}">
                <a16:creationId xmlns:a16="http://schemas.microsoft.com/office/drawing/2014/main" id="{BC6C630B-36A9-4FBD-87B1-5A468C8F0CF9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528930" y="2628950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0" name="Shape 402">
            <a:extLst>
              <a:ext uri="{FF2B5EF4-FFF2-40B4-BE49-F238E27FC236}">
                <a16:creationId xmlns:a16="http://schemas.microsoft.com/office/drawing/2014/main" id="{E66E8A9D-EFB5-46E9-ACD2-C1BD45FB6F8C}"/>
              </a:ext>
            </a:extLst>
          </p:cNvPr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437428" y="2628953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65A4D1-F954-4FF9-897C-016B82890A0F}"/>
              </a:ext>
            </a:extLst>
          </p:cNvPr>
          <p:cNvSpPr txBox="1"/>
          <p:nvPr/>
        </p:nvSpPr>
        <p:spPr>
          <a:xfrm>
            <a:off x="3320717" y="3531283"/>
            <a:ext cx="131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Ricky </a:t>
            </a:r>
          </a:p>
          <a:p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van den Berg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39E236-897D-4837-AEF6-D61CC0F30429}"/>
              </a:ext>
            </a:extLst>
          </p:cNvPr>
          <p:cNvSpPr txBox="1"/>
          <p:nvPr/>
        </p:nvSpPr>
        <p:spPr>
          <a:xfrm>
            <a:off x="4774446" y="3531282"/>
            <a:ext cx="131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Rik </a:t>
            </a:r>
          </a:p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Basting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F54D9-3122-4C77-94F1-A8E1C94AE471}"/>
              </a:ext>
            </a:extLst>
          </p:cNvPr>
          <p:cNvSpPr txBox="1"/>
          <p:nvPr/>
        </p:nvSpPr>
        <p:spPr>
          <a:xfrm>
            <a:off x="6229214" y="3531282"/>
            <a:ext cx="131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Michael</a:t>
            </a:r>
          </a:p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van Zundert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87EAE-0409-4BB4-A55B-B8406AFA9966}"/>
              </a:ext>
            </a:extLst>
          </p:cNvPr>
          <p:cNvSpPr txBox="1"/>
          <p:nvPr/>
        </p:nvSpPr>
        <p:spPr>
          <a:xfrm>
            <a:off x="3185912" y="1813342"/>
            <a:ext cx="3177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chemeClr val="bg1">
                    <a:lumMod val="85000"/>
                  </a:schemeClr>
                </a:solidFill>
                <a:latin typeface="Muli" panose="020B0604020202020204" charset="0"/>
              </a:rPr>
              <a:t>Wie zijn wij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 idx="4294967295"/>
          </p:nvPr>
        </p:nvSpPr>
        <p:spPr>
          <a:xfrm>
            <a:off x="3105600" y="461529"/>
            <a:ext cx="29328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sales funnel</a:t>
            </a:r>
            <a:endParaRPr sz="2400"/>
          </a:p>
        </p:txBody>
      </p:sp>
      <p:sp>
        <p:nvSpPr>
          <p:cNvPr id="464" name="Shape 464"/>
          <p:cNvSpPr/>
          <p:nvPr/>
        </p:nvSpPr>
        <p:spPr>
          <a:xfrm>
            <a:off x="4156983" y="3996566"/>
            <a:ext cx="848400" cy="625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3561295" y="2554335"/>
            <a:ext cx="2032200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3180644" y="1938652"/>
            <a:ext cx="2776800" cy="5988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4055273" y="3638071"/>
            <a:ext cx="1048500" cy="403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 rot="10800000">
            <a:off x="3904757" y="3561320"/>
            <a:ext cx="1334700" cy="491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3859233" y="3124713"/>
            <a:ext cx="1446000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Shape 470"/>
          <p:cNvSpPr/>
          <p:nvPr/>
        </p:nvSpPr>
        <p:spPr>
          <a:xfrm rot="10800000">
            <a:off x="3654625" y="3008669"/>
            <a:ext cx="1837800" cy="63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3201585" y="1889037"/>
            <a:ext cx="2716800" cy="66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/>
          <p:nvPr/>
        </p:nvSpPr>
        <p:spPr>
          <a:xfrm rot="10800000">
            <a:off x="2782868" y="1806585"/>
            <a:ext cx="3534600" cy="7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/>
          <p:nvPr/>
        </p:nvSpPr>
        <p:spPr>
          <a:xfrm rot="10800000">
            <a:off x="3276488" y="2411864"/>
            <a:ext cx="2589000" cy="6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Shape 474"/>
          <p:cNvSpPr/>
          <p:nvPr/>
        </p:nvSpPr>
        <p:spPr>
          <a:xfrm rot="10800000">
            <a:off x="4088990" y="3986748"/>
            <a:ext cx="989700" cy="677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2695725" y="1301074"/>
            <a:ext cx="3709200" cy="674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4350691" y="2135142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7" name="Shape 477"/>
          <p:cNvSpPr txBox="1"/>
          <p:nvPr/>
        </p:nvSpPr>
        <p:spPr>
          <a:xfrm>
            <a:off x="4337645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4284559" y="2795437"/>
            <a:ext cx="6090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1" name="Shape 481"/>
          <p:cNvSpPr txBox="1"/>
          <p:nvPr/>
        </p:nvSpPr>
        <p:spPr>
          <a:xfrm>
            <a:off x="4306473" y="3364715"/>
            <a:ext cx="5649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4350691" y="441217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4337645" y="450751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4350691" y="3842918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5" name="Shape 485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6" name="Shape 486"/>
          <p:cNvSpPr txBox="1"/>
          <p:nvPr/>
        </p:nvSpPr>
        <p:spPr>
          <a:xfrm>
            <a:off x="304800" y="4315500"/>
            <a:ext cx="24126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Diagram featured by </a:t>
            </a:r>
            <a:r>
              <a:rPr lang="en" sz="1200" b="1" u="sng">
                <a:solidFill>
                  <a:srgbClr val="00FFFF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http://slidemodel.com</a:t>
            </a:r>
            <a:endParaRPr sz="1200">
              <a:solidFill>
                <a:srgbClr val="00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493" name="Shape 493"/>
          <p:cNvSpPr txBox="1">
            <a:spLocks noGrp="1"/>
          </p:cNvSpPr>
          <p:nvPr>
            <p:ph type="body" idx="2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494" name="Shape 494"/>
          <p:cNvSpPr txBox="1">
            <a:spLocks noGrp="1"/>
          </p:cNvSpPr>
          <p:nvPr>
            <p:ph type="body" idx="3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496" name="Shape 496"/>
          <p:cNvSpPr txBox="1">
            <a:spLocks noGrp="1"/>
          </p:cNvSpPr>
          <p:nvPr>
            <p:ph type="body" idx="2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497" name="Shape 497"/>
          <p:cNvSpPr txBox="1">
            <a:spLocks noGrp="1"/>
          </p:cNvSpPr>
          <p:nvPr>
            <p:ph type="body" idx="3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503" name="Shape 5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625" y="443775"/>
            <a:ext cx="4476750" cy="37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Android project</a:t>
            </a:r>
            <a:endParaRPr b="1">
              <a:solidFill>
                <a:srgbClr val="19B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10" name="Shape 510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18" name="Shape 518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iPhone project</a:t>
            </a:r>
            <a:endParaRPr b="1">
              <a:solidFill>
                <a:srgbClr val="19B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19" name="Shape 519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6" name="Shape 526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Tablet project</a:t>
            </a:r>
            <a:endParaRPr b="1">
              <a:solidFill>
                <a:srgbClr val="19B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27" name="Shape 527"/>
          <p:cNvSpPr/>
          <p:nvPr/>
        </p:nvSpPr>
        <p:spPr>
          <a:xfrm>
            <a:off x="728630" y="480277"/>
            <a:ext cx="276059" cy="354335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3619500" y="358925"/>
            <a:ext cx="4927316" cy="383597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4" name="Shape 534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Desktop project</a:t>
            </a:r>
            <a:endParaRPr b="1">
              <a:solidFill>
                <a:srgbClr val="19B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535" name="Shape 535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36" name="Shape 536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@username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user@mail.me</a:t>
            </a: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 idx="4294967295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</a:rPr>
              <a:t>Presentation design</a:t>
            </a:r>
            <a:endParaRPr>
              <a:solidFill>
                <a:srgbClr val="19BBD5"/>
              </a:solidFill>
            </a:endParaRPr>
          </a:p>
        </p:txBody>
      </p:sp>
      <p:sp>
        <p:nvSpPr>
          <p:cNvPr id="557" name="Shape 557"/>
          <p:cNvSpPr txBox="1">
            <a:spLocks noGrp="1"/>
          </p:cNvSpPr>
          <p:nvPr>
            <p:ph type="body" idx="4294967295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This presentation uses the following typographies and colors:</a:t>
            </a:r>
            <a:endParaRPr sz="1200"/>
          </a:p>
          <a:p>
            <a:pPr marL="457200" lvl="0" indent="-304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Titles: Nixie One</a:t>
            </a:r>
            <a:endParaRPr sz="1200"/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Body copy: Muli</a:t>
            </a:r>
            <a:endParaRPr sz="12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You can download the fonts on this page:</a:t>
            </a:r>
            <a:endParaRPr sz="12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00E1C6"/>
                </a:solidFill>
                <a:hlinkClick r:id="rId3"/>
              </a:rPr>
              <a:t>http://www.google.com/fonts#UsePlace:use/Collection:Nixie+One|Muli:300,400,300italic,400italic</a:t>
            </a:r>
            <a:endParaRPr sz="1000">
              <a:solidFill>
                <a:srgbClr val="00E1C6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“arrow button” that appears on the top right</a:t>
            </a:r>
            <a:endParaRPr sz="12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6DAEC"/>
                </a:solidFill>
              </a:rPr>
              <a:t>Aquamarina </a:t>
            </a:r>
            <a:r>
              <a:rPr lang="en" sz="1200" b="1">
                <a:solidFill>
                  <a:srgbClr val="00E1C6"/>
                </a:solidFill>
              </a:rPr>
              <a:t>#00e1c6</a:t>
            </a:r>
            <a:r>
              <a:rPr lang="en" sz="1200">
                <a:solidFill>
                  <a:srgbClr val="C6DAEC"/>
                </a:solidFill>
              </a:rPr>
              <a:t>  /  Turquoise </a:t>
            </a:r>
            <a:r>
              <a:rPr lang="en" sz="1200" b="1">
                <a:solidFill>
                  <a:srgbClr val="19BBD5"/>
                </a:solidFill>
              </a:rPr>
              <a:t>#19bbd5</a:t>
            </a:r>
            <a:r>
              <a:rPr lang="en" sz="1200">
                <a:solidFill>
                  <a:srgbClr val="C6DAEC"/>
                </a:solidFill>
              </a:rPr>
              <a:t>  /  Skyblue </a:t>
            </a:r>
            <a:r>
              <a:rPr lang="en" sz="1200" b="1">
                <a:solidFill>
                  <a:srgbClr val="2C9DDE"/>
                </a:solidFill>
              </a:rPr>
              <a:t>#2c9dde</a:t>
            </a:r>
            <a:r>
              <a:rPr lang="en" sz="1200">
                <a:solidFill>
                  <a:srgbClr val="C6DAEC"/>
                </a:solidFill>
              </a:rPr>
              <a:t>  /  </a:t>
            </a:r>
            <a:endParaRPr sz="1200">
              <a:solidFill>
                <a:srgbClr val="C6DAEC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6DAEC"/>
                </a:solidFill>
              </a:rPr>
              <a:t>Light gray </a:t>
            </a:r>
            <a:r>
              <a:rPr lang="en" sz="1200" b="1">
                <a:solidFill>
                  <a:srgbClr val="C6DAEC"/>
                </a:solidFill>
              </a:rPr>
              <a:t>#c6daec</a:t>
            </a:r>
            <a:r>
              <a:rPr lang="en" sz="1200">
                <a:solidFill>
                  <a:srgbClr val="C6DAEC"/>
                </a:solidFill>
              </a:rPr>
              <a:t>  /  Dark blue  </a:t>
            </a:r>
            <a:r>
              <a:rPr lang="en" sz="1200" b="1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  <a:endParaRPr sz="1200"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59" name="Shape 5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1200" y="2730553"/>
            <a:ext cx="635794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807650" y="112100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Inhoudsopgave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48990" y="1859814"/>
            <a:ext cx="282301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nl-NL" dirty="0"/>
              <a:t>Microsoft Flow</a:t>
            </a:r>
          </a:p>
          <a:p>
            <a:pPr lvl="1">
              <a:buChar char="◇"/>
            </a:pPr>
            <a:r>
              <a:rPr lang="nl-NL" dirty="0" err="1"/>
              <a:t>Flows</a:t>
            </a:r>
            <a:endParaRPr lang="nl-NL" dirty="0"/>
          </a:p>
          <a:p>
            <a:pPr lvl="1">
              <a:buChar char="◇"/>
            </a:pPr>
            <a:r>
              <a:rPr lang="nl-NL" dirty="0" err="1"/>
              <a:t>Connectors</a:t>
            </a:r>
            <a:endParaRPr lang="nl-NL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nl-NL" dirty="0"/>
              <a:t>API</a:t>
            </a:r>
          </a:p>
          <a:p>
            <a:pPr lvl="1">
              <a:buChar char="◇"/>
            </a:pPr>
            <a:r>
              <a:rPr lang="nl-NL" dirty="0"/>
              <a:t>datastructuur</a:t>
            </a:r>
          </a:p>
          <a:p>
            <a:pPr lvl="1">
              <a:buChar char="◇"/>
            </a:pPr>
            <a:r>
              <a:rPr lang="nl-NL" dirty="0"/>
              <a:t>Actions</a:t>
            </a:r>
          </a:p>
          <a:p>
            <a:pPr lvl="1">
              <a:buChar char="◇"/>
            </a:pPr>
            <a:r>
              <a:rPr lang="nl-NL" dirty="0" err="1"/>
              <a:t>Flows</a:t>
            </a:r>
            <a:endParaRPr lang="nl-NL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GB" dirty="0"/>
              <a:t>Node-Red</a:t>
            </a:r>
          </a:p>
          <a:p>
            <a:pPr lvl="1">
              <a:buChar char="◇"/>
            </a:pPr>
            <a:r>
              <a:rPr lang="en-GB" dirty="0"/>
              <a:t>Stack</a:t>
            </a:r>
          </a:p>
          <a:p>
            <a:pPr lvl="1">
              <a:buChar char="◇"/>
            </a:pPr>
            <a:r>
              <a:rPr lang="en-GB" dirty="0"/>
              <a:t>Deployment</a:t>
            </a:r>
          </a:p>
          <a:p>
            <a:pPr lvl="1">
              <a:buChar char="◇"/>
            </a:pPr>
            <a:r>
              <a:rPr lang="en-GB" dirty="0"/>
              <a:t>Flows</a:t>
            </a:r>
          </a:p>
          <a:p>
            <a:pPr lvl="1">
              <a:buChar char="◇"/>
            </a:pPr>
            <a:r>
              <a:rPr lang="en-GB" dirty="0" err="1"/>
              <a:t>Alternatieven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BD5"/>
        </a:solidFill>
        <a:effectLst/>
      </p:bgPr>
    </p:bg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Shape 564"/>
          <p:cNvGrpSpPr/>
          <p:nvPr/>
        </p:nvGrpSpPr>
        <p:grpSpPr>
          <a:xfrm>
            <a:off x="954301" y="809074"/>
            <a:ext cx="286156" cy="361899"/>
            <a:chOff x="584925" y="238125"/>
            <a:chExt cx="415200" cy="525100"/>
          </a:xfrm>
        </p:grpSpPr>
        <p:sp>
          <p:nvSpPr>
            <p:cNvPr id="565" name="Shape 56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Shape 571"/>
          <p:cNvGrpSpPr/>
          <p:nvPr/>
        </p:nvGrpSpPr>
        <p:grpSpPr>
          <a:xfrm>
            <a:off x="1408760" y="861660"/>
            <a:ext cx="306367" cy="255038"/>
            <a:chOff x="1244325" y="314425"/>
            <a:chExt cx="444525" cy="370050"/>
          </a:xfrm>
        </p:grpSpPr>
        <p:sp>
          <p:nvSpPr>
            <p:cNvPr id="572" name="Shape 57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1880069" y="860402"/>
            <a:ext cx="292910" cy="257554"/>
            <a:chOff x="1928175" y="312600"/>
            <a:chExt cx="425000" cy="373700"/>
          </a:xfrm>
        </p:grpSpPr>
        <p:sp>
          <p:nvSpPr>
            <p:cNvPr id="575" name="Shape 575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7" name="Shape 577"/>
          <p:cNvSpPr/>
          <p:nvPr/>
        </p:nvSpPr>
        <p:spPr>
          <a:xfrm>
            <a:off x="2371223" y="851156"/>
            <a:ext cx="239876" cy="276059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2852216" y="852001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Shape 579"/>
          <p:cNvGrpSpPr/>
          <p:nvPr/>
        </p:nvGrpSpPr>
        <p:grpSpPr>
          <a:xfrm>
            <a:off x="3251905" y="846945"/>
            <a:ext cx="336674" cy="284485"/>
            <a:chOff x="3918650" y="293075"/>
            <a:chExt cx="488500" cy="412775"/>
          </a:xfrm>
        </p:grpSpPr>
        <p:sp>
          <p:nvSpPr>
            <p:cNvPr id="580" name="Shape 580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3746354" y="825477"/>
            <a:ext cx="276921" cy="327404"/>
            <a:chOff x="4636075" y="261925"/>
            <a:chExt cx="401800" cy="475050"/>
          </a:xfrm>
        </p:grpSpPr>
        <p:sp>
          <p:nvSpPr>
            <p:cNvPr id="584" name="Shape 584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8" name="Shape 588"/>
          <p:cNvSpPr/>
          <p:nvPr/>
        </p:nvSpPr>
        <p:spPr>
          <a:xfrm>
            <a:off x="4190862" y="850726"/>
            <a:ext cx="317308" cy="276921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9" name="Shape 589"/>
          <p:cNvGrpSpPr/>
          <p:nvPr/>
        </p:nvGrpSpPr>
        <p:grpSpPr>
          <a:xfrm>
            <a:off x="4675085" y="852838"/>
            <a:ext cx="277748" cy="272268"/>
            <a:chOff x="5983625" y="301625"/>
            <a:chExt cx="403000" cy="395050"/>
          </a:xfrm>
        </p:grpSpPr>
        <p:sp>
          <p:nvSpPr>
            <p:cNvPr id="590" name="Shape 590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5141760" y="850719"/>
            <a:ext cx="273543" cy="273130"/>
            <a:chOff x="6660750" y="298550"/>
            <a:chExt cx="396900" cy="396300"/>
          </a:xfrm>
        </p:grpSpPr>
        <p:sp>
          <p:nvSpPr>
            <p:cNvPr id="611" name="Shape 61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954301" y="1280797"/>
            <a:ext cx="286156" cy="346340"/>
            <a:chOff x="584925" y="922575"/>
            <a:chExt cx="415200" cy="502525"/>
          </a:xfrm>
        </p:grpSpPr>
        <p:sp>
          <p:nvSpPr>
            <p:cNvPr id="614" name="Shape 614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Shape 617"/>
          <p:cNvGrpSpPr/>
          <p:nvPr/>
        </p:nvGrpSpPr>
        <p:grpSpPr>
          <a:xfrm>
            <a:off x="1410448" y="1272802"/>
            <a:ext cx="303007" cy="361072"/>
            <a:chOff x="1246775" y="910975"/>
            <a:chExt cx="439650" cy="523900"/>
          </a:xfrm>
        </p:grpSpPr>
        <p:sp>
          <p:nvSpPr>
            <p:cNvPr id="618" name="Shape 61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Shape 621"/>
          <p:cNvGrpSpPr/>
          <p:nvPr/>
        </p:nvGrpSpPr>
        <p:grpSpPr>
          <a:xfrm>
            <a:off x="1878811" y="1330867"/>
            <a:ext cx="295426" cy="245769"/>
            <a:chOff x="1926350" y="995225"/>
            <a:chExt cx="428650" cy="356600"/>
          </a:xfrm>
        </p:grpSpPr>
        <p:sp>
          <p:nvSpPr>
            <p:cNvPr id="622" name="Shape 622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6" name="Shape 626"/>
          <p:cNvSpPr/>
          <p:nvPr/>
        </p:nvSpPr>
        <p:spPr>
          <a:xfrm>
            <a:off x="2346808" y="1310265"/>
            <a:ext cx="288706" cy="287017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2811827" y="1324583"/>
            <a:ext cx="287844" cy="258398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3280620" y="1326685"/>
            <a:ext cx="279436" cy="254177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3754462" y="1329201"/>
            <a:ext cx="260931" cy="24914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0" name="Shape 630"/>
          <p:cNvGrpSpPr/>
          <p:nvPr/>
        </p:nvGrpSpPr>
        <p:grpSpPr>
          <a:xfrm>
            <a:off x="4205464" y="1312362"/>
            <a:ext cx="287844" cy="288258"/>
            <a:chOff x="5302225" y="968375"/>
            <a:chExt cx="417650" cy="418250"/>
          </a:xfrm>
        </p:grpSpPr>
        <p:sp>
          <p:nvSpPr>
            <p:cNvPr id="631" name="Shape 631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Shape 633"/>
          <p:cNvGrpSpPr/>
          <p:nvPr/>
        </p:nvGrpSpPr>
        <p:grpSpPr>
          <a:xfrm>
            <a:off x="4635525" y="1279953"/>
            <a:ext cx="356868" cy="347598"/>
            <a:chOff x="5926225" y="921350"/>
            <a:chExt cx="517800" cy="504350"/>
          </a:xfrm>
        </p:grpSpPr>
        <p:sp>
          <p:nvSpPr>
            <p:cNvPr id="634" name="Shape 63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Shape 636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637" name="Shape 63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936623" y="1805536"/>
            <a:ext cx="321512" cy="225575"/>
            <a:chOff x="559275" y="1683950"/>
            <a:chExt cx="466500" cy="327300"/>
          </a:xfrm>
        </p:grpSpPr>
        <p:sp>
          <p:nvSpPr>
            <p:cNvPr id="640" name="Shape 640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Shape 642"/>
          <p:cNvGrpSpPr/>
          <p:nvPr/>
        </p:nvGrpSpPr>
        <p:grpSpPr>
          <a:xfrm>
            <a:off x="1401196" y="1760945"/>
            <a:ext cx="321512" cy="314775"/>
            <a:chOff x="1233350" y="1619250"/>
            <a:chExt cx="466500" cy="456725"/>
          </a:xfrm>
        </p:grpSpPr>
        <p:sp>
          <p:nvSpPr>
            <p:cNvPr id="643" name="Shape 643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Shape 647"/>
          <p:cNvGrpSpPr/>
          <p:nvPr/>
        </p:nvGrpSpPr>
        <p:grpSpPr>
          <a:xfrm>
            <a:off x="1875865" y="1767665"/>
            <a:ext cx="301318" cy="301318"/>
            <a:chOff x="1922075" y="1629000"/>
            <a:chExt cx="437200" cy="437200"/>
          </a:xfrm>
        </p:grpSpPr>
        <p:sp>
          <p:nvSpPr>
            <p:cNvPr id="648" name="Shape 6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Shape 650"/>
          <p:cNvGrpSpPr/>
          <p:nvPr/>
        </p:nvGrpSpPr>
        <p:grpSpPr>
          <a:xfrm>
            <a:off x="2339180" y="1766407"/>
            <a:ext cx="303834" cy="303834"/>
            <a:chOff x="2594325" y="1627175"/>
            <a:chExt cx="440850" cy="440850"/>
          </a:xfrm>
        </p:grpSpPr>
        <p:sp>
          <p:nvSpPr>
            <p:cNvPr id="651" name="Shape 651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Shape 654"/>
          <p:cNvSpPr/>
          <p:nvPr/>
        </p:nvSpPr>
        <p:spPr>
          <a:xfrm>
            <a:off x="2817289" y="1779918"/>
            <a:ext cx="276921" cy="27690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Shape 655"/>
          <p:cNvGrpSpPr/>
          <p:nvPr/>
        </p:nvGrpSpPr>
        <p:grpSpPr>
          <a:xfrm>
            <a:off x="3296944" y="1743681"/>
            <a:ext cx="246596" cy="349287"/>
            <a:chOff x="3984000" y="1594200"/>
            <a:chExt cx="357800" cy="506800"/>
          </a:xfrm>
        </p:grpSpPr>
        <p:sp>
          <p:nvSpPr>
            <p:cNvPr id="656" name="Shape 656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Shape 658"/>
          <p:cNvGrpSpPr/>
          <p:nvPr/>
        </p:nvGrpSpPr>
        <p:grpSpPr>
          <a:xfrm>
            <a:off x="3722370" y="1818580"/>
            <a:ext cx="324889" cy="199489"/>
            <a:chOff x="4601275" y="1702875"/>
            <a:chExt cx="471400" cy="289450"/>
          </a:xfrm>
        </p:grpSpPr>
        <p:sp>
          <p:nvSpPr>
            <p:cNvPr id="659" name="Shape 65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Shape 664"/>
          <p:cNvGrpSpPr/>
          <p:nvPr/>
        </p:nvGrpSpPr>
        <p:grpSpPr>
          <a:xfrm>
            <a:off x="4202518" y="1769767"/>
            <a:ext cx="293737" cy="297114"/>
            <a:chOff x="5297950" y="1632050"/>
            <a:chExt cx="426200" cy="431100"/>
          </a:xfrm>
        </p:grpSpPr>
        <p:sp>
          <p:nvSpPr>
            <p:cNvPr id="665" name="Shape 665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Shape 667"/>
          <p:cNvGrpSpPr/>
          <p:nvPr/>
        </p:nvGrpSpPr>
        <p:grpSpPr>
          <a:xfrm>
            <a:off x="4666246" y="1760945"/>
            <a:ext cx="295426" cy="314775"/>
            <a:chOff x="5970800" y="1619250"/>
            <a:chExt cx="428650" cy="456725"/>
          </a:xfrm>
        </p:grpSpPr>
        <p:sp>
          <p:nvSpPr>
            <p:cNvPr id="668" name="Shape 66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Shape 673"/>
          <p:cNvGrpSpPr/>
          <p:nvPr/>
        </p:nvGrpSpPr>
        <p:grpSpPr>
          <a:xfrm>
            <a:off x="5117362" y="1757155"/>
            <a:ext cx="331178" cy="302145"/>
            <a:chOff x="6625350" y="1613750"/>
            <a:chExt cx="480525" cy="438400"/>
          </a:xfrm>
        </p:grpSpPr>
        <p:sp>
          <p:nvSpPr>
            <p:cNvPr id="674" name="Shape 674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Shape 679"/>
          <p:cNvGrpSpPr/>
          <p:nvPr/>
        </p:nvGrpSpPr>
        <p:grpSpPr>
          <a:xfrm>
            <a:off x="972393" y="2248658"/>
            <a:ext cx="249973" cy="268495"/>
            <a:chOff x="611175" y="2326900"/>
            <a:chExt cx="362700" cy="389575"/>
          </a:xfrm>
        </p:grpSpPr>
        <p:sp>
          <p:nvSpPr>
            <p:cNvPr id="680" name="Shape 68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4" name="Shape 684"/>
          <p:cNvSpPr/>
          <p:nvPr/>
        </p:nvSpPr>
        <p:spPr>
          <a:xfrm>
            <a:off x="1430260" y="2251226"/>
            <a:ext cx="263447" cy="26344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1894849" y="2251226"/>
            <a:ext cx="263447" cy="26344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2359438" y="2251226"/>
            <a:ext cx="263447" cy="26344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Shape 687"/>
          <p:cNvGrpSpPr/>
          <p:nvPr/>
        </p:nvGrpSpPr>
        <p:grpSpPr>
          <a:xfrm>
            <a:off x="2885388" y="2205738"/>
            <a:ext cx="140562" cy="350975"/>
            <a:chOff x="3386850" y="2264625"/>
            <a:chExt cx="203950" cy="509250"/>
          </a:xfrm>
        </p:grpSpPr>
        <p:sp>
          <p:nvSpPr>
            <p:cNvPr id="688" name="Shape 68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Shape 690"/>
          <p:cNvGrpSpPr/>
          <p:nvPr/>
        </p:nvGrpSpPr>
        <p:grpSpPr>
          <a:xfrm>
            <a:off x="3827163" y="2250346"/>
            <a:ext cx="115303" cy="261758"/>
            <a:chOff x="4753325" y="2329350"/>
            <a:chExt cx="167300" cy="379800"/>
          </a:xfrm>
        </p:grpSpPr>
        <p:sp>
          <p:nvSpPr>
            <p:cNvPr id="691" name="Shape 691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Shape 693"/>
          <p:cNvGrpSpPr/>
          <p:nvPr/>
        </p:nvGrpSpPr>
        <p:grpSpPr>
          <a:xfrm>
            <a:off x="3360471" y="2207409"/>
            <a:ext cx="119542" cy="347615"/>
            <a:chOff x="4076175" y="2267050"/>
            <a:chExt cx="173450" cy="504375"/>
          </a:xfrm>
        </p:grpSpPr>
        <p:sp>
          <p:nvSpPr>
            <p:cNvPr id="694" name="Shape 694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6" name="Shape 696"/>
          <p:cNvSpPr/>
          <p:nvPr/>
        </p:nvSpPr>
        <p:spPr>
          <a:xfrm>
            <a:off x="4217793" y="2244075"/>
            <a:ext cx="263447" cy="27774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7" name="Shape 697"/>
          <p:cNvGrpSpPr/>
          <p:nvPr/>
        </p:nvGrpSpPr>
        <p:grpSpPr>
          <a:xfrm>
            <a:off x="4669193" y="2249071"/>
            <a:ext cx="289533" cy="267651"/>
            <a:chOff x="5975075" y="2327500"/>
            <a:chExt cx="420100" cy="388350"/>
          </a:xfrm>
        </p:grpSpPr>
        <p:sp>
          <p:nvSpPr>
            <p:cNvPr id="698" name="Shape 69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5189728" y="2241076"/>
            <a:ext cx="177607" cy="289533"/>
            <a:chOff x="6730350" y="2315900"/>
            <a:chExt cx="257700" cy="420100"/>
          </a:xfrm>
        </p:grpSpPr>
        <p:sp>
          <p:nvSpPr>
            <p:cNvPr id="701" name="Shape 70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Shape 706"/>
          <p:cNvGrpSpPr/>
          <p:nvPr/>
        </p:nvGrpSpPr>
        <p:grpSpPr>
          <a:xfrm>
            <a:off x="1052340" y="2683353"/>
            <a:ext cx="90078" cy="328249"/>
            <a:chOff x="727175" y="2957625"/>
            <a:chExt cx="130700" cy="476275"/>
          </a:xfrm>
        </p:grpSpPr>
        <p:sp>
          <p:nvSpPr>
            <p:cNvPr id="707" name="Shape 70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9" name="Shape 709"/>
          <p:cNvSpPr/>
          <p:nvPr/>
        </p:nvSpPr>
        <p:spPr>
          <a:xfrm>
            <a:off x="1888542" y="2670377"/>
            <a:ext cx="276059" cy="354335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1459724" y="2670377"/>
            <a:ext cx="204520" cy="354335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Shape 711"/>
          <p:cNvGrpSpPr/>
          <p:nvPr/>
        </p:nvGrpSpPr>
        <p:grpSpPr>
          <a:xfrm>
            <a:off x="2331599" y="2693864"/>
            <a:ext cx="318996" cy="307211"/>
            <a:chOff x="2583325" y="2972875"/>
            <a:chExt cx="462850" cy="445750"/>
          </a:xfrm>
        </p:grpSpPr>
        <p:sp>
          <p:nvSpPr>
            <p:cNvPr id="712" name="Shape 71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Shape 714"/>
          <p:cNvGrpSpPr/>
          <p:nvPr/>
        </p:nvGrpSpPr>
        <p:grpSpPr>
          <a:xfrm>
            <a:off x="2785230" y="2739747"/>
            <a:ext cx="340878" cy="215461"/>
            <a:chOff x="3241525" y="3039450"/>
            <a:chExt cx="494600" cy="312625"/>
          </a:xfrm>
        </p:grpSpPr>
        <p:sp>
          <p:nvSpPr>
            <p:cNvPr id="715" name="Shape 715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7" name="Shape 717"/>
          <p:cNvSpPr/>
          <p:nvPr/>
        </p:nvSpPr>
        <p:spPr>
          <a:xfrm>
            <a:off x="3738472" y="2701099"/>
            <a:ext cx="292910" cy="292893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8" name="Shape 718"/>
          <p:cNvGrpSpPr/>
          <p:nvPr/>
        </p:nvGrpSpPr>
        <p:grpSpPr>
          <a:xfrm>
            <a:off x="4173055" y="2717021"/>
            <a:ext cx="352664" cy="260914"/>
            <a:chOff x="5255200" y="3006475"/>
            <a:chExt cx="511700" cy="378575"/>
          </a:xfrm>
        </p:grpSpPr>
        <p:sp>
          <p:nvSpPr>
            <p:cNvPr id="719" name="Shape 71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Shape 721"/>
          <p:cNvGrpSpPr/>
          <p:nvPr/>
        </p:nvGrpSpPr>
        <p:grpSpPr>
          <a:xfrm>
            <a:off x="3277577" y="2701875"/>
            <a:ext cx="285329" cy="291204"/>
            <a:chOff x="3955900" y="2984500"/>
            <a:chExt cx="414000" cy="422525"/>
          </a:xfrm>
        </p:grpSpPr>
        <p:sp>
          <p:nvSpPr>
            <p:cNvPr id="722" name="Shape 722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5" name="Shape 725"/>
          <p:cNvSpPr/>
          <p:nvPr/>
        </p:nvSpPr>
        <p:spPr>
          <a:xfrm>
            <a:off x="939583" y="3186725"/>
            <a:ext cx="318979" cy="250817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Shape 726"/>
          <p:cNvSpPr/>
          <p:nvPr/>
        </p:nvSpPr>
        <p:spPr>
          <a:xfrm>
            <a:off x="4703007" y="2687625"/>
            <a:ext cx="222198" cy="319840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7" name="Shape 727"/>
          <p:cNvGrpSpPr/>
          <p:nvPr/>
        </p:nvGrpSpPr>
        <p:grpSpPr>
          <a:xfrm>
            <a:off x="5169535" y="2697654"/>
            <a:ext cx="217994" cy="309744"/>
            <a:chOff x="6701050" y="2978375"/>
            <a:chExt cx="316300" cy="449425"/>
          </a:xfrm>
        </p:grpSpPr>
        <p:sp>
          <p:nvSpPr>
            <p:cNvPr id="728" name="Shape 72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>
            <a:off x="1406658" y="3207679"/>
            <a:ext cx="310588" cy="208741"/>
            <a:chOff x="1241275" y="3718400"/>
            <a:chExt cx="450650" cy="302875"/>
          </a:xfrm>
        </p:grpSpPr>
        <p:sp>
          <p:nvSpPr>
            <p:cNvPr id="731" name="Shape 731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Shape 735"/>
          <p:cNvGrpSpPr/>
          <p:nvPr/>
        </p:nvGrpSpPr>
        <p:grpSpPr>
          <a:xfrm>
            <a:off x="1875452" y="3191690"/>
            <a:ext cx="302145" cy="241134"/>
            <a:chOff x="1921475" y="3695200"/>
            <a:chExt cx="438400" cy="349875"/>
          </a:xfrm>
        </p:grpSpPr>
        <p:sp>
          <p:nvSpPr>
            <p:cNvPr id="736" name="Shape 736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Shape 739"/>
          <p:cNvGrpSpPr/>
          <p:nvPr/>
        </p:nvGrpSpPr>
        <p:grpSpPr>
          <a:xfrm>
            <a:off x="2342970" y="3187899"/>
            <a:ext cx="296253" cy="248302"/>
            <a:chOff x="2599825" y="3689700"/>
            <a:chExt cx="429850" cy="360275"/>
          </a:xfrm>
        </p:grpSpPr>
        <p:sp>
          <p:nvSpPr>
            <p:cNvPr id="740" name="Shape 74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Shape 742"/>
          <p:cNvGrpSpPr/>
          <p:nvPr/>
        </p:nvGrpSpPr>
        <p:grpSpPr>
          <a:xfrm>
            <a:off x="2821844" y="3162227"/>
            <a:ext cx="267651" cy="279436"/>
            <a:chOff x="3294650" y="3652450"/>
            <a:chExt cx="388350" cy="405450"/>
          </a:xfrm>
        </p:grpSpPr>
        <p:sp>
          <p:nvSpPr>
            <p:cNvPr id="743" name="Shape 743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Shape 746"/>
          <p:cNvGrpSpPr/>
          <p:nvPr/>
        </p:nvGrpSpPr>
        <p:grpSpPr>
          <a:xfrm>
            <a:off x="3264121" y="3197583"/>
            <a:ext cx="312242" cy="228935"/>
            <a:chOff x="3936375" y="3703750"/>
            <a:chExt cx="453050" cy="332175"/>
          </a:xfrm>
        </p:grpSpPr>
        <p:sp>
          <p:nvSpPr>
            <p:cNvPr id="747" name="Shape 7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3728693" y="3197583"/>
            <a:ext cx="312242" cy="228935"/>
            <a:chOff x="4610450" y="3703750"/>
            <a:chExt cx="453050" cy="332175"/>
          </a:xfrm>
        </p:grpSpPr>
        <p:sp>
          <p:nvSpPr>
            <p:cNvPr id="753" name="Shape 75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Shape 755"/>
          <p:cNvGrpSpPr/>
          <p:nvPr/>
        </p:nvGrpSpPr>
        <p:grpSpPr>
          <a:xfrm>
            <a:off x="4204207" y="3174443"/>
            <a:ext cx="290360" cy="275215"/>
            <a:chOff x="5300400" y="3670175"/>
            <a:chExt cx="421300" cy="399325"/>
          </a:xfrm>
        </p:grpSpPr>
        <p:sp>
          <p:nvSpPr>
            <p:cNvPr id="756" name="Shape 756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1" name="Shape 761"/>
          <p:cNvSpPr/>
          <p:nvPr/>
        </p:nvSpPr>
        <p:spPr>
          <a:xfrm>
            <a:off x="4652505" y="3150541"/>
            <a:ext cx="323200" cy="323183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2" name="Shape 762"/>
          <p:cNvGrpSpPr/>
          <p:nvPr/>
        </p:nvGrpSpPr>
        <p:grpSpPr>
          <a:xfrm>
            <a:off x="5137556" y="3171066"/>
            <a:ext cx="281952" cy="281969"/>
            <a:chOff x="6654650" y="3665275"/>
            <a:chExt cx="409100" cy="409125"/>
          </a:xfrm>
        </p:grpSpPr>
        <p:sp>
          <p:nvSpPr>
            <p:cNvPr id="763" name="Shape 76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Shape 765"/>
          <p:cNvGrpSpPr/>
          <p:nvPr/>
        </p:nvGrpSpPr>
        <p:grpSpPr>
          <a:xfrm>
            <a:off x="944618" y="3623853"/>
            <a:ext cx="305522" cy="305540"/>
            <a:chOff x="570875" y="4322250"/>
            <a:chExt cx="443300" cy="443325"/>
          </a:xfrm>
        </p:grpSpPr>
        <p:sp>
          <p:nvSpPr>
            <p:cNvPr id="766" name="Shape 76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0" name="Shape 770"/>
          <p:cNvSpPr/>
          <p:nvPr/>
        </p:nvSpPr>
        <p:spPr>
          <a:xfrm>
            <a:off x="1396591" y="3683293"/>
            <a:ext cx="330782" cy="186859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1" name="Shape 771"/>
          <p:cNvGrpSpPr/>
          <p:nvPr/>
        </p:nvGrpSpPr>
        <p:grpSpPr>
          <a:xfrm>
            <a:off x="1915425" y="3601144"/>
            <a:ext cx="222198" cy="350958"/>
            <a:chOff x="1979475" y="4289300"/>
            <a:chExt cx="322400" cy="509225"/>
          </a:xfrm>
        </p:grpSpPr>
        <p:sp>
          <p:nvSpPr>
            <p:cNvPr id="772" name="Shape 772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Shape 775"/>
          <p:cNvGrpSpPr/>
          <p:nvPr/>
        </p:nvGrpSpPr>
        <p:grpSpPr>
          <a:xfrm>
            <a:off x="2360218" y="3605761"/>
            <a:ext cx="262172" cy="341723"/>
            <a:chOff x="2624850" y="4296000"/>
            <a:chExt cx="380400" cy="495825"/>
          </a:xfrm>
        </p:grpSpPr>
        <p:sp>
          <p:nvSpPr>
            <p:cNvPr id="776" name="Shape 776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9" name="Shape 779"/>
          <p:cNvSpPr/>
          <p:nvPr/>
        </p:nvSpPr>
        <p:spPr>
          <a:xfrm>
            <a:off x="3280207" y="3636581"/>
            <a:ext cx="280263" cy="2802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Shape 780"/>
          <p:cNvSpPr/>
          <p:nvPr/>
        </p:nvSpPr>
        <p:spPr>
          <a:xfrm>
            <a:off x="2815618" y="3654259"/>
            <a:ext cx="280263" cy="244924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Shape 781"/>
          <p:cNvSpPr/>
          <p:nvPr/>
        </p:nvSpPr>
        <p:spPr>
          <a:xfrm>
            <a:off x="3743521" y="3635323"/>
            <a:ext cx="282813" cy="282796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2" name="Shape 782"/>
          <p:cNvGrpSpPr/>
          <p:nvPr/>
        </p:nvGrpSpPr>
        <p:grpSpPr>
          <a:xfrm>
            <a:off x="4187373" y="3639429"/>
            <a:ext cx="324027" cy="274388"/>
            <a:chOff x="5275975" y="4344850"/>
            <a:chExt cx="470150" cy="398125"/>
          </a:xfrm>
        </p:grpSpPr>
        <p:sp>
          <p:nvSpPr>
            <p:cNvPr id="783" name="Shape 783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6" name="Shape 786"/>
          <p:cNvSpPr/>
          <p:nvPr/>
        </p:nvSpPr>
        <p:spPr>
          <a:xfrm>
            <a:off x="4668495" y="3631119"/>
            <a:ext cx="291221" cy="291204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7" name="Shape 787"/>
          <p:cNvGrpSpPr/>
          <p:nvPr/>
        </p:nvGrpSpPr>
        <p:grpSpPr>
          <a:xfrm>
            <a:off x="5129130" y="3617133"/>
            <a:ext cx="298803" cy="318979"/>
            <a:chOff x="6642425" y="4312500"/>
            <a:chExt cx="433550" cy="462825"/>
          </a:xfrm>
        </p:grpSpPr>
        <p:sp>
          <p:nvSpPr>
            <p:cNvPr id="788" name="Shape 78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1" name="Shape 791"/>
          <p:cNvSpPr/>
          <p:nvPr/>
        </p:nvSpPr>
        <p:spPr>
          <a:xfrm>
            <a:off x="905501" y="4128100"/>
            <a:ext cx="383781" cy="226419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2" name="Shape 792"/>
          <p:cNvGrpSpPr/>
          <p:nvPr/>
        </p:nvGrpSpPr>
        <p:grpSpPr>
          <a:xfrm>
            <a:off x="1408760" y="4090545"/>
            <a:ext cx="306367" cy="301318"/>
            <a:chOff x="1244325" y="4999400"/>
            <a:chExt cx="444525" cy="437200"/>
          </a:xfrm>
        </p:grpSpPr>
        <p:sp>
          <p:nvSpPr>
            <p:cNvPr id="793" name="Shape 793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1900694" y="4080861"/>
            <a:ext cx="251661" cy="320668"/>
            <a:chOff x="1958100" y="4985350"/>
            <a:chExt cx="365150" cy="465275"/>
          </a:xfrm>
        </p:grpSpPr>
        <p:sp>
          <p:nvSpPr>
            <p:cNvPr id="799" name="Shape 79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Shape 802"/>
          <p:cNvGrpSpPr/>
          <p:nvPr/>
        </p:nvGrpSpPr>
        <p:grpSpPr>
          <a:xfrm>
            <a:off x="2346744" y="4093060"/>
            <a:ext cx="288706" cy="296683"/>
            <a:chOff x="2605300" y="5003050"/>
            <a:chExt cx="418900" cy="430475"/>
          </a:xfrm>
        </p:grpSpPr>
        <p:sp>
          <p:nvSpPr>
            <p:cNvPr id="803" name="Shape 803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" name="Shape 806"/>
          <p:cNvGrpSpPr/>
          <p:nvPr/>
        </p:nvGrpSpPr>
        <p:grpSpPr>
          <a:xfrm>
            <a:off x="2783128" y="4099383"/>
            <a:ext cx="345082" cy="283640"/>
            <a:chOff x="3238475" y="5012225"/>
            <a:chExt cx="500700" cy="411550"/>
          </a:xfrm>
        </p:grpSpPr>
        <p:sp>
          <p:nvSpPr>
            <p:cNvPr id="807" name="Shape 80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Shape 812"/>
          <p:cNvGrpSpPr/>
          <p:nvPr/>
        </p:nvGrpSpPr>
        <p:grpSpPr>
          <a:xfrm>
            <a:off x="3695439" y="4069076"/>
            <a:ext cx="378750" cy="344238"/>
            <a:chOff x="4562200" y="4968250"/>
            <a:chExt cx="549550" cy="499475"/>
          </a:xfrm>
        </p:grpSpPr>
        <p:sp>
          <p:nvSpPr>
            <p:cNvPr id="813" name="Shape 81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Shape 818"/>
          <p:cNvGrpSpPr/>
          <p:nvPr/>
        </p:nvGrpSpPr>
        <p:grpSpPr>
          <a:xfrm>
            <a:off x="3288949" y="4088442"/>
            <a:ext cx="262585" cy="305092"/>
            <a:chOff x="3972400" y="4996350"/>
            <a:chExt cx="381000" cy="442675"/>
          </a:xfrm>
        </p:grpSpPr>
        <p:sp>
          <p:nvSpPr>
            <p:cNvPr id="819" name="Shape 81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Shape 821"/>
          <p:cNvGrpSpPr/>
          <p:nvPr/>
        </p:nvGrpSpPr>
        <p:grpSpPr>
          <a:xfrm>
            <a:off x="4163389" y="4062770"/>
            <a:ext cx="372013" cy="356851"/>
            <a:chOff x="5241175" y="4959100"/>
            <a:chExt cx="539775" cy="517775"/>
          </a:xfrm>
        </p:grpSpPr>
        <p:sp>
          <p:nvSpPr>
            <p:cNvPr id="822" name="Shape 82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8" name="Shape 828"/>
          <p:cNvSpPr/>
          <p:nvPr/>
        </p:nvSpPr>
        <p:spPr>
          <a:xfrm>
            <a:off x="4650402" y="4150827"/>
            <a:ext cx="327404" cy="180967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9" name="Shape 829"/>
          <p:cNvGrpSpPr/>
          <p:nvPr/>
        </p:nvGrpSpPr>
        <p:grpSpPr>
          <a:xfrm>
            <a:off x="5158594" y="4115786"/>
            <a:ext cx="238618" cy="274388"/>
            <a:chOff x="6685175" y="5036025"/>
            <a:chExt cx="346225" cy="398125"/>
          </a:xfrm>
        </p:grpSpPr>
        <p:sp>
          <p:nvSpPr>
            <p:cNvPr id="830" name="Shape 830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Shape 835"/>
          <p:cNvGrpSpPr/>
          <p:nvPr/>
        </p:nvGrpSpPr>
        <p:grpSpPr>
          <a:xfrm>
            <a:off x="5997667" y="2344324"/>
            <a:ext cx="432570" cy="421334"/>
            <a:chOff x="5926225" y="921350"/>
            <a:chExt cx="517800" cy="504350"/>
          </a:xfrm>
        </p:grpSpPr>
        <p:sp>
          <p:nvSpPr>
            <p:cNvPr id="836" name="Shape 836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38" name="Shape 838"/>
          <p:cNvSpPr/>
          <p:nvPr/>
        </p:nvSpPr>
        <p:spPr>
          <a:xfrm>
            <a:off x="6191588" y="2580381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9" name="Shape 839"/>
          <p:cNvGrpSpPr/>
          <p:nvPr/>
        </p:nvGrpSpPr>
        <p:grpSpPr>
          <a:xfrm>
            <a:off x="6882655" y="2323704"/>
            <a:ext cx="432570" cy="421334"/>
            <a:chOff x="5926225" y="921350"/>
            <a:chExt cx="517800" cy="504350"/>
          </a:xfrm>
        </p:grpSpPr>
        <p:sp>
          <p:nvSpPr>
            <p:cNvPr id="840" name="Shape 8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Shape 842"/>
          <p:cNvSpPr/>
          <p:nvPr/>
        </p:nvSpPr>
        <p:spPr>
          <a:xfrm>
            <a:off x="7076576" y="2559761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3" name="Shape 843"/>
          <p:cNvGrpSpPr/>
          <p:nvPr/>
        </p:nvGrpSpPr>
        <p:grpSpPr>
          <a:xfrm>
            <a:off x="5997935" y="3072746"/>
            <a:ext cx="1075937" cy="1047989"/>
            <a:chOff x="5926225" y="921350"/>
            <a:chExt cx="517800" cy="504350"/>
          </a:xfrm>
        </p:grpSpPr>
        <p:sp>
          <p:nvSpPr>
            <p:cNvPr id="844" name="Shape 84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6" name="Shape 846"/>
          <p:cNvSpPr/>
          <p:nvPr/>
        </p:nvSpPr>
        <p:spPr>
          <a:xfrm>
            <a:off x="6480248" y="3659843"/>
            <a:ext cx="997288" cy="56337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Shape 847"/>
          <p:cNvSpPr txBox="1"/>
          <p:nvPr/>
        </p:nvSpPr>
        <p:spPr>
          <a:xfrm>
            <a:off x="5886625" y="7788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 txBox="1"/>
          <p:nvPr/>
        </p:nvSpPr>
        <p:spPr>
          <a:xfrm>
            <a:off x="2621050" y="990475"/>
            <a:ext cx="56583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Now you can use any emoji as an icon!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 and you can change the color.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</a:t>
            </a:r>
            <a:r>
              <a:rPr lang="en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https://twitter.com/googledocs/status/730087240156643328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53" name="Shape 853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C6DAEC"/>
              </a:solidFill>
              <a:highlight>
                <a:srgbClr val="184769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54" name="Shape 854"/>
          <p:cNvSpPr txBox="1"/>
          <p:nvPr/>
        </p:nvSpPr>
        <p:spPr>
          <a:xfrm>
            <a:off x="11061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E1C6"/>
                </a:solidFill>
              </a:rPr>
              <a:t>😉</a:t>
            </a:r>
            <a:endParaRPr sz="9600">
              <a:solidFill>
                <a:srgbClr val="00E1C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Microsoft Flow</a:t>
            </a:r>
            <a:endParaRPr dirty="0"/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CM services integreren in het Microsoft Flow Platform</a:t>
            </a:r>
            <a:endParaRPr dirty="0"/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slide title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Here you have a list of items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And some text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528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657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Here you have a list of items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And some text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553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69" name="Shape 369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370" name="Shape 370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71" name="Shape 37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Shape 373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74" name="Shape 37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Shape 378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911</Words>
  <Application>Microsoft Office PowerPoint</Application>
  <PresentationFormat>On-screen Show (16:9)</PresentationFormat>
  <Paragraphs>160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Muli</vt:lpstr>
      <vt:lpstr>Nixie One</vt:lpstr>
      <vt:lpstr>Arial</vt:lpstr>
      <vt:lpstr>Calibri</vt:lpstr>
      <vt:lpstr>Helvetica Neue</vt:lpstr>
      <vt:lpstr>Imogen template</vt:lpstr>
      <vt:lpstr>Technische Presentatie</vt:lpstr>
      <vt:lpstr>Welkom</vt:lpstr>
      <vt:lpstr>Inhoudsopgave</vt:lpstr>
      <vt:lpstr>Microsoft Flow</vt:lpstr>
      <vt:lpstr>This is a slide title</vt:lpstr>
      <vt:lpstr>PowerPoint Presentation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 Whoa! That’s a big number, aren’t you proud?</vt:lpstr>
      <vt:lpstr>89,526,124$</vt:lpstr>
      <vt:lpstr>Our process is easy</vt:lpstr>
      <vt:lpstr>Our sales funnel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Presentatie</dc:title>
  <dc:creator>Ricky Van den Berg</dc:creator>
  <cp:lastModifiedBy>Ricky Van Den berg</cp:lastModifiedBy>
  <cp:revision>6</cp:revision>
  <dcterms:modified xsi:type="dcterms:W3CDTF">2018-06-20T08:54:19Z</dcterms:modified>
</cp:coreProperties>
</file>