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61" r:id="rId4"/>
    <p:sldId id="292" r:id="rId5"/>
    <p:sldId id="293" r:id="rId6"/>
    <p:sldId id="294" r:id="rId7"/>
    <p:sldId id="290" r:id="rId8"/>
    <p:sldId id="295" r:id="rId9"/>
    <p:sldId id="300" r:id="rId10"/>
    <p:sldId id="296" r:id="rId11"/>
    <p:sldId id="297" r:id="rId12"/>
    <p:sldId id="298" r:id="rId13"/>
    <p:sldId id="299" r:id="rId14"/>
    <p:sldId id="259" r:id="rId15"/>
    <p:sldId id="288" r:id="rId16"/>
    <p:sldId id="291" r:id="rId17"/>
    <p:sldId id="285" r:id="rId18"/>
    <p:sldId id="289" r:id="rId19"/>
    <p:sldId id="301" r:id="rId20"/>
    <p:sldId id="280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Muli" panose="020B0604020202020204" charset="0"/>
      <p:regular r:id="rId27"/>
      <p:bold r:id="rId28"/>
      <p:italic r:id="rId29"/>
      <p:boldItalic r:id="rId30"/>
    </p:embeddedFont>
    <p:embeddedFont>
      <p:font typeface="Nixie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6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2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9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4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7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59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1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2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8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9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25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unimli/cm_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g"/><Relationship Id="rId7" Type="http://schemas.openxmlformats.org/officeDocument/2006/relationships/image" Target="../media/image1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Teunimli/cm_project" TargetMode="External"/><Relationship Id="rId11" Type="http://schemas.openxmlformats.org/officeDocument/2006/relationships/image" Target="../media/image20.jpeg"/><Relationship Id="rId5" Type="http://schemas.openxmlformats.org/officeDocument/2006/relationships/hyperlink" Target="mailto:raberg1@avans.nl" TargetMode="External"/><Relationship Id="rId10" Type="http://schemas.openxmlformats.org/officeDocument/2006/relationships/image" Target="../media/image19.jpeg"/><Relationship Id="rId4" Type="http://schemas.openxmlformats.org/officeDocument/2006/relationships/hyperlink" Target="mailto:t.aarts1@student.avans.nl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5B1CCA-305B-4327-9400-EA0AA870F04D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 opzetten en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Datastructuur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Server.js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Routes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Actions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Flows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C8F67CB-EA45-445B-8655-A14725F1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22" y="2495761"/>
            <a:ext cx="3259878" cy="2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7FF9-307E-4754-903C-39574B4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76BFD1-DCEB-4353-B85B-CEA5815A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936431"/>
          </a:xfrm>
        </p:spPr>
        <p:txBody>
          <a:bodyPr/>
          <a:lstStyle/>
          <a:p>
            <a:r>
              <a:rPr lang="en-US" dirty="0" err="1"/>
              <a:t>Domein</a:t>
            </a:r>
            <a:r>
              <a:rPr lang="en-US" dirty="0"/>
              <a:t> request</a:t>
            </a:r>
          </a:p>
          <a:p>
            <a:r>
              <a:rPr lang="en-US" dirty="0" err="1"/>
              <a:t>Nummervalidatie</a:t>
            </a:r>
            <a:endParaRPr lang="en-US" dirty="0"/>
          </a:p>
          <a:p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1938D2-0168-4B60-AD06-8D74164F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38" y="595187"/>
            <a:ext cx="2895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4671-FDD8-4A5B-B703-88F156B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533E72-D3C9-4339-B837-94494DFDF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Checker</a:t>
            </a:r>
          </a:p>
          <a:p>
            <a:r>
              <a:rPr lang="en-US" dirty="0"/>
              <a:t>Payment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CF5DBD-DA5E-48DC-BF97-534ACA27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32" y="3414962"/>
            <a:ext cx="3067050" cy="10001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4FE3BFA-C59F-4F89-B040-9BAB58CB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14" y="220720"/>
            <a:ext cx="3308530" cy="26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Node-Red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Proof</a:t>
            </a:r>
            <a:r>
              <a:rPr lang="nl-NL" dirty="0"/>
              <a:t> of concept bieden voor </a:t>
            </a:r>
            <a:r>
              <a:rPr lang="nl-NL" dirty="0" err="1"/>
              <a:t>CMStudio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19BBD5"/>
                </a:solidFill>
              </a:rPr>
              <a:t>Node-Red</a:t>
            </a:r>
            <a:endParaRPr b="1" dirty="0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dirty="0"/>
              <a:t>Node-red is een flow builder waarin je acties achterelkaar kan hangen om een flow op te bouwen</a:t>
            </a:r>
            <a:endParaRPr sz="1800" dirty="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894FE0F-7BEF-494D-AF79-27A25730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49" y="562629"/>
            <a:ext cx="4515000" cy="29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099850" y="8575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Omgeving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F82C62-A6A1-4EDE-83B9-32496AE9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9" y="1796155"/>
            <a:ext cx="4152900" cy="3057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67E03-B63C-4A82-90A1-D38BA74A03CD}"/>
              </a:ext>
            </a:extLst>
          </p:cNvPr>
          <p:cNvSpPr txBox="1"/>
          <p:nvPr/>
        </p:nvSpPr>
        <p:spPr>
          <a:xfrm>
            <a:off x="2155488" y="1431561"/>
            <a:ext cx="28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D9D9D9"/>
                </a:solidFill>
              </a:rPr>
              <a:t>Visualisatie Node-Red Omgeving</a:t>
            </a:r>
          </a:p>
        </p:txBody>
      </p:sp>
    </p:spTree>
    <p:extLst>
      <p:ext uri="{BB962C8B-B14F-4D97-AF65-F5344CB8AC3E}">
        <p14:creationId xmlns:p14="http://schemas.microsoft.com/office/powerpoint/2010/main" val="313204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Stack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Back-end</a:t>
            </a:r>
          </a:p>
          <a:p>
            <a:pPr lvl="1">
              <a:buChar char="◇"/>
            </a:pPr>
            <a:r>
              <a:rPr lang="en-GB" dirty="0"/>
              <a:t>NodeJS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Front-end</a:t>
            </a:r>
          </a:p>
          <a:p>
            <a:pPr lvl="1">
              <a:buChar char="◇"/>
            </a:pPr>
            <a:r>
              <a:rPr lang="en-GB" dirty="0"/>
              <a:t>HTML/CSS/JS</a:t>
            </a:r>
          </a:p>
          <a:p>
            <a:pPr lvl="1"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22D6C-FA19-412B-9B2A-B36EBE46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3775101"/>
            <a:ext cx="575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Deployment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lang="nl-NL" dirty="0"/>
              <a:t>Deployment instructies uitgebreid aanwezig op de website van node-red</a:t>
            </a:r>
          </a:p>
          <a:p>
            <a:pPr marL="596900" lvl="1" indent="0">
              <a:buNone/>
            </a:pPr>
            <a:r>
              <a:rPr lang="nl-NL" u="sng" dirty="0">
                <a:hlinkClick r:id="rId3"/>
              </a:rPr>
              <a:t>https://nodered.org/docs/</a:t>
            </a:r>
            <a:endParaRPr lang="nl-NL" u="sng" dirty="0"/>
          </a:p>
          <a:p>
            <a:pPr marL="596900" lvl="1" indent="0">
              <a:buNone/>
            </a:pPr>
            <a:endParaRPr lang="nl-NL" u="sng" dirty="0"/>
          </a:p>
          <a:p>
            <a:pPr marL="596900" lvl="1" indent="0">
              <a:buNone/>
            </a:pPr>
            <a:r>
              <a:rPr lang="en-GB" dirty="0"/>
              <a:t>Supported </a:t>
            </a:r>
            <a:r>
              <a:rPr lang="nl-NL" dirty="0"/>
              <a:t>platvormen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Mac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81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Samenvatting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</a:t>
            </a:r>
            <a:r>
              <a:rPr lang="nl-NL" dirty="0" err="1"/>
              <a:t>and</a:t>
            </a:r>
            <a:r>
              <a:rPr lang="nl-NL" dirty="0"/>
              <a:t> slides:</a:t>
            </a:r>
          </a:p>
          <a:p>
            <a:pPr marL="0" indent="0"/>
            <a:r>
              <a:rPr lang="nl-NL" dirty="0">
                <a:hlinkClick r:id="rId3"/>
              </a:rPr>
              <a:t>https://github.com/Teunimli/cm_project</a:t>
            </a:r>
            <a:endParaRPr lang="nl-NL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616B6-0FA1-4AAE-96C7-0504F72452C3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6" descr="Afbeelding met persoon, kleding, vrouw, binnen&#10;&#10;Beschrijving is gegenereerd met zeer hoge betrouwbaarheid">
            <a:extLst>
              <a:ext uri="{FF2B5EF4-FFF2-40B4-BE49-F238E27FC236}">
                <a16:creationId xmlns:a16="http://schemas.microsoft.com/office/drawing/2014/main" id="{F3668783-284D-43A5-8689-EA319718E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3" t="35" r="543" b="24082"/>
          <a:stretch/>
        </p:blipFill>
        <p:spPr>
          <a:xfrm>
            <a:off x="6874452" y="3384882"/>
            <a:ext cx="863662" cy="873838"/>
          </a:xfrm>
          <a:prstGeom prst="hexagon">
            <a:avLst/>
          </a:prstGeom>
          <a:effectLst>
            <a:softEdge rad="12700"/>
          </a:effectLst>
        </p:spPr>
      </p:pic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965647" y="1346276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000" dirty="0"/>
              <a:t>Tot zo ver</a:t>
            </a:r>
            <a:endParaRPr sz="5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755280" y="2347784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600" b="1" dirty="0"/>
              <a:t>Zijn er vragen?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   Contact informatie</a:t>
            </a:r>
            <a:r>
              <a:rPr lang="en" dirty="0"/>
              <a:t>:</a:t>
            </a:r>
          </a:p>
          <a:p>
            <a:pPr lvl="0"/>
            <a:r>
              <a:rPr lang="nl-NL" dirty="0">
                <a:hlinkClick r:id="rId4"/>
              </a:rPr>
              <a:t>t.aarts1@student.avans.nl</a:t>
            </a:r>
            <a:endParaRPr lang="nl-NL" dirty="0"/>
          </a:p>
          <a:p>
            <a:pPr lvl="0"/>
            <a:r>
              <a:rPr lang="nl-NL" dirty="0">
                <a:hlinkClick r:id="rId5"/>
              </a:rPr>
              <a:t>raberg1@avans.nl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  <a:p>
            <a:pPr marL="139700" lvl="0" indent="0">
              <a:buNone/>
            </a:pPr>
            <a:r>
              <a:rPr lang="nl-NL" dirty="0" err="1"/>
              <a:t>Github</a:t>
            </a:r>
            <a:r>
              <a:rPr lang="nl-NL" dirty="0"/>
              <a:t>:</a:t>
            </a:r>
          </a:p>
          <a:p>
            <a:pPr marL="139700" lvl="0" indent="0">
              <a:buNone/>
            </a:pPr>
            <a:r>
              <a:rPr lang="nl-NL" dirty="0">
                <a:hlinkClick r:id="rId6"/>
              </a:rPr>
              <a:t>https://github.com/Teunimli/cm_project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402">
            <a:extLst>
              <a:ext uri="{FF2B5EF4-FFF2-40B4-BE49-F238E27FC236}">
                <a16:creationId xmlns:a16="http://schemas.microsoft.com/office/drawing/2014/main" id="{B1DE4C56-DCC6-45DD-B503-0459463671AC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479050" y="2930467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Shape 402">
            <a:extLst>
              <a:ext uri="{FF2B5EF4-FFF2-40B4-BE49-F238E27FC236}">
                <a16:creationId xmlns:a16="http://schemas.microsoft.com/office/drawing/2014/main" id="{A0845828-6F03-4AF6-B57C-A7FE6A9D455A}"/>
              </a:ext>
            </a:extLst>
          </p:cNvPr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244514" y="2925659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Shape 402">
            <a:extLst>
              <a:ext uri="{FF2B5EF4-FFF2-40B4-BE49-F238E27FC236}">
                <a16:creationId xmlns:a16="http://schemas.microsoft.com/office/drawing/2014/main" id="{724DD41D-BD2F-4BAD-9380-6E3900EA9F3E}"/>
              </a:ext>
            </a:extLst>
          </p:cNvPr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209297" y="2120584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Afbeelding 10" descr="Afbeelding met persoon, binnen, muur&#10;&#10;Beschrijving is gegenereerd met zeer hoge betrouwbaarheid">
            <a:extLst>
              <a:ext uri="{FF2B5EF4-FFF2-40B4-BE49-F238E27FC236}">
                <a16:creationId xmlns:a16="http://schemas.microsoft.com/office/drawing/2014/main" id="{FBBE6CE8-8A09-4C8E-ADF1-BB1670F190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633" b="17221"/>
          <a:stretch/>
        </p:blipFill>
        <p:spPr>
          <a:xfrm>
            <a:off x="7479049" y="2181759"/>
            <a:ext cx="972766" cy="935758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0" name="Afbeelding 12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6856DEFF-4497-4671-A00B-FDF494A4C7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17" b="22836"/>
          <a:stretch/>
        </p:blipFill>
        <p:spPr>
          <a:xfrm>
            <a:off x="6855117" y="2542690"/>
            <a:ext cx="902332" cy="868002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1" name="Afbeelding 14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2C19152B-8621-415D-9519-60DB2ECD4D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674" b="18179"/>
          <a:stretch/>
        </p:blipFill>
        <p:spPr>
          <a:xfrm>
            <a:off x="6829019" y="1724230"/>
            <a:ext cx="910780" cy="876130"/>
          </a:xfrm>
          <a:prstGeom prst="hexagon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747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 err="1"/>
              <a:t>Omgeving</a:t>
            </a:r>
            <a:endParaRPr lang="en-GB" dirty="0"/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 err="1"/>
              <a:t>Afsluiting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1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Flows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1" y="1328433"/>
            <a:ext cx="2740063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nl-NL" dirty="0"/>
              <a:t>Connector</a:t>
            </a:r>
          </a:p>
          <a:p>
            <a:pPr lvl="1">
              <a:buChar char="◇"/>
            </a:pPr>
            <a:r>
              <a:rPr lang="nl-NL" dirty="0"/>
              <a:t>Triggers</a:t>
            </a:r>
          </a:p>
          <a:p>
            <a:pPr lvl="1">
              <a:buChar char="◇"/>
            </a:pPr>
            <a:r>
              <a:rPr lang="nl-NL" dirty="0"/>
              <a:t>Acties</a:t>
            </a:r>
          </a:p>
          <a:p>
            <a:pPr lvl="1">
              <a:buChar char="◇"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Acties</a:t>
            </a:r>
          </a:p>
          <a:p>
            <a:pPr lvl="1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lvl="1">
              <a:buChar char="◇"/>
            </a:pP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FDD4EFE-DC7F-48DA-BCA6-2D9379CE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73" y="296379"/>
            <a:ext cx="1713702" cy="385256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1A9E0-2124-4A76-AE17-51F2B98C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" y="3786823"/>
            <a:ext cx="1999854" cy="7701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3397D22-35BC-419A-A695-7819FFACA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92" y="3627947"/>
            <a:ext cx="2083981" cy="1041991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243CC13-2593-42BE-B42E-7E892517224A}"/>
              </a:ext>
            </a:extLst>
          </p:cNvPr>
          <p:cNvSpPr/>
          <p:nvPr/>
        </p:nvSpPr>
        <p:spPr>
          <a:xfrm>
            <a:off x="2824236" y="3897305"/>
            <a:ext cx="907311" cy="5032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30189" y="1243372"/>
            <a:ext cx="3370927" cy="286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Acties</a:t>
            </a:r>
          </a:p>
          <a:p>
            <a:pPr lvl="2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Authenticatie</a:t>
            </a:r>
          </a:p>
          <a:p>
            <a:pPr lvl="1"/>
            <a:r>
              <a:rPr lang="nl-NL" dirty="0"/>
              <a:t>Testen</a:t>
            </a:r>
          </a:p>
          <a:p>
            <a:pPr lvl="1"/>
            <a:endParaRPr lang="nl-NL" dirty="0"/>
          </a:p>
          <a:p>
            <a:pPr lvl="2">
              <a:buChar char="◇"/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167BF67B-B68C-466D-BE08-F85FC514F669}"/>
              </a:ext>
            </a:extLst>
          </p:cNvPr>
          <p:cNvSpPr/>
          <p:nvPr/>
        </p:nvSpPr>
        <p:spPr>
          <a:xfrm>
            <a:off x="4337856" y="1549489"/>
            <a:ext cx="2920637" cy="22144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D88FEA-DD02-49B6-9E46-5B4BF4D0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78" y="1687030"/>
            <a:ext cx="2653207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01073" y="1346915"/>
            <a:ext cx="3370927" cy="244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Basic authentincation</a:t>
            </a:r>
          </a:p>
          <a:p>
            <a:pPr lvl="1"/>
            <a:r>
              <a:rPr lang="nl-NL" dirty="0"/>
              <a:t>Gebruiker Gegevens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Api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Header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Oauth</a:t>
            </a:r>
            <a:r>
              <a:rPr lang="nl-NL" dirty="0"/>
              <a:t> 2.0</a:t>
            </a:r>
          </a:p>
          <a:p>
            <a:pPr lvl="1"/>
            <a:r>
              <a:rPr lang="nl-NL" dirty="0"/>
              <a:t>Client Gegevens</a:t>
            </a:r>
          </a:p>
          <a:p>
            <a:pPr lvl="1"/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/>
              <a:t>Token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 err="1"/>
              <a:t>Refresh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4274061" y="1382232"/>
            <a:ext cx="3555452" cy="21450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65A0A-4D8C-4737-AA29-967CC747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02" y="1501371"/>
            <a:ext cx="3317359" cy="1610426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626959B-FDF0-46B6-A2CB-A6D9FF4F291B}"/>
              </a:ext>
            </a:extLst>
          </p:cNvPr>
          <p:cNvSpPr/>
          <p:nvPr/>
        </p:nvSpPr>
        <p:spPr>
          <a:xfrm>
            <a:off x="1782317" y="1228343"/>
            <a:ext cx="1335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Authenticatie</a:t>
            </a:r>
          </a:p>
        </p:txBody>
      </p:sp>
    </p:spTree>
    <p:extLst>
      <p:ext uri="{BB962C8B-B14F-4D97-AF65-F5344CB8AC3E}">
        <p14:creationId xmlns:p14="http://schemas.microsoft.com/office/powerpoint/2010/main" val="22716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99213" y="1328433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Actions</a:t>
            </a:r>
          </a:p>
          <a:p>
            <a:pPr lvl="1"/>
            <a:r>
              <a:rPr lang="nl-NL" dirty="0" err="1"/>
              <a:t>Request</a:t>
            </a:r>
            <a:endParaRPr lang="nl-NL" dirty="0"/>
          </a:p>
          <a:p>
            <a:pPr lvl="1"/>
            <a:r>
              <a:rPr lang="nl-NL" dirty="0"/>
              <a:t>Response</a:t>
            </a:r>
          </a:p>
          <a:p>
            <a:pPr lvl="1"/>
            <a:endParaRPr lang="nl-NL" dirty="0"/>
          </a:p>
          <a:p>
            <a:pPr lvl="0">
              <a:spcBef>
                <a:spcPts val="0"/>
              </a:spcBef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4" y="1438939"/>
            <a:ext cx="3125578" cy="3218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DBF0DAD-BC75-4C5B-86A0-F24C9A11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1615218"/>
            <a:ext cx="2863342" cy="2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99213" y="1328433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Testen</a:t>
            </a:r>
          </a:p>
          <a:p>
            <a:pPr lvl="1"/>
            <a:r>
              <a:rPr lang="nl-NL" dirty="0" err="1"/>
              <a:t>Request</a:t>
            </a:r>
            <a:endParaRPr lang="nl-NL" dirty="0"/>
          </a:p>
          <a:p>
            <a:pPr lvl="1"/>
            <a:r>
              <a:rPr lang="nl-NL" dirty="0"/>
              <a:t>Response</a:t>
            </a:r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3" y="1438939"/>
            <a:ext cx="3802353" cy="237612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EAA17A0-D040-430F-A8D9-B26F28CC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23" y="1579943"/>
            <a:ext cx="3546173" cy="17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07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256</Words>
  <Application>Microsoft Office PowerPoint</Application>
  <PresentationFormat>On-screen Show (16:9)</PresentationFormat>
  <Paragraphs>118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Nixie One</vt:lpstr>
      <vt:lpstr>Arial</vt:lpstr>
      <vt:lpstr>Helvetica Neue</vt:lpstr>
      <vt:lpstr>Muli</vt:lpstr>
      <vt:lpstr>Imogen template</vt:lpstr>
      <vt:lpstr>Technische Presentatie</vt:lpstr>
      <vt:lpstr>Welkom</vt:lpstr>
      <vt:lpstr>Inhoudsopgave</vt:lpstr>
      <vt:lpstr>Microsoft Flow</vt:lpstr>
      <vt:lpstr>Flows</vt:lpstr>
      <vt:lpstr>Custom Connector</vt:lpstr>
      <vt:lpstr>Custom Connector</vt:lpstr>
      <vt:lpstr>Custom Connector</vt:lpstr>
      <vt:lpstr>Custom Connector</vt:lpstr>
      <vt:lpstr>Avans API</vt:lpstr>
      <vt:lpstr>Datastructuur</vt:lpstr>
      <vt:lpstr>Actions</vt:lpstr>
      <vt:lpstr>Flows</vt:lpstr>
      <vt:lpstr>Node-Red</vt:lpstr>
      <vt:lpstr>PowerPoint Presentation</vt:lpstr>
      <vt:lpstr>Omgeving</vt:lpstr>
      <vt:lpstr>Stack</vt:lpstr>
      <vt:lpstr>Deployment</vt:lpstr>
      <vt:lpstr>Samenvatting</vt:lpstr>
      <vt:lpstr>Tot zo 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27</cp:revision>
  <dcterms:modified xsi:type="dcterms:W3CDTF">2018-06-21T20:05:30Z</dcterms:modified>
</cp:coreProperties>
</file>