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8" r:id="rId3"/>
    <p:sldId id="261" r:id="rId4"/>
    <p:sldId id="259" r:id="rId5"/>
    <p:sldId id="285" r:id="rId6"/>
    <p:sldId id="288" r:id="rId7"/>
    <p:sldId id="290" r:id="rId8"/>
    <p:sldId id="291" r:id="rId9"/>
    <p:sldId id="260" r:id="rId10"/>
    <p:sldId id="286" r:id="rId11"/>
    <p:sldId id="28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  <p:embeddedFont>
      <p:font typeface="Muli" panose="020B0604020202020204" charset="0"/>
      <p:regular r:id="rId45"/>
      <p:bold r:id="rId46"/>
      <p:italic r:id="rId47"/>
      <p:boldItalic r:id="rId48"/>
    </p:embeddedFont>
    <p:embeddedFont>
      <p:font typeface="Nixie One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21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197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3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4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91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5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53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{6E9FE738-FC48-422B-9DEC-40943B545FCE}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766303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lvl="1">
              <a:buChar char="◇"/>
            </a:pPr>
            <a:r>
              <a:rPr lang="en-GB" dirty="0"/>
              <a:t>Flows</a:t>
            </a:r>
          </a:p>
          <a:p>
            <a:pPr lvl="1">
              <a:buChar char="◇"/>
            </a:pPr>
            <a:r>
              <a:rPr lang="en-GB" dirty="0" err="1"/>
              <a:t>Alternatieven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Flows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1" y="1328433"/>
            <a:ext cx="2740063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nl-NL" dirty="0"/>
              <a:t>Connector</a:t>
            </a:r>
          </a:p>
          <a:p>
            <a:pPr lvl="1">
              <a:buChar char="◇"/>
            </a:pPr>
            <a:r>
              <a:rPr lang="nl-NL" dirty="0"/>
              <a:t>Triggers</a:t>
            </a:r>
          </a:p>
          <a:p>
            <a:pPr lvl="1">
              <a:buChar char="◇"/>
            </a:pPr>
            <a:r>
              <a:rPr lang="nl-NL" dirty="0"/>
              <a:t>Acties</a:t>
            </a:r>
          </a:p>
          <a:p>
            <a:pPr lvl="1">
              <a:buChar char="◇"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Acties</a:t>
            </a:r>
          </a:p>
          <a:p>
            <a:pPr lvl="1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lvl="1">
              <a:buChar char="◇"/>
            </a:pP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FDD4EFE-DC7F-48DA-BCA6-2D9379CE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73" y="296379"/>
            <a:ext cx="1713702" cy="385256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1A9E0-2124-4A76-AE17-51F2B98CD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7" y="3786823"/>
            <a:ext cx="1999854" cy="7701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3397D22-35BC-419A-A695-7819FFACA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92" y="3627947"/>
            <a:ext cx="2083981" cy="1041991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243CC13-2593-42BE-B42E-7E892517224A}"/>
              </a:ext>
            </a:extLst>
          </p:cNvPr>
          <p:cNvSpPr/>
          <p:nvPr/>
        </p:nvSpPr>
        <p:spPr>
          <a:xfrm>
            <a:off x="2824236" y="3897305"/>
            <a:ext cx="907311" cy="5032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30189" y="1243372"/>
            <a:ext cx="3370927" cy="286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Acties</a:t>
            </a:r>
          </a:p>
          <a:p>
            <a:pPr lvl="2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Authenticatie</a:t>
            </a:r>
          </a:p>
          <a:p>
            <a:pPr lvl="1"/>
            <a:r>
              <a:rPr lang="nl-NL" dirty="0"/>
              <a:t>Testen</a:t>
            </a:r>
          </a:p>
          <a:p>
            <a:pPr lvl="1"/>
            <a:endParaRPr lang="nl-NL" dirty="0"/>
          </a:p>
          <a:p>
            <a:pPr lvl="2">
              <a:buChar char="◇"/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167BF67B-B68C-466D-BE08-F85FC514F669}"/>
              </a:ext>
            </a:extLst>
          </p:cNvPr>
          <p:cNvSpPr/>
          <p:nvPr/>
        </p:nvSpPr>
        <p:spPr>
          <a:xfrm>
            <a:off x="4337856" y="1549489"/>
            <a:ext cx="2920637" cy="22144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D88FEA-DD02-49B6-9E46-5B4BF4D0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78" y="1687030"/>
            <a:ext cx="2653207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01073" y="1346915"/>
            <a:ext cx="3370927" cy="244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Basic authentincation</a:t>
            </a:r>
          </a:p>
          <a:p>
            <a:pPr lvl="1"/>
            <a:r>
              <a:rPr lang="nl-NL" dirty="0"/>
              <a:t>Gebruiker Gegevens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Api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Header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Oauth</a:t>
            </a:r>
            <a:r>
              <a:rPr lang="nl-NL" dirty="0"/>
              <a:t> 2.0</a:t>
            </a:r>
          </a:p>
          <a:p>
            <a:pPr lvl="1"/>
            <a:r>
              <a:rPr lang="nl-NL" dirty="0"/>
              <a:t>Client Gegevens</a:t>
            </a:r>
          </a:p>
          <a:p>
            <a:pPr lvl="1"/>
            <a:r>
              <a:rPr lang="nl-NL" dirty="0" err="1"/>
              <a:t>Authorization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/>
              <a:t>Token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 err="1"/>
              <a:t>Refresh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4274061" y="1382232"/>
            <a:ext cx="3555452" cy="214505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65A0A-4D8C-4737-AA29-967CC747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02" y="1501371"/>
            <a:ext cx="3317359" cy="1610426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626959B-FDF0-46B6-A2CB-A6D9FF4F291B}"/>
              </a:ext>
            </a:extLst>
          </p:cNvPr>
          <p:cNvSpPr/>
          <p:nvPr/>
        </p:nvSpPr>
        <p:spPr>
          <a:xfrm>
            <a:off x="1782317" y="1228343"/>
            <a:ext cx="1335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Authenticatie</a:t>
            </a:r>
          </a:p>
        </p:txBody>
      </p:sp>
    </p:spTree>
    <p:extLst>
      <p:ext uri="{BB962C8B-B14F-4D97-AF65-F5344CB8AC3E}">
        <p14:creationId xmlns:p14="http://schemas.microsoft.com/office/powerpoint/2010/main" val="227162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300196" y="1425555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Actions</a:t>
            </a:r>
          </a:p>
          <a:p>
            <a:pPr lvl="0">
              <a:spcBef>
                <a:spcPts val="0"/>
              </a:spcBef>
            </a:pPr>
            <a:r>
              <a:rPr lang="nl-NL" dirty="0"/>
              <a:t>Response</a:t>
            </a:r>
          </a:p>
          <a:p>
            <a:pPr lvl="0">
              <a:spcBef>
                <a:spcPts val="0"/>
              </a:spcBef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4" y="1438939"/>
            <a:ext cx="3516060" cy="3218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2529204-00F6-40C1-95C2-C88A49B9ED84}"/>
              </a:ext>
            </a:extLst>
          </p:cNvPr>
          <p:cNvSpPr/>
          <p:nvPr/>
        </p:nvSpPr>
        <p:spPr>
          <a:xfrm>
            <a:off x="1810413" y="1271667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Testen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12093FF-A3A4-466A-BE54-2DBBCC14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98" y="1623238"/>
            <a:ext cx="3198732" cy="23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926</Words>
  <Application>Microsoft Office PowerPoint</Application>
  <PresentationFormat>Diavoorstelling (16:9)</PresentationFormat>
  <Paragraphs>192</Paragraphs>
  <Slides>34</Slides>
  <Notes>34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0" baseType="lpstr">
      <vt:lpstr>Muli</vt:lpstr>
      <vt:lpstr>Nixie One</vt:lpstr>
      <vt:lpstr>Arial</vt:lpstr>
      <vt:lpstr>Calibri</vt:lpstr>
      <vt:lpstr>Helvetica Neue</vt:lpstr>
      <vt:lpstr>Imogen template</vt:lpstr>
      <vt:lpstr>Technische Presentatie</vt:lpstr>
      <vt:lpstr>Welkom</vt:lpstr>
      <vt:lpstr>Inhoudsopgave</vt:lpstr>
      <vt:lpstr>Microsoft Flow</vt:lpstr>
      <vt:lpstr>Flows</vt:lpstr>
      <vt:lpstr>Custom Connector</vt:lpstr>
      <vt:lpstr>Custom Connector</vt:lpstr>
      <vt:lpstr>Custom Connector</vt:lpstr>
      <vt:lpstr>PowerPoint-presentatie</vt:lpstr>
      <vt:lpstr>PowerPoint-presentatie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Thanks!</vt:lpstr>
      <vt:lpstr>Credits</vt:lpstr>
      <vt:lpstr>Presentation design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Michael</cp:lastModifiedBy>
  <cp:revision>15</cp:revision>
  <dcterms:modified xsi:type="dcterms:W3CDTF">2018-06-21T07:41:21Z</dcterms:modified>
</cp:coreProperties>
</file>