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8" r:id="rId3"/>
    <p:sldId id="261" r:id="rId4"/>
    <p:sldId id="259" r:id="rId5"/>
    <p:sldId id="285" r:id="rId6"/>
    <p:sldId id="289" r:id="rId7"/>
    <p:sldId id="288" r:id="rId8"/>
    <p:sldId id="260" r:id="rId9"/>
    <p:sldId id="286" r:id="rId10"/>
    <p:sldId id="28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Helvetica Neue" panose="020B0604020202020204" charset="0"/>
      <p:regular r:id="rId40"/>
      <p:bold r:id="rId41"/>
      <p:italic r:id="rId42"/>
      <p:boldItalic r:id="rId43"/>
    </p:embeddedFont>
    <p:embeddedFont>
      <p:font typeface="Muli" panose="020B0604020202020204" charset="0"/>
      <p:regular r:id="rId44"/>
      <p:bold r:id="rId45"/>
      <p:italic r:id="rId46"/>
      <p:boldItalic r:id="rId47"/>
    </p:embeddedFont>
    <p:embeddedFont>
      <p:font typeface="Nixie One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42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197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5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{6E9FE738-FC48-422B-9DEC-40943B545FCE}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lvl="1">
              <a:buChar char="◇"/>
            </a:pPr>
            <a:r>
              <a:rPr lang="en-GB" dirty="0"/>
              <a:t>Flows</a:t>
            </a:r>
          </a:p>
          <a:p>
            <a:pPr lvl="1">
              <a:buChar char="◇"/>
            </a:pPr>
            <a:r>
              <a:rPr lang="en-GB" dirty="0" err="1"/>
              <a:t>Alternatieven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 opzetten en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Datastructuur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Server.js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Routes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Actions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Flows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C8F67CB-EA45-445B-8655-A14725F1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22" y="2495761"/>
            <a:ext cx="3259878" cy="2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7FF9-307E-4754-903C-39574B4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76BFD1-DCEB-4353-B85B-CEA5815A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936431"/>
          </a:xfrm>
        </p:spPr>
        <p:txBody>
          <a:bodyPr/>
          <a:lstStyle/>
          <a:p>
            <a:r>
              <a:rPr lang="en-US" dirty="0"/>
              <a:t>Payment token</a:t>
            </a:r>
          </a:p>
          <a:p>
            <a:r>
              <a:rPr lang="en-US" dirty="0"/>
              <a:t>Payment link</a:t>
            </a:r>
          </a:p>
          <a:p>
            <a:r>
              <a:rPr lang="en-US" dirty="0" err="1"/>
              <a:t>Domein</a:t>
            </a:r>
            <a:r>
              <a:rPr lang="en-US" dirty="0"/>
              <a:t> request</a:t>
            </a:r>
          </a:p>
          <a:p>
            <a:r>
              <a:rPr lang="en-US" dirty="0" err="1"/>
              <a:t>Nummervalidatie</a:t>
            </a:r>
            <a:endParaRPr lang="en-US" dirty="0"/>
          </a:p>
          <a:p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en-US" dirty="0"/>
          </a:p>
          <a:p>
            <a:r>
              <a:rPr lang="en-US" dirty="0"/>
              <a:t>Voice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LID4096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1938D2-0168-4B60-AD06-8D74164F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38" y="595187"/>
            <a:ext cx="2895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4671-FDD8-4A5B-B703-88F156B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533E72-D3C9-4339-B837-94494DFDF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Checker</a:t>
            </a:r>
          </a:p>
          <a:p>
            <a:r>
              <a:rPr lang="en-US" dirty="0"/>
              <a:t>Payment</a:t>
            </a:r>
          </a:p>
          <a:p>
            <a:r>
              <a:rPr lang="en-US" dirty="0" err="1"/>
              <a:t>Sms</a:t>
            </a:r>
            <a:endParaRPr lang="en-US" dirty="0"/>
          </a:p>
          <a:p>
            <a:r>
              <a:rPr lang="en-US" dirty="0"/>
              <a:t>Voice</a:t>
            </a:r>
            <a:endParaRPr lang="LID4096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CF5DBD-DA5E-48DC-BF97-534ACA27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75" y="735475"/>
            <a:ext cx="306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57652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899</Words>
  <Application>Microsoft Office PowerPoint</Application>
  <PresentationFormat>Diavoorstelling (16:9)</PresentationFormat>
  <Paragraphs>171</Paragraphs>
  <Slides>33</Slides>
  <Notes>31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Nixie One</vt:lpstr>
      <vt:lpstr>Muli</vt:lpstr>
      <vt:lpstr>Helvetica Neue</vt:lpstr>
      <vt:lpstr>Calibri</vt:lpstr>
      <vt:lpstr>Arial</vt:lpstr>
      <vt:lpstr>Imogen template</vt:lpstr>
      <vt:lpstr>Technische Presentatie</vt:lpstr>
      <vt:lpstr>Welkom</vt:lpstr>
      <vt:lpstr>Inhoudsopgave</vt:lpstr>
      <vt:lpstr>Avans API</vt:lpstr>
      <vt:lpstr>Datastructuur</vt:lpstr>
      <vt:lpstr>Actions</vt:lpstr>
      <vt:lpstr>Flows</vt:lpstr>
      <vt:lpstr>PowerPoint-presentatie</vt:lpstr>
      <vt:lpstr>PowerPoint-presentatie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Thanks!</vt:lpstr>
      <vt:lpstr>Credits</vt:lpstr>
      <vt:lpstr>Presentation design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Rik Basting</cp:lastModifiedBy>
  <cp:revision>10</cp:revision>
  <dcterms:modified xsi:type="dcterms:W3CDTF">2018-06-21T00:31:54Z</dcterms:modified>
</cp:coreProperties>
</file>