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85" r:id="rId6"/>
    <p:sldId id="286" r:id="rId7"/>
    <p:sldId id="287" r:id="rId8"/>
    <p:sldId id="288" r:id="rId9"/>
    <p:sldId id="289" r:id="rId10"/>
    <p:sldId id="262" r:id="rId11"/>
    <p:sldId id="290" r:id="rId12"/>
  </p:sldIdLst>
  <p:sldSz cx="9144000" cy="5143500" type="screen16x9"/>
  <p:notesSz cx="6858000" cy="9144000"/>
  <p:embeddedFontLst>
    <p:embeddedFont>
      <p:font typeface="Helvetica Neue" panose="020B0604020202020204" charset="0"/>
      <p:regular r:id="rId14"/>
      <p:bold r:id="rId15"/>
      <p:italic r:id="rId16"/>
      <p:boldItalic r:id="rId17"/>
    </p:embeddedFont>
    <p:embeddedFont>
      <p:font typeface="Muli" panose="020B0604020202020204" charset="0"/>
      <p:regular r:id="rId18"/>
      <p:bold r:id="rId19"/>
      <p:italic r:id="rId20"/>
      <p:boldItalic r:id="rId21"/>
    </p:embeddedFont>
    <p:embeddedFont>
      <p:font typeface="Nixie One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AEC"/>
    <a:srgbClr val="18DBD4"/>
    <a:srgbClr val="18AE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0FF2AA-35DE-4961-B688-733594CFD0C1}">
  <a:tblStyle styleId="{BD0FF2AA-35DE-4961-B688-733594CFD0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239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866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204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Shape 49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7" name="Shape 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Shape 60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1" name="Shape 6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0" name="Shape 7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0" name="Shape 8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Shape 86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4" name="Shape 214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Shape 21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19" name="Shape 21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Shape 221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Shape 222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3" name="Shape 2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2" name="Shape 23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jpg"/><Relationship Id="rId7" Type="http://schemas.openxmlformats.org/officeDocument/2006/relationships/image" Target="../media/image5.png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Teunimli/cm_project" TargetMode="External"/><Relationship Id="rId11" Type="http://schemas.openxmlformats.org/officeDocument/2006/relationships/image" Target="../media/image2.jpeg"/><Relationship Id="rId5" Type="http://schemas.openxmlformats.org/officeDocument/2006/relationships/hyperlink" Target="mailto:raberg1@avans.nl" TargetMode="External"/><Relationship Id="rId10" Type="http://schemas.openxmlformats.org/officeDocument/2006/relationships/image" Target="../media/image1.jpeg"/><Relationship Id="rId4" Type="http://schemas.openxmlformats.org/officeDocument/2006/relationships/hyperlink" Target="mailto:t.aarts1@student.avans.nl" TargetMode="Externa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Functionele Presentatie</a:t>
            </a:r>
            <a:endParaRPr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8A4DC84-7F71-4FC2-A229-47F88D380C83}"/>
              </a:ext>
            </a:extLst>
          </p:cNvPr>
          <p:cNvSpPr txBox="1"/>
          <p:nvPr/>
        </p:nvSpPr>
        <p:spPr>
          <a:xfrm>
            <a:off x="7432963" y="4558145"/>
            <a:ext cx="1801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18AEC7"/>
                </a:solidFill>
                <a:latin typeface="Nixie One" panose="020B0604020202020204" charset="0"/>
              </a:rPr>
              <a:t>Team Flow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lang="nl-NL"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5400" dirty="0"/>
              <a:t>Samenvatting</a:t>
            </a:r>
            <a:endParaRPr sz="5400" dirty="0"/>
          </a:p>
        </p:txBody>
      </p:sp>
      <p:sp>
        <p:nvSpPr>
          <p:cNvPr id="16" name="Shape 779">
            <a:extLst>
              <a:ext uri="{FF2B5EF4-FFF2-40B4-BE49-F238E27FC236}">
                <a16:creationId xmlns:a16="http://schemas.microsoft.com/office/drawing/2014/main" id="{252D4D62-0D8C-4E9F-A94E-6A642B6A46F8}"/>
              </a:ext>
            </a:extLst>
          </p:cNvPr>
          <p:cNvSpPr/>
          <p:nvPr/>
        </p:nvSpPr>
        <p:spPr>
          <a:xfrm>
            <a:off x="1518960" y="1302327"/>
            <a:ext cx="1404350" cy="1332273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727986CF-DDB6-4A54-B692-F684D2EBE5D8}"/>
              </a:ext>
            </a:extLst>
          </p:cNvPr>
          <p:cNvSpPr txBox="1"/>
          <p:nvPr/>
        </p:nvSpPr>
        <p:spPr>
          <a:xfrm>
            <a:off x="4135582" y="2634600"/>
            <a:ext cx="4087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8DBD4"/>
              </a:buClr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chemeClr val="bg1"/>
                </a:solidFill>
                <a:latin typeface="Muli" panose="020B0604020202020204" charset="0"/>
              </a:rPr>
              <a:t>Microsoft Flow</a:t>
            </a:r>
          </a:p>
          <a:p>
            <a:pPr marL="285750" indent="-285750">
              <a:buClr>
                <a:srgbClr val="18DBD4"/>
              </a:buClr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chemeClr val="bg1"/>
                </a:solidFill>
                <a:latin typeface="Muli" panose="020B0604020202020204" charset="0"/>
              </a:rPr>
              <a:t>API</a:t>
            </a:r>
          </a:p>
          <a:p>
            <a:pPr marL="285750" indent="-285750">
              <a:buClr>
                <a:srgbClr val="18DBD4"/>
              </a:buClr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chemeClr val="bg1"/>
                </a:solidFill>
                <a:latin typeface="Muli" panose="020B0604020202020204" charset="0"/>
              </a:rPr>
              <a:t>Node-red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6" descr="Afbeelding met persoon, kleding, vrouw, binnen&#10;&#10;Beschrijving is gegenereerd met zeer hoge betrouwbaarheid">
            <a:extLst>
              <a:ext uri="{FF2B5EF4-FFF2-40B4-BE49-F238E27FC236}">
                <a16:creationId xmlns:a16="http://schemas.microsoft.com/office/drawing/2014/main" id="{F3668783-284D-43A5-8689-EA319718E2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43" t="35" r="543" b="24082"/>
          <a:stretch/>
        </p:blipFill>
        <p:spPr>
          <a:xfrm>
            <a:off x="6874452" y="3384882"/>
            <a:ext cx="863662" cy="873838"/>
          </a:xfrm>
          <a:prstGeom prst="hexagon">
            <a:avLst/>
          </a:prstGeom>
          <a:effectLst>
            <a:softEdge rad="12700"/>
          </a:effectLst>
        </p:spPr>
      </p:pic>
      <p:sp>
        <p:nvSpPr>
          <p:cNvPr id="542" name="Shape 542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5000" dirty="0"/>
              <a:t>Bedankt voor jullie tijd</a:t>
            </a:r>
            <a:endParaRPr sz="5000" dirty="0"/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nl-NL" sz="3600" b="1" dirty="0"/>
              <a:t>Vragen?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dirty="0"/>
              <a:t>   Contact informatie</a:t>
            </a:r>
            <a:r>
              <a:rPr lang="en" dirty="0"/>
              <a:t>:</a:t>
            </a:r>
          </a:p>
          <a:p>
            <a:pPr lvl="0"/>
            <a:r>
              <a:rPr lang="nl-NL" dirty="0">
                <a:hlinkClick r:id="rId4"/>
              </a:rPr>
              <a:t>t.aarts1@student.avans.nl</a:t>
            </a:r>
            <a:endParaRPr lang="nl-NL" dirty="0"/>
          </a:p>
          <a:p>
            <a:pPr lvl="0"/>
            <a:r>
              <a:rPr lang="nl-NL" dirty="0">
                <a:hlinkClick r:id="rId5"/>
              </a:rPr>
              <a:t>raberg1@avans.nl</a:t>
            </a:r>
            <a:endParaRPr lang="nl-NL" dirty="0"/>
          </a:p>
          <a:p>
            <a:pPr marL="139700" lvl="0" indent="0">
              <a:buNone/>
            </a:pPr>
            <a:endParaRPr lang="nl-NL" dirty="0"/>
          </a:p>
          <a:p>
            <a:pPr marL="139700" lvl="0" indent="0">
              <a:buNone/>
            </a:pPr>
            <a:r>
              <a:rPr lang="nl-NL" dirty="0" err="1"/>
              <a:t>Github</a:t>
            </a:r>
            <a:r>
              <a:rPr lang="nl-NL" dirty="0"/>
              <a:t>:</a:t>
            </a:r>
          </a:p>
          <a:p>
            <a:pPr marL="139700" lvl="0" indent="0">
              <a:buNone/>
            </a:pPr>
            <a:r>
              <a:rPr lang="nl-NL" dirty="0">
                <a:hlinkClick r:id="rId6"/>
              </a:rPr>
              <a:t>https://github.com/Teunimli/cm_project</a:t>
            </a:r>
            <a:endParaRPr lang="nl-NL" dirty="0"/>
          </a:p>
          <a:p>
            <a:pPr marL="139700" lvl="0" indent="0">
              <a:buNone/>
            </a:pPr>
            <a:endParaRPr lang="nl-NL" dirty="0"/>
          </a:p>
        </p:txBody>
      </p:sp>
      <p:sp>
        <p:nvSpPr>
          <p:cNvPr id="545" name="Shape 54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Shape 402">
            <a:extLst>
              <a:ext uri="{FF2B5EF4-FFF2-40B4-BE49-F238E27FC236}">
                <a16:creationId xmlns:a16="http://schemas.microsoft.com/office/drawing/2014/main" id="{B1DE4C56-DCC6-45DD-B503-0459463671AC}"/>
              </a:ext>
            </a:extLst>
          </p:cNvPr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7479050" y="2930467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" name="Shape 402">
            <a:extLst>
              <a:ext uri="{FF2B5EF4-FFF2-40B4-BE49-F238E27FC236}">
                <a16:creationId xmlns:a16="http://schemas.microsoft.com/office/drawing/2014/main" id="{A0845828-6F03-4AF6-B57C-A7FE6A9D455A}"/>
              </a:ext>
            </a:extLst>
          </p:cNvPr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6244514" y="2925659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" name="Shape 402">
            <a:extLst>
              <a:ext uri="{FF2B5EF4-FFF2-40B4-BE49-F238E27FC236}">
                <a16:creationId xmlns:a16="http://schemas.microsoft.com/office/drawing/2014/main" id="{724DD41D-BD2F-4BAD-9380-6E3900EA9F3E}"/>
              </a:ext>
            </a:extLst>
          </p:cNvPr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6209297" y="2120584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9" name="Afbeelding 10" descr="Afbeelding met persoon, binnen, muur&#10;&#10;Beschrijving is gegenereerd met zeer hoge betrouwbaarheid">
            <a:extLst>
              <a:ext uri="{FF2B5EF4-FFF2-40B4-BE49-F238E27FC236}">
                <a16:creationId xmlns:a16="http://schemas.microsoft.com/office/drawing/2014/main" id="{FBBE6CE8-8A09-4C8E-ADF1-BB1670F1904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0633" b="17221"/>
          <a:stretch/>
        </p:blipFill>
        <p:spPr>
          <a:xfrm>
            <a:off x="7479049" y="2181759"/>
            <a:ext cx="972766" cy="935758"/>
          </a:xfrm>
          <a:prstGeom prst="hexagon">
            <a:avLst/>
          </a:prstGeom>
          <a:effectLst>
            <a:softEdge rad="12700"/>
          </a:effectLst>
        </p:spPr>
      </p:pic>
      <p:pic>
        <p:nvPicPr>
          <p:cNvPr id="10" name="Afbeelding 12" descr="Afbeelding met persoon, muur, man, binnen&#10;&#10;Beschrijving is gegenereerd met zeer hoge betrouwbaarheid">
            <a:extLst>
              <a:ext uri="{FF2B5EF4-FFF2-40B4-BE49-F238E27FC236}">
                <a16:creationId xmlns:a16="http://schemas.microsoft.com/office/drawing/2014/main" id="{6856DEFF-4497-4671-A00B-FDF494A4C77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017" b="22836"/>
          <a:stretch/>
        </p:blipFill>
        <p:spPr>
          <a:xfrm>
            <a:off x="6855117" y="2542690"/>
            <a:ext cx="902332" cy="868002"/>
          </a:xfrm>
          <a:prstGeom prst="hexagon">
            <a:avLst/>
          </a:prstGeom>
          <a:effectLst>
            <a:softEdge rad="12700"/>
          </a:effectLst>
        </p:spPr>
      </p:pic>
      <p:pic>
        <p:nvPicPr>
          <p:cNvPr id="11" name="Afbeelding 14" descr="Afbeelding met persoon, muur, man, binnen&#10;&#10;Beschrijving is gegenereerd met zeer hoge betrouwbaarheid">
            <a:extLst>
              <a:ext uri="{FF2B5EF4-FFF2-40B4-BE49-F238E27FC236}">
                <a16:creationId xmlns:a16="http://schemas.microsoft.com/office/drawing/2014/main" id="{2C19152B-8621-415D-9519-60DB2ECD4D0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9674" b="18179"/>
          <a:stretch/>
        </p:blipFill>
        <p:spPr>
          <a:xfrm>
            <a:off x="6829019" y="1724230"/>
            <a:ext cx="910780" cy="876130"/>
          </a:xfrm>
          <a:prstGeom prst="hexagon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37476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ctrTitle" idx="4294967295"/>
          </p:nvPr>
        </p:nvSpPr>
        <p:spPr>
          <a:xfrm>
            <a:off x="2854902" y="855986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Welkom</a:t>
            </a:r>
            <a:endParaRPr sz="8000" dirty="0"/>
          </a:p>
        </p:txBody>
      </p:sp>
      <p:sp>
        <p:nvSpPr>
          <p:cNvPr id="343" name="Shape 343"/>
          <p:cNvSpPr txBox="1">
            <a:spLocks noGrp="1"/>
          </p:cNvSpPr>
          <p:nvPr>
            <p:ph type="body" idx="4294967295"/>
          </p:nvPr>
        </p:nvSpPr>
        <p:spPr>
          <a:xfrm>
            <a:off x="3163787" y="1750818"/>
            <a:ext cx="4562100" cy="820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nl-NL" sz="3200" b="1" dirty="0"/>
              <a:t>Wie zijn wij</a:t>
            </a:r>
            <a:endParaRPr sz="1200" dirty="0"/>
          </a:p>
        </p:txBody>
      </p:sp>
      <p:pic>
        <p:nvPicPr>
          <p:cNvPr id="11" name="Afbeelding 10" descr="Afbeelding met persoon, binnen, muur&#10;&#10;Beschrijving is gegenereerd met zeer hoge betrouwbaarheid">
            <a:extLst>
              <a:ext uri="{FF2B5EF4-FFF2-40B4-BE49-F238E27FC236}">
                <a16:creationId xmlns:a16="http://schemas.microsoft.com/office/drawing/2014/main" id="{BE3476DC-713B-45E5-AB34-7D6AF9A55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33" b="17221"/>
          <a:stretch/>
        </p:blipFill>
        <p:spPr>
          <a:xfrm>
            <a:off x="2965607" y="2942372"/>
            <a:ext cx="1274619" cy="1226128"/>
          </a:xfrm>
          <a:prstGeom prst="hexagon">
            <a:avLst/>
          </a:prstGeom>
          <a:effectLst>
            <a:softEdge rad="12700"/>
          </a:effectLst>
        </p:spPr>
      </p:pic>
      <p:pic>
        <p:nvPicPr>
          <p:cNvPr id="13" name="Afbeelding 12" descr="Afbeelding met persoon, muur, man, binnen&#10;&#10;Beschrijving is gegenereerd met zeer hoge betrouwbaarheid">
            <a:extLst>
              <a:ext uri="{FF2B5EF4-FFF2-40B4-BE49-F238E27FC236}">
                <a16:creationId xmlns:a16="http://schemas.microsoft.com/office/drawing/2014/main" id="{CE7515DD-780D-4324-BB2F-EBB77FFFCC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17" b="22836"/>
          <a:stretch/>
        </p:blipFill>
        <p:spPr>
          <a:xfrm>
            <a:off x="1359215" y="2916382"/>
            <a:ext cx="1274618" cy="1226127"/>
          </a:xfrm>
          <a:prstGeom prst="hexagon">
            <a:avLst/>
          </a:prstGeom>
          <a:effectLst>
            <a:softEdge rad="12700"/>
          </a:effectLst>
        </p:spPr>
      </p:pic>
      <p:pic>
        <p:nvPicPr>
          <p:cNvPr id="15" name="Afbeelding 14" descr="Afbeelding met persoon, muur, man, binnen&#10;&#10;Beschrijving is gegenereerd met zeer hoge betrouwbaarheid">
            <a:extLst>
              <a:ext uri="{FF2B5EF4-FFF2-40B4-BE49-F238E27FC236}">
                <a16:creationId xmlns:a16="http://schemas.microsoft.com/office/drawing/2014/main" id="{E446DBF9-139E-43BC-81B5-EAAE6F460E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674" b="18179"/>
          <a:stretch/>
        </p:blipFill>
        <p:spPr>
          <a:xfrm>
            <a:off x="4572000" y="2910618"/>
            <a:ext cx="1274618" cy="1226127"/>
          </a:xfrm>
          <a:prstGeom prst="hexagon">
            <a:avLst/>
          </a:prstGeom>
          <a:effectLst>
            <a:softEdge rad="12700"/>
          </a:effectLst>
        </p:spPr>
      </p:pic>
      <p:pic>
        <p:nvPicPr>
          <p:cNvPr id="17" name="Afbeelding 16" descr="Afbeelding met persoon, kleding, vrouw, binnen&#10;&#10;Beschrijving is gegenereerd met zeer hoge betrouwbaarheid">
            <a:extLst>
              <a:ext uri="{FF2B5EF4-FFF2-40B4-BE49-F238E27FC236}">
                <a16:creationId xmlns:a16="http://schemas.microsoft.com/office/drawing/2014/main" id="{6D3CACAE-EABB-4744-B121-3705188938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543" t="35" r="543" b="24082"/>
          <a:stretch/>
        </p:blipFill>
        <p:spPr>
          <a:xfrm>
            <a:off x="6142385" y="2910618"/>
            <a:ext cx="1274617" cy="1289637"/>
          </a:xfrm>
          <a:prstGeom prst="hexagon">
            <a:avLst/>
          </a:prstGeom>
          <a:effectLst>
            <a:softEdge rad="12700"/>
          </a:effectLst>
        </p:spPr>
      </p:pic>
      <p:sp>
        <p:nvSpPr>
          <p:cNvPr id="18" name="Tekstvak 17">
            <a:extLst>
              <a:ext uri="{FF2B5EF4-FFF2-40B4-BE49-F238E27FC236}">
                <a16:creationId xmlns:a16="http://schemas.microsoft.com/office/drawing/2014/main" id="{B0BF7D7B-E496-4043-A7EC-76F72BAEA767}"/>
              </a:ext>
            </a:extLst>
          </p:cNvPr>
          <p:cNvSpPr txBox="1"/>
          <p:nvPr/>
        </p:nvSpPr>
        <p:spPr>
          <a:xfrm>
            <a:off x="1470660" y="4275987"/>
            <a:ext cx="1274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C6DAEC"/>
                </a:solidFill>
                <a:latin typeface="Nixie One" panose="020B0604020202020204" charset="0"/>
              </a:rPr>
              <a:t>Kevin Gerretsen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7A9B0E6E-9DD9-410D-AA7B-F64A9E5C9789}"/>
              </a:ext>
            </a:extLst>
          </p:cNvPr>
          <p:cNvSpPr/>
          <p:nvPr/>
        </p:nvSpPr>
        <p:spPr>
          <a:xfrm>
            <a:off x="3012850" y="4321683"/>
            <a:ext cx="1180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C6DAEC"/>
                </a:solidFill>
                <a:latin typeface="Nixie One" panose="020B0604020202020204" charset="0"/>
              </a:rPr>
              <a:t>Teun Aarts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C2821C33-6FDD-4D5F-A9DF-25F7BFE9CFC5}"/>
              </a:ext>
            </a:extLst>
          </p:cNvPr>
          <p:cNvSpPr/>
          <p:nvPr/>
        </p:nvSpPr>
        <p:spPr>
          <a:xfrm>
            <a:off x="4728126" y="4287514"/>
            <a:ext cx="13131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err="1">
                <a:solidFill>
                  <a:srgbClr val="C6DAEC"/>
                </a:solidFill>
                <a:latin typeface="Nixie One" panose="020B0604020202020204" charset="0"/>
              </a:rPr>
              <a:t>Ayman</a:t>
            </a:r>
            <a:r>
              <a:rPr lang="nl-NL" b="1" dirty="0">
                <a:solidFill>
                  <a:srgbClr val="C6DAEC"/>
                </a:solidFill>
                <a:latin typeface="Nixie One" panose="020B0604020202020204" charset="0"/>
              </a:rPr>
              <a:t> El</a:t>
            </a:r>
          </a:p>
          <a:p>
            <a:r>
              <a:rPr lang="nl-NL" b="1" dirty="0" err="1">
                <a:solidFill>
                  <a:srgbClr val="C6DAEC"/>
                </a:solidFill>
                <a:latin typeface="Nixie One" panose="020B0604020202020204" charset="0"/>
              </a:rPr>
              <a:t>Bouhazzaoui</a:t>
            </a:r>
            <a:endParaRPr lang="nl-NL" b="1" dirty="0">
              <a:solidFill>
                <a:srgbClr val="C6DAEC"/>
              </a:solidFill>
              <a:latin typeface="Nixie One" panose="020B0604020202020204" charset="0"/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1BC56A39-FF1A-4E81-A462-37919821DD2C}"/>
              </a:ext>
            </a:extLst>
          </p:cNvPr>
          <p:cNvSpPr/>
          <p:nvPr/>
        </p:nvSpPr>
        <p:spPr>
          <a:xfrm>
            <a:off x="6262564" y="4307976"/>
            <a:ext cx="1340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C6DAEC"/>
                </a:solidFill>
                <a:latin typeface="Nixie One" panose="020B0604020202020204" charset="0"/>
              </a:rPr>
              <a:t>Nadia Karimi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Introductie</a:t>
            </a:r>
            <a:endParaRPr dirty="0"/>
          </a:p>
        </p:txBody>
      </p:sp>
      <p:sp>
        <p:nvSpPr>
          <p:cNvPr id="335" name="Shape 335"/>
          <p:cNvSpPr txBox="1"/>
          <p:nvPr/>
        </p:nvSpPr>
        <p:spPr>
          <a:xfrm>
            <a:off x="1732700" y="1416939"/>
            <a:ext cx="3191400" cy="275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rgbClr val="18DBD4"/>
              </a:buClr>
              <a:buSzPct val="120000"/>
              <a:buFont typeface="Arial" panose="020B0604020202020204" pitchFamily="34" charset="0"/>
              <a:buChar char="•"/>
            </a:pP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rgbClr val="18DBD4"/>
              </a:buClr>
              <a:buSzPct val="120000"/>
              <a:buFont typeface="Arial" panose="020B0604020202020204" pitchFamily="34" charset="0"/>
              <a:buChar char="•"/>
            </a:pPr>
            <a:r>
              <a:rPr lang="nl-NL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Microsoft Flow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rgbClr val="18DBD4"/>
              </a:buClr>
              <a:buSzPct val="120000"/>
              <a:buFont typeface="Arial" panose="020B0604020202020204" pitchFamily="34" charset="0"/>
              <a:buChar char="•"/>
            </a:pPr>
            <a:endParaRPr lang="nl-NL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rgbClr val="18DBD4"/>
              </a:buClr>
              <a:buSzPct val="120000"/>
              <a:buFont typeface="Arial" panose="020B0604020202020204" pitchFamily="34" charset="0"/>
              <a:buChar char="•"/>
            </a:pPr>
            <a:r>
              <a:rPr lang="nl-NL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API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rgbClr val="18DBD4"/>
              </a:buClr>
              <a:buSzPct val="120000"/>
              <a:buFont typeface="Arial" panose="020B0604020202020204" pitchFamily="34" charset="0"/>
              <a:buChar char="•"/>
            </a:pPr>
            <a:endParaRPr lang="nl-NL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rgbClr val="18DBD4"/>
              </a:buClr>
              <a:buSzPct val="120000"/>
              <a:buFont typeface="Arial" panose="020B0604020202020204" pitchFamily="34" charset="0"/>
              <a:buChar char="•"/>
            </a:pPr>
            <a:r>
              <a:rPr lang="nl-NL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Node-red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rgbClr val="18DBD4"/>
              </a:buClr>
              <a:buSzPct val="120000"/>
              <a:buFont typeface="Arial" panose="020B0604020202020204" pitchFamily="34" charset="0"/>
              <a:buChar char="•"/>
            </a:pPr>
            <a:endParaRPr lang="nl-NL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rgbClr val="18DBD4"/>
              </a:buClr>
              <a:buSzPct val="120000"/>
              <a:buFont typeface="Arial" panose="020B0604020202020204" pitchFamily="34" charset="0"/>
              <a:buChar char="•"/>
            </a:pPr>
            <a:r>
              <a:rPr lang="nl-NL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Samenvatting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rgbClr val="18DBD4"/>
              </a:buClr>
              <a:buSzPct val="120000"/>
              <a:buFont typeface="Arial" panose="020B0604020202020204" pitchFamily="34" charset="0"/>
              <a:buChar char="•"/>
            </a:pPr>
            <a:endParaRPr lang="nl-NL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rgbClr val="18DBD4"/>
              </a:buClr>
              <a:buSzPct val="120000"/>
              <a:buFont typeface="Arial" panose="020B0604020202020204" pitchFamily="34" charset="0"/>
              <a:buChar char="•"/>
            </a:pPr>
            <a:r>
              <a:rPr lang="nl-NL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Vragen?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660072" y="4403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Microsoft Flow </a:t>
            </a:r>
            <a:endParaRPr dirty="0"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88226" y="1775915"/>
            <a:ext cx="4828309" cy="1591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Flow 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Geautomatiseerde werkstromen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Triggers &amp; Acties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Connectors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Restricties </a:t>
            </a:r>
          </a:p>
          <a:p>
            <a:pPr marL="0" lvl="0" indent="0"/>
            <a:r>
              <a:rPr lang="nl-NL" dirty="0"/>
              <a:t>				</a:t>
            </a:r>
            <a:endParaRPr dirty="0"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E3655-4BDB-44E3-82CC-5EEEEDF95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Demo Microsoft Flow</a:t>
            </a:r>
          </a:p>
        </p:txBody>
      </p:sp>
      <p:grpSp>
        <p:nvGrpSpPr>
          <p:cNvPr id="4" name="Shape 711">
            <a:extLst>
              <a:ext uri="{FF2B5EF4-FFF2-40B4-BE49-F238E27FC236}">
                <a16:creationId xmlns:a16="http://schemas.microsoft.com/office/drawing/2014/main" id="{FDB0D7BD-97D1-4338-8198-5DF32918674E}"/>
              </a:ext>
            </a:extLst>
          </p:cNvPr>
          <p:cNvGrpSpPr/>
          <p:nvPr/>
        </p:nvGrpSpPr>
        <p:grpSpPr>
          <a:xfrm>
            <a:off x="890726" y="2104209"/>
            <a:ext cx="1118183" cy="935082"/>
            <a:chOff x="2583325" y="2972875"/>
            <a:chExt cx="462850" cy="445750"/>
          </a:xfrm>
        </p:grpSpPr>
        <p:sp>
          <p:nvSpPr>
            <p:cNvPr id="5" name="Shape 712">
              <a:extLst>
                <a:ext uri="{FF2B5EF4-FFF2-40B4-BE49-F238E27FC236}">
                  <a16:creationId xmlns:a16="http://schemas.microsoft.com/office/drawing/2014/main" id="{1DE06B3A-96E7-4807-B347-54986012F2BD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713">
              <a:extLst>
                <a:ext uri="{FF2B5EF4-FFF2-40B4-BE49-F238E27FC236}">
                  <a16:creationId xmlns:a16="http://schemas.microsoft.com/office/drawing/2014/main" id="{04710182-FE21-4227-92A5-7D41CB61CB94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979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660072" y="4403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API</a:t>
            </a:r>
            <a:endParaRPr dirty="0"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88226" y="1775915"/>
            <a:ext cx="4828309" cy="1591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Flow restricties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Acties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Endpoints</a:t>
            </a:r>
            <a:endParaRPr lang="nl-NL" sz="1800" dirty="0"/>
          </a:p>
          <a:p>
            <a:pPr marL="0" indent="0"/>
            <a:r>
              <a:rPr lang="nl-NL" dirty="0"/>
              <a:t>				</a:t>
            </a:r>
            <a:endParaRPr dirty="0"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2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67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E3655-4BDB-44E3-82CC-5EEEEDF95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Demo API</a:t>
            </a:r>
          </a:p>
        </p:txBody>
      </p:sp>
      <p:grpSp>
        <p:nvGrpSpPr>
          <p:cNvPr id="3" name="Shape 711">
            <a:extLst>
              <a:ext uri="{FF2B5EF4-FFF2-40B4-BE49-F238E27FC236}">
                <a16:creationId xmlns:a16="http://schemas.microsoft.com/office/drawing/2014/main" id="{C2270EDE-B8AA-41E1-8016-BF28FEC79B71}"/>
              </a:ext>
            </a:extLst>
          </p:cNvPr>
          <p:cNvGrpSpPr/>
          <p:nvPr/>
        </p:nvGrpSpPr>
        <p:grpSpPr>
          <a:xfrm>
            <a:off x="911508" y="2082595"/>
            <a:ext cx="1166674" cy="978310"/>
            <a:chOff x="2583325" y="2972875"/>
            <a:chExt cx="462850" cy="445750"/>
          </a:xfrm>
        </p:grpSpPr>
        <p:sp>
          <p:nvSpPr>
            <p:cNvPr id="4" name="Shape 712">
              <a:extLst>
                <a:ext uri="{FF2B5EF4-FFF2-40B4-BE49-F238E27FC236}">
                  <a16:creationId xmlns:a16="http://schemas.microsoft.com/office/drawing/2014/main" id="{054F474B-1165-4CA6-A9F1-9DEC26DEA72E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Shape 713">
              <a:extLst>
                <a:ext uri="{FF2B5EF4-FFF2-40B4-BE49-F238E27FC236}">
                  <a16:creationId xmlns:a16="http://schemas.microsoft.com/office/drawing/2014/main" id="{CD4CFA45-195A-47F6-9898-1D91012E467D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041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660072" y="4403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Node-red</a:t>
            </a:r>
            <a:endParaRPr dirty="0"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88226" y="1775915"/>
            <a:ext cx="4828309" cy="1591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Flow 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Open source</a:t>
            </a:r>
          </a:p>
          <a:p>
            <a:pPr marL="0" indent="0"/>
            <a:endParaRPr lang="nl-N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0" indent="0"/>
            <a:r>
              <a:rPr lang="nl-NL" dirty="0"/>
              <a:t>				</a:t>
            </a:r>
            <a:endParaRPr dirty="0"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4800" b="1" dirty="0">
                <a:solidFill>
                  <a:srgbClr val="FFFFFF"/>
                </a:solidFill>
                <a:latin typeface="Nixie One" panose="020B0604020202020204" charset="0"/>
              </a:rPr>
              <a:t>3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72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E3655-4BDB-44E3-82CC-5EEEEDF95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Demo Node-red</a:t>
            </a:r>
          </a:p>
        </p:txBody>
      </p:sp>
      <p:grpSp>
        <p:nvGrpSpPr>
          <p:cNvPr id="3" name="Shape 711">
            <a:extLst>
              <a:ext uri="{FF2B5EF4-FFF2-40B4-BE49-F238E27FC236}">
                <a16:creationId xmlns:a16="http://schemas.microsoft.com/office/drawing/2014/main" id="{C2270EDE-B8AA-41E1-8016-BF28FEC79B71}"/>
              </a:ext>
            </a:extLst>
          </p:cNvPr>
          <p:cNvGrpSpPr/>
          <p:nvPr/>
        </p:nvGrpSpPr>
        <p:grpSpPr>
          <a:xfrm>
            <a:off x="911508" y="2082595"/>
            <a:ext cx="1166674" cy="978310"/>
            <a:chOff x="2583325" y="2972875"/>
            <a:chExt cx="462850" cy="445750"/>
          </a:xfrm>
        </p:grpSpPr>
        <p:sp>
          <p:nvSpPr>
            <p:cNvPr id="4" name="Shape 712">
              <a:extLst>
                <a:ext uri="{FF2B5EF4-FFF2-40B4-BE49-F238E27FC236}">
                  <a16:creationId xmlns:a16="http://schemas.microsoft.com/office/drawing/2014/main" id="{054F474B-1165-4CA6-A9F1-9DEC26DEA72E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Shape 713">
              <a:extLst>
                <a:ext uri="{FF2B5EF4-FFF2-40B4-BE49-F238E27FC236}">
                  <a16:creationId xmlns:a16="http://schemas.microsoft.com/office/drawing/2014/main" id="{CD4CFA45-195A-47F6-9898-1D91012E467D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57361565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98</Words>
  <Application>Microsoft Office PowerPoint</Application>
  <PresentationFormat>Diavoorstelling (16:9)</PresentationFormat>
  <Paragraphs>56</Paragraphs>
  <Slides>11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Muli</vt:lpstr>
      <vt:lpstr>Nixie One</vt:lpstr>
      <vt:lpstr>Arial</vt:lpstr>
      <vt:lpstr>Helvetica Neue</vt:lpstr>
      <vt:lpstr>Imogen template</vt:lpstr>
      <vt:lpstr>Functionele Presentatie</vt:lpstr>
      <vt:lpstr>Welkom</vt:lpstr>
      <vt:lpstr>Introductie</vt:lpstr>
      <vt:lpstr>Microsoft Flow </vt:lpstr>
      <vt:lpstr>Demo Microsoft Flow</vt:lpstr>
      <vt:lpstr>API</vt:lpstr>
      <vt:lpstr>Demo API</vt:lpstr>
      <vt:lpstr>Node-red</vt:lpstr>
      <vt:lpstr>Demo Node-red</vt:lpstr>
      <vt:lpstr>Samenvatting</vt:lpstr>
      <vt:lpstr>Bedankt voor jullie tijd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Functionele Presentatie</dc:title>
  <dc:creator>Nadia Karimi</dc:creator>
  <cp:lastModifiedBy>Ayman</cp:lastModifiedBy>
  <cp:revision>16</cp:revision>
  <dcterms:modified xsi:type="dcterms:W3CDTF">2018-06-21T10:31:46Z</dcterms:modified>
</cp:coreProperties>
</file>