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85" r:id="rId6"/>
    <p:sldId id="260" r:id="rId7"/>
    <p:sldId id="286" r:id="rId8"/>
    <p:sldId id="28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Helvetica Neue" panose="020B0604020202020204" charset="0"/>
      <p:regular r:id="rId38"/>
      <p:bold r:id="rId39"/>
      <p:italic r:id="rId40"/>
      <p:boldItalic r:id="rId41"/>
    </p:embeddedFont>
    <p:embeddedFont>
      <p:font typeface="Muli" panose="020B0604020202020204" charset="0"/>
      <p:regular r:id="rId42"/>
      <p:bold r:id="rId43"/>
      <p:italic r:id="rId44"/>
      <p:boldItalic r:id="rId45"/>
    </p:embeddedFont>
    <p:embeddedFont>
      <p:font typeface="Nixie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42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19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%7CMuli:300,400,300italic,400itali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{6E9FE738-FC48-422B-9DEC-40943B545FCE}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lvl="1">
              <a:buChar char="◇"/>
            </a:pPr>
            <a:r>
              <a:rPr lang="en-GB" dirty="0"/>
              <a:t>Flows</a:t>
            </a:r>
          </a:p>
          <a:p>
            <a:pPr lvl="1">
              <a:buChar char="◇"/>
            </a:pPr>
            <a:r>
              <a:rPr lang="en-GB" dirty="0" err="1"/>
              <a:t>Alternatieven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5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53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911</Words>
  <Application>Microsoft Office PowerPoint</Application>
  <PresentationFormat>On-screen Show (16:9)</PresentationFormat>
  <Paragraphs>160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Nixie One</vt:lpstr>
      <vt:lpstr>Arial</vt:lpstr>
      <vt:lpstr>Calibri</vt:lpstr>
      <vt:lpstr>Helvetica Neue</vt:lpstr>
      <vt:lpstr>Muli</vt:lpstr>
      <vt:lpstr>Imogen template</vt:lpstr>
      <vt:lpstr>Technische Presentatie</vt:lpstr>
      <vt:lpstr>Welkom</vt:lpstr>
      <vt:lpstr>Inhoudsopgave</vt:lpstr>
      <vt:lpstr>Microsoft Flow</vt:lpstr>
      <vt:lpstr>This is a slide title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Ricky Van Den berg</cp:lastModifiedBy>
  <cp:revision>6</cp:revision>
  <dcterms:modified xsi:type="dcterms:W3CDTF">2018-06-20T08:51:04Z</dcterms:modified>
</cp:coreProperties>
</file>