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85" r:id="rId6"/>
    <p:sldId id="260" r:id="rId7"/>
    <p:sldId id="286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Muli" panose="020B0604020202020204" charset="0"/>
      <p:regular r:id="rId42"/>
      <p:bold r:id="rId43"/>
      <p:italic r:id="rId44"/>
      <p:boldItalic r:id="rId45"/>
    </p:embeddedFont>
    <p:embeddedFont>
      <p:font typeface="Nixie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911</Words>
  <Application>Microsoft Office PowerPoint</Application>
  <PresentationFormat>On-screen Show (16:9)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Muli</vt:lpstr>
      <vt:lpstr>Nixie One</vt:lpstr>
      <vt:lpstr>Arial</vt:lpstr>
      <vt:lpstr>Calibri</vt:lpstr>
      <vt:lpstr>Helvetica Neue</vt:lpstr>
      <vt:lpstr>Imogen template</vt:lpstr>
      <vt:lpstr>Technische Presentatie</vt:lpstr>
      <vt:lpstr>Welkom</vt:lpstr>
      <vt:lpstr>Inhoudsopgave</vt:lpstr>
      <vt:lpstr>Microsoft Flow</vt:lpstr>
      <vt:lpstr>This is a slide title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6</cp:revision>
  <dcterms:modified xsi:type="dcterms:W3CDTF">2018-06-20T08:54:00Z</dcterms:modified>
</cp:coreProperties>
</file>