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6f0f1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6f0f1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55cb1a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55cb1a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55cb1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55cb1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ef6c50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ef6c50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ef6c50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ef6c50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ef6c50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ef6c50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ef6c50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ef6c50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ef6c50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ef6c50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ef6c50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ef6c50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ef6c50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ef6c50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unrealengine.com/en-US/Gameplay/Networking/Actors/OwningConnections/index.html" TargetMode="External"/><Relationship Id="rId4" Type="http://schemas.openxmlformats.org/officeDocument/2006/relationships/hyperlink" Target="https://docs.unrealengine.com/en-US/Gameplay/Networking/Actors/RPCs/index.html" TargetMode="External"/><Relationship Id="rId5" Type="http://schemas.openxmlformats.org/officeDocument/2006/relationships/hyperlink" Target="https://docs.unrealengine.com/en-US/Gameplay/Networking/Actors/RPCs/index.html#rpcinvokedfromtheserver" TargetMode="External"/><Relationship Id="rId6" Type="http://schemas.openxmlformats.org/officeDocument/2006/relationships/hyperlink" Target="https://docs.unrealengine.com/en-US/Gameplay/Networking/Actors/RPCs/index.html#rpcinvokedfromtheserver" TargetMode="External"/><Relationship Id="rId7" Type="http://schemas.openxmlformats.org/officeDocument/2006/relationships/hyperlink" Target="https://docs.unrealengine.com/en-US/Gameplay/HowTo/Networking/ReplicateFunction/Blueprints/index.html" TargetMode="External"/><Relationship Id="rId8" Type="http://schemas.openxmlformats.org/officeDocument/2006/relationships/hyperlink" Target="https://docs.unrealengine.com/en-US/Gameplay/Networking/Actors/ReplicationFlow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unrealengine.com/en-US/Gameplay/Networking/Actors/RPCs/index.html#rpcinvokedfromtheserv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 II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II - Remote Procedure Calls (RPC)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38" y="2908475"/>
            <a:ext cx="6657425" cy="19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RPCs in Blueprints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Blueprint events can also be marked as RPC from blueprints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Note: Blueprint Functions can not be RPC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RPCs can not return values</a:t>
            </a:r>
            <a:endParaRPr/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event’s detail panel, use the ‘Replicates’ drop-down option to select the type of RPC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Note the event is labelled with RPC information </a:t>
            </a:r>
            <a:endParaRPr i="1"/>
          </a:p>
        </p:txBody>
      </p:sp>
      <p:cxnSp>
        <p:nvCxnSpPr>
          <p:cNvPr id="133" name="Google Shape;133;p23"/>
          <p:cNvCxnSpPr/>
          <p:nvPr/>
        </p:nvCxnSpPr>
        <p:spPr>
          <a:xfrm flipH="1">
            <a:off x="2878825" y="2027700"/>
            <a:ext cx="2727600" cy="162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3"/>
          <p:cNvCxnSpPr/>
          <p:nvPr/>
        </p:nvCxnSpPr>
        <p:spPr>
          <a:xfrm flipH="1">
            <a:off x="5746150" y="2483575"/>
            <a:ext cx="1153500" cy="1131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Owning Connection: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https://docs.unrealengine.com/en-US/Gameplay/Networking/Actors/OwningConnections/index.html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RPC Documentation: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https://docs.unrealengine.com/en-US/Gameplay/Networking/Actors/RPCs/index.html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will my code execute?: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https://docs.unrealengine.com/en-US/Gameplay/Networking/Actors/RPCs/index.html#rpcinvokedfromtheserver</a:t>
            </a:r>
            <a:br>
              <a:rPr lang="en" u="sng">
                <a:solidFill>
                  <a:schemeClr val="hlink"/>
                </a:solidFill>
                <a:hlinkClick r:id="rId6"/>
              </a:rPr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Blueprints Function Replication: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7"/>
              </a:rPr>
              <a:t>https://docs.unrealengine.com/en-US/Gameplay/HowTo/Networking/ReplicateFunction/Blueprints/index.html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Detailed Actor Replication Flow (for the curious):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https://docs.unrealengine.com/en-US/Gameplay/Networking/Actors/ReplicationFlow/index.html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 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“RPCs (Remote Procedure Calls) are functions that are called locally, but executed remotely on another machine”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for sending messages from clients to the server and server to a specific client or all clients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Primary use case: Unreliable gameplay or cosmetic events. </a:t>
            </a:r>
            <a:r>
              <a:rPr i="1" lang="en" sz="1200"/>
              <a:t>Ie. Playing sounds or spawning particle effects.</a:t>
            </a:r>
            <a:endParaRPr i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RPCs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Simply declare a function with a UFUNCTION(...) containing one of the keywords: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Server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NetMulticast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RPCs can not have a return parameter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Recommended RPC function naming convention: Start the function name with the target RPC to easily communicate the intention. eg: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ClientRPCFunction()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ServerRPCFunction()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MulticastRPCFunction()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Owning Connection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order to understand who will receive the RPC, we need to understand the concept of Actors and their Owning Connection.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Connection ownership used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Determining which client will execute a Client RPC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 relevancy of an Actor during replication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Actor property replication with owner specific conditionals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Owning Connection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connection (server or client) there is a PlayerController associated to it, and it is owned by that connection.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Actors owned by that PlayerController inherit the PlayerController’s connection owner.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Eg. Pawns possessed by a PlayerController will share the same owning connection, until unpossessed.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 follow the same principal, but need to determine their owning Actor first, and then inherits that Actor’s owning connection.</a:t>
            </a:r>
            <a:br>
              <a:rPr lang="en"/>
            </a:b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using an RPC (that is non-multicast), it needs to know which client to send the messages to.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Actor who is calling the RPC will determine which client to send it to, based on the owning connection.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table</a:t>
            </a:r>
            <a:r>
              <a:rPr lang="en"/>
              <a:t> to know who will be receiving the message.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RPC Function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functions are used to communicate from the server to the owning client of an actor (more on owning connection later)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Meaning sending a message directly to a specific client, from the server.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Note: You can not communicate directly from client to client, messages can only be passed between client and server.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invoked from a client: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will only execute locally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invoked from the server: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will execute on the actor’s owning connection (if the actor is owned by the server, it will execute on the server)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UFUNCTION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reliable,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BlueprintCallable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ClientSendMessage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ClientSendMessage_Validate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ClientSendMessage_Implementation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RPC, 3 function declarations are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callable function stub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validation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RPC Function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UFUNCTION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reliable,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BlueprintCallable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 the ‘reliable’ keyword. RPCs require  the function to be marked as ‘reliable’ or ‘unreliable’.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Reliable: The network message will be resent until received, and it will reliably reach it’s target.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Unreliable: The message will be sent once and not verify if it has reached the target client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ClientSendMessage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stub function declaration. This is the function we will call, and UE4 will generate the definition for it with the required logic for blueprints/replication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ClientSendMessage_Validate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RPC requires a Validate version of the function. If this function returns false, the client will be disconnected. Useful for security and anti-cheating.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ClientSendMessage_Implementation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actual implementation of our function which will be executed on a single client when called.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r>
              <a:rPr lang="en"/>
              <a:t> RPC Function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declared as Server</a:t>
            </a:r>
            <a:r>
              <a:rPr lang="en"/>
              <a:t> RPC are used to communicate from a client to the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Called on the client, executed on the server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Client RPCs but using the Server keyword.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Recommended naming convention: Add “Server” at the </a:t>
            </a:r>
            <a:r>
              <a:rPr lang="en"/>
              <a:t>beginning</a:t>
            </a:r>
            <a:r>
              <a:rPr lang="en"/>
              <a:t> of the function name. Eg. MyFunction would be ServerMyFunction.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same requirements as Client RPCs apply for the three function declarations.</a:t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UFUNCTION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reliable,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BlueprintCallable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SendMessage_Validate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SendMessage_Implementation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invoked from a Client: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 actor is owned by the invoking client, it will execute on the server. If the actor is owned by another client or the server, the call is dropped.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invoked on the Server: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function will execute on the server.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Multicast</a:t>
            </a:r>
            <a:r>
              <a:rPr lang="en"/>
              <a:t> RPC Function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declared as </a:t>
            </a:r>
            <a:r>
              <a:rPr lang="en"/>
              <a:t>Net </a:t>
            </a:r>
            <a:r>
              <a:rPr lang="en"/>
              <a:t>Multicast RPC are used to communicate from the server to all clients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Called on the server, executed on </a:t>
            </a:r>
            <a:r>
              <a:rPr b="1" lang="en"/>
              <a:t>every </a:t>
            </a:r>
            <a:r>
              <a:rPr lang="en"/>
              <a:t>client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Recommended naming convention: Add “</a:t>
            </a:r>
            <a:r>
              <a:rPr b="1" lang="en"/>
              <a:t>Multicast</a:t>
            </a:r>
            <a:r>
              <a:rPr lang="en"/>
              <a:t>” at the beginning of the function name. Eg. MyFunction would be </a:t>
            </a:r>
            <a:r>
              <a:rPr lang="en"/>
              <a:t>Multicast</a:t>
            </a:r>
            <a:r>
              <a:rPr lang="en"/>
              <a:t>MyFunction.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same requirements apply for the three function declarations.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UFUNCTION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NetMulticast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reliable,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BlueprintCallable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Multicast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Multicast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SendMessage_Validate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Multicast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SendMessage_Implementation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FString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invoked from a Client: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will only execute on the invoking client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invoked on the Server: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Runs on Server and all clients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