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erriweath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2ae28df0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2ae28df0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2ae28df0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2ae28df0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2ae28df0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2ae28df0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155cb1aa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155cb1aa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155cb1a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155cb1a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2ae28df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2ae28df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ae28df0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ae28df0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2ae28df0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2ae28df0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2ae28df0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2ae28df0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2ae28df0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2ae28df0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2ae28df0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2ae28df0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2ae28df0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2ae28df0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unrealengine.com/en-US/Engine/LevelStreaming/WorldBrowser/index.html" TargetMode="External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unrealengine.com/en-US/Engine/Levels/CollaborateWithSublevels/index.html" TargetMode="External"/><Relationship Id="rId4" Type="http://schemas.openxmlformats.org/officeDocument/2006/relationships/hyperlink" Target="https://docs.unrealengine.com/en-US/Engine/Levels/LevelsWindow/index.html" TargetMode="External"/><Relationship Id="rId5" Type="http://schemas.openxmlformats.org/officeDocument/2006/relationships/hyperlink" Target="https://docs.unrealengine.com/en-US/Engine/LevelStreaming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unrealengine.com/en-US/Engine/LevelStreaming/StreamingVolumes/index.html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Engine II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Streaming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Scripted Level Streaming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505700"/>
            <a:ext cx="3336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Blueprints: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Load and Unload Stream Level</a:t>
            </a:r>
            <a:r>
              <a:rPr lang="en"/>
              <a:t> latent functions can be used, along with the </a:t>
            </a:r>
            <a:r>
              <a:rPr b="1" lang="en"/>
              <a:t>exact</a:t>
            </a:r>
            <a:r>
              <a:rPr lang="en"/>
              <a:t> map name.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Alternatively, the </a:t>
            </a:r>
            <a:r>
              <a:rPr b="1" lang="en"/>
              <a:t>Should Be Loaded</a:t>
            </a:r>
            <a:r>
              <a:rPr lang="en"/>
              <a:t> and </a:t>
            </a:r>
            <a:r>
              <a:rPr b="1" lang="en"/>
              <a:t>Should Be Visible</a:t>
            </a:r>
            <a:r>
              <a:rPr lang="en"/>
              <a:t> flags can be enabled or disabled. The engine will detect this flag change and will set the level to the desired state when next available (ie. next tick)</a:t>
            </a:r>
            <a:endParaRPr/>
          </a:p>
        </p:txBody>
      </p:sp>
      <p:sp>
        <p:nvSpPr>
          <p:cNvPr id="142" name="Google Shape;142;p2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822" y="1258125"/>
            <a:ext cx="5429174" cy="34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Scripted Level Streaming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505700"/>
            <a:ext cx="3336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Similarly in C++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Load and Unload Stream Level is also available from C++ through </a:t>
            </a:r>
            <a:r>
              <a:rPr b="1" lang="en"/>
              <a:t>UGameplayStatics::</a:t>
            </a:r>
            <a:br>
              <a:rPr b="1" lang="en"/>
            </a:b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GetStreamingLevel </a:t>
            </a:r>
            <a:r>
              <a:rPr lang="en"/>
              <a:t>returns </a:t>
            </a:r>
            <a:r>
              <a:rPr lang="en"/>
              <a:t>ULevelStreaming* which has our bShouldBeLoaded and bShouldBeVisible flags and associated setter/getter functions</a:t>
            </a:r>
            <a:endParaRPr/>
          </a:p>
        </p:txBody>
      </p:sp>
      <p:sp>
        <p:nvSpPr>
          <p:cNvPr id="150" name="Google Shape;150;p2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/** Stream the level with the LevelName ; Calling again before it finishes has no effect */</a:t>
            </a:r>
            <a:b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8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LoadStreamLevel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216F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UObject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WorldContextObject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216F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FName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LevelName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bool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bMakeVisibleAfterLoad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bool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bShouldBlockOnLoad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216F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FLatentActionInfo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LatentInfo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8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UnloadStreamLevel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216F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UObject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WorldContextObject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216F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FName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LevelName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216F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FLatentActionInfo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LatentInfo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bool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bShouldBlockOnUnload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216F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ULevelStreaming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" sz="1000">
                <a:solidFill>
                  <a:srgbClr val="8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GetStreamingLevel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216F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UObject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WorldContextObject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216F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FName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PackageName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g:</a:t>
            </a:r>
            <a:b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216F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FLatentActionInfo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6F008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LatentInfo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216F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UGameplayStatics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::</a:t>
            </a:r>
            <a:r>
              <a:rPr lang="en" sz="1000">
                <a:solidFill>
                  <a:srgbClr val="8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LoadStreamLevel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levelName,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6F008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LatentInfo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Composition (Advanced - open worlds)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sake of completeness, I will mention there is a powerful system that can help manage streaming levels conveniently for large open worlds.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an opt-in system that will require a change to the layout of your map project folders to use.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Details can be found here: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https://docs.unrealengine.com/en-US/Engine/LevelStreaming/WorldBrowser/index.html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3400" y="1124625"/>
            <a:ext cx="3608913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Resources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Collaborating with Sublevels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https://docs.unrealengine.com/en-US/Engine/Levels/CollaborateWithSublevels/index.html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Managing Multiple Levels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https://docs.unrealengine.com/en-US/Engine/Levels/LevelsWindow/index.html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Level Streaming Documentation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https://docs.unrealengine.com/en-US/Engine/LevelStreaming/index.html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Streaming Overview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Sublevels: </a:t>
            </a:r>
            <a:r>
              <a:rPr lang="en"/>
              <a:t>levels </a:t>
            </a:r>
            <a:r>
              <a:rPr lang="en"/>
              <a:t>within a </a:t>
            </a:r>
            <a:r>
              <a:rPr lang="en"/>
              <a:t>level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Load, unload, show, and hide entire maps dynamically at runtime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Break up a very large world into chunks and seamlessly load the parts that are needed during gameplay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Reduce how often players see loading screens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Collaborate with other team members on different parts of the level by separating it into sublevels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Persistent Level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the ‘master level’. This is the level that will be responsible for hosting the streaming levels. This is a normal level, nothing special yet.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Streaming Levels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Managed through the ‘Levels’ window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be “AlwaysLoaded”, loaded through Blueprints, managed through Streaming Volumes, or World Composition subsystem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450" y="1431175"/>
            <a:ext cx="3455850" cy="22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52371" l="0" r="56846" t="0"/>
          <a:stretch/>
        </p:blipFill>
        <p:spPr>
          <a:xfrm>
            <a:off x="4418200" y="3104175"/>
            <a:ext cx="3329424" cy="1351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920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Streaming Level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the Map that will be your PersistentLevel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can use any existing level: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the Levels panel, use the “Levels” drop down and select Add Existing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Select the existing level to be a streaming level from the familiar Open Level interface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 you can create a new level with “Create New...” from the </a:t>
            </a:r>
            <a:r>
              <a:rPr lang="en"/>
              <a:t>Levels</a:t>
            </a:r>
            <a:r>
              <a:rPr lang="en"/>
              <a:t> drop down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875" y="436350"/>
            <a:ext cx="299085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600" y="3009075"/>
            <a:ext cx="3351175" cy="20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streaming method of a sublevel can be “Blueprint” or “Always Loaded”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Right-click on the level in the levels panel to change this under “Change Streaming Method”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Blueprint Method: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Enables dynamic Streaming that can be controlled through Blueprints and other methods (including C++).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Always Loaded Method: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level will always be loaded and visible, so long as the PersistentLevel is loaded.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Useful for when the level has been broken up into sections for dev management reasons, but should never be unloaded.</a:t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Streaming Method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400" y="1654450"/>
            <a:ext cx="4527600" cy="2383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Streaming Level Config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Through the “Level Details” panel you can configure streaming levels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Position and Rotation: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Entire streaming levels and all contained actors can be moved &amp; rotated. The “Viewport Edit” button can be used to show a transform widget to position it.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Initially Loaded &amp; Visible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These options are used for Blueprint Streaming volumes.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Level will be Loaded/Visible on level start if they are enabled.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12800" r="0" t="0"/>
          <a:stretch/>
        </p:blipFill>
        <p:spPr>
          <a:xfrm>
            <a:off x="5136098" y="1294075"/>
            <a:ext cx="301487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0" l="0" r="28484" t="0"/>
          <a:stretch/>
        </p:blipFill>
        <p:spPr>
          <a:xfrm>
            <a:off x="4593299" y="2783725"/>
            <a:ext cx="3125625" cy="23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8925" y="3486050"/>
            <a:ext cx="588375" cy="1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Level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825" y="1608562"/>
            <a:ext cx="3167100" cy="19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7225" y="3819488"/>
            <a:ext cx="23241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“Current Level” is where newly spawned actors will be placed.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select the Current Level, open the Levels panel and: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Double click on the level in the list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 Right-click it and “Make Current”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currently selected level will be bolded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Actors from one level to another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working with streaming levels, you’ll sometimes want to move an actor from one level to another. This is easy to do: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the Levels panel, make the level to move the actors to the “Current Level”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the viewport, select the actors to move and right-click on one of them.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the Level submenu, choose “Move Selection to Current Level”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Note that there is also a shortcut in this menu to make the selected actors’ level the current level. This has proven a useful shortcut in my experience.</a:t>
            </a:r>
            <a:endParaRPr i="1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400" y="1505700"/>
            <a:ext cx="4527600" cy="27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Streaming Volumes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Level Streaming Volumes are brushes that are used to manage loading and visibility states of streaming levels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a viewpoint is inside of a volume associated with a level,  a load/unload request is sent to the level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Behaviour based on the Streaming Usage of the volume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Streaming levels are assigned to a level from the Level Details panel. More than one can be assigned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details: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https://docs.unrealengine.com/en-US/Engine/LevelStreaming/StreamingVolumes/index.html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488" y="54600"/>
            <a:ext cx="3190875" cy="3276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2" name="Google Shape;132;p22"/>
          <p:cNvPicPr preferRelativeResize="0"/>
          <p:nvPr/>
        </p:nvPicPr>
        <p:blipFill rotWithShape="1">
          <a:blip r:embed="rId5">
            <a:alphaModFix/>
          </a:blip>
          <a:srcRect b="0" l="0" r="0" t="9255"/>
          <a:stretch/>
        </p:blipFill>
        <p:spPr>
          <a:xfrm>
            <a:off x="6518775" y="2521450"/>
            <a:ext cx="2566000" cy="1512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3440000" dist="104775">
              <a:srgbClr val="000000">
                <a:alpha val="90000"/>
              </a:srgbClr>
            </a:outerShdw>
          </a:effectLst>
        </p:spPr>
      </p:pic>
      <p:pic>
        <p:nvPicPr>
          <p:cNvPr id="133" name="Google Shape;13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2100" y="4008688"/>
            <a:ext cx="2990850" cy="1057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8360000" dist="76200">
              <a:srgbClr val="000000">
                <a:alpha val="90000"/>
              </a:srgbClr>
            </a:outerShdw>
          </a:effectLst>
        </p:spPr>
      </p:pic>
      <p:cxnSp>
        <p:nvCxnSpPr>
          <p:cNvPr id="134" name="Google Shape;134;p22"/>
          <p:cNvCxnSpPr/>
          <p:nvPr/>
        </p:nvCxnSpPr>
        <p:spPr>
          <a:xfrm>
            <a:off x="3966775" y="3374725"/>
            <a:ext cx="1198800" cy="717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75000"/>
              </a:srgbClr>
            </a:outerShdw>
          </a:effectLst>
        </p:spPr>
      </p:cxnSp>
      <p:cxnSp>
        <p:nvCxnSpPr>
          <p:cNvPr id="135" name="Google Shape;135;p22"/>
          <p:cNvCxnSpPr/>
          <p:nvPr/>
        </p:nvCxnSpPr>
        <p:spPr>
          <a:xfrm flipH="1" rot="10800000">
            <a:off x="4077800" y="3774525"/>
            <a:ext cx="2686500" cy="55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7500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