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3113b736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3113b736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3113b736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3113b736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3113b736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3113b736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3113b736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3113b736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155cb1aa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155cb1aa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3113b736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3113b736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113b736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113b736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113b736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3113b736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3113b736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3113b736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3113b736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3113b736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3113b736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3113b736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3113b736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3113b736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3113b736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3113b736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unrealengine.com/en-US/Engine/Performance/GPU/index.html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unrealengine.com/en-US/Engine/Performance/index.html" TargetMode="External"/><Relationship Id="rId4" Type="http://schemas.openxmlformats.org/officeDocument/2006/relationships/hyperlink" Target="https://docs.unrealengine.com/en-US/Engine/Performance/Profiler/index.html" TargetMode="External"/><Relationship Id="rId5" Type="http://schemas.openxmlformats.org/officeDocument/2006/relationships/hyperlink" Target="https://www.unrealengine.com/en-US/blog/how-to-improve-game-thread-cpu-performance" TargetMode="External"/><Relationship Id="rId6" Type="http://schemas.openxmlformats.org/officeDocument/2006/relationships/hyperlink" Target="https://docs.unrealengine.com/en-US/Engine/Performance/RenderDoc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unrealengine.com/en-US/Engine/Performance/StatCommands/index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unrealengine.com/en-US/Engine/Performance/Profiler/index.html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Engine II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Profiling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Profiler</a:t>
            </a:r>
            <a:endParaRPr/>
          </a:p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load this file in the profiler using the ‘Load’ button</a:t>
            </a:r>
            <a:br>
              <a:rPr lang="en"/>
            </a:b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a dev build, you can start recording in two ways: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Launch the executable with the ‘-messaging’</a:t>
            </a:r>
            <a:r>
              <a:rPr lang="en"/>
              <a:t> </a:t>
            </a:r>
            <a:r>
              <a:rPr lang="en"/>
              <a:t>parameter to enable live recording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OR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Once loaded into the game use the following commands to begin and end  recording a file which will be output to </a:t>
            </a:r>
            <a:r>
              <a:rPr i="1" lang="en"/>
              <a:t>\Saved\Profiling\UnrealStats\</a:t>
            </a:r>
            <a:br>
              <a:rPr i="1" lang="en"/>
            </a:br>
            <a:endParaRPr i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u="sng"/>
              <a:t>New Command:</a:t>
            </a:r>
            <a:r>
              <a:rPr lang="en"/>
              <a:t> </a:t>
            </a:r>
            <a:r>
              <a:rPr b="1" lang="en"/>
              <a:t>stat StartFile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u="sng"/>
              <a:t>New Command:</a:t>
            </a:r>
            <a:r>
              <a:rPr lang="en"/>
              <a:t> </a:t>
            </a:r>
            <a:r>
              <a:rPr b="1" lang="en"/>
              <a:t>stat StopFile</a:t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613" y="2322250"/>
            <a:ext cx="18192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stat counters in C++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 commands are very helpful to give a quick look into performance metrics of individual native function calls.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 default, they tell you very little about your own code.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can define your own counters for your functions, and track how often they are called or how much time per frame they occupy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requires a </a:t>
            </a:r>
            <a:r>
              <a:rPr b="1" lang="en"/>
              <a:t>Stat Group</a:t>
            </a:r>
            <a:r>
              <a:rPr lang="en"/>
              <a:t> and  a </a:t>
            </a:r>
            <a:r>
              <a:rPr b="1" lang="en"/>
              <a:t>Scope Cycle</a:t>
            </a:r>
            <a:r>
              <a:rPr lang="en"/>
              <a:t> counter.</a:t>
            </a:r>
            <a:endParaRPr/>
          </a:p>
        </p:txBody>
      </p:sp>
      <p:sp>
        <p:nvSpPr>
          <p:cNvPr id="147" name="Google Shape;147;p2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//Declare a stat group</a:t>
            </a:r>
            <a:b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DECLARE_STATS_GROUP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6F00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"MyStatGroup"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STATGROUP_MyStatGroup, STATCAT_Advanced);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//Custom macro to help declare new cycle counters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8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6F00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MyStatGroup_SCOPE_CYCLE_COUNTER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\	</a:t>
            </a:r>
            <a:r>
              <a:rPr lang="en" sz="1000">
                <a:solidFill>
                  <a:srgbClr val="8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DECLARE_SCOPE_CYCLE_COUNTER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6F00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(#Stat),Stat,STATGROUP_MyStatGroup)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//Declare your cycle counter - this will track how long it took for this scope to execute for every call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MyFunction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//Will appear in 'stat MyStatGroup' and CPU Profiler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000">
                <a:solidFill>
                  <a:srgbClr val="6F00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MyStatGroup_SCOPE_CYCLE_COUNTER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(STAT_MyFunction);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F008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Profiler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GPU bound, the CPU will often be waiting for the video card to complete before moving on to the next frame.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CPU profiler will not clearly tell us what is happening on the GPU.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Realtime GPU data (less accurate):</a:t>
            </a:r>
            <a:br>
              <a:rPr lang="en"/>
            </a:br>
            <a:r>
              <a:rPr lang="en" sz="1100" u="sng"/>
              <a:t>New Command:</a:t>
            </a:r>
            <a:r>
              <a:rPr lang="en" sz="1100"/>
              <a:t> </a:t>
            </a:r>
            <a:r>
              <a:rPr b="1" lang="en" sz="1100"/>
              <a:t>stat GPU</a:t>
            </a:r>
            <a:br>
              <a:rPr b="1" lang="en" sz="1100"/>
            </a:br>
            <a:endParaRPr b="1"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GPU Capture with the GPU Profiler:</a:t>
            </a:r>
            <a:br>
              <a:rPr lang="en"/>
            </a:br>
            <a:r>
              <a:rPr lang="en" sz="1100" u="sng"/>
              <a:t>New Command:</a:t>
            </a:r>
            <a:r>
              <a:rPr lang="en" sz="1100"/>
              <a:t> </a:t>
            </a:r>
            <a:r>
              <a:rPr b="1" lang="en" sz="1100"/>
              <a:t>ProfileGPU</a:t>
            </a:r>
            <a:br>
              <a:rPr b="1" lang="en" sz="1100"/>
            </a:br>
            <a:r>
              <a:rPr lang="en" sz="1100" u="sng"/>
              <a:t>New Command:</a:t>
            </a:r>
            <a:r>
              <a:rPr lang="en" sz="1100"/>
              <a:t> </a:t>
            </a:r>
            <a:r>
              <a:rPr b="1" lang="en" sz="1100"/>
              <a:t>ProfileGPUHitches</a:t>
            </a:r>
            <a:br>
              <a:rPr b="1" lang="en" sz="1100"/>
            </a:br>
            <a:r>
              <a:rPr lang="en" sz="1100" u="sng"/>
              <a:t>Shortcut:</a:t>
            </a:r>
            <a:r>
              <a:rPr b="1" lang="en" sz="1100"/>
              <a:t>  CRTL+Shift + ,</a:t>
            </a:r>
            <a:br>
              <a:rPr b="1" lang="en" sz="1100"/>
            </a:br>
            <a:br>
              <a:rPr lang="en"/>
            </a:br>
            <a:endParaRPr/>
          </a:p>
        </p:txBody>
      </p:sp>
      <p:sp>
        <p:nvSpPr>
          <p:cNvPr id="154" name="Google Shape;154;p25"/>
          <p:cNvSpPr txBox="1"/>
          <p:nvPr>
            <p:ph idx="2" type="body"/>
          </p:nvPr>
        </p:nvSpPr>
        <p:spPr>
          <a:xfrm>
            <a:off x="4832425" y="4466225"/>
            <a:ext cx="3999900" cy="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https://docs.unrealengine.com/en-US/Engine/Performance/GPU/index.html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4">
            <a:alphaModFix/>
          </a:blip>
          <a:srcRect b="5231" l="0" r="2505" t="0"/>
          <a:stretch/>
        </p:blipFill>
        <p:spPr>
          <a:xfrm>
            <a:off x="4372700" y="133350"/>
            <a:ext cx="4559750" cy="43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quick iterations on a first pass, use the stat commands and the CPU Profiler in a New PIE Window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Minimize the editor while running the profiler. The editor adds plenty of noise and overhead to confuse the actual bottlenecks.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more accurate profiling sessions (later stages of development), use stat StartFile and stat StopFile commands in a DEVELOPMENT packaged build.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Load this generated into the Frontend Profiler for an accurate representation of bottlenecks</a:t>
            </a:r>
            <a:endParaRPr/>
          </a:p>
        </p:txBody>
      </p:sp>
      <p:sp>
        <p:nvSpPr>
          <p:cNvPr id="161" name="Google Shape;161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Profiling Tips</a:t>
            </a:r>
            <a:endParaRPr/>
          </a:p>
        </p:txBody>
      </p:sp>
      <p:sp>
        <p:nvSpPr>
          <p:cNvPr id="162" name="Google Shape;162;p2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commands Pause or Slomo 0.01 can help isolate performance problems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will slow down or stop the Tick function on all actors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Tick functions are especially expensive, especially on Blueprint actors, even if it barely does anything.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loops in Blueprints have A LOT more overhead than C++ loops. Move these over whenever necessary.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Tackle the biggest bottlenecks first. If there is 20 ms/f of overhead,  0.5 ms is a droplet in the ocean and should be left for later.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 and Profiling Documentation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https://docs.unrealengine.com/en-US/Engine/Performance/index.html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Profiler Tool Reference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https://docs.unrealengine.com/en-US/Engine/Performance/Profiler/index.html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Improve game Thread CPU Performance in Unreal Engine (Blog - 2014 but still relevant)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https://www.unrealengine.com/en-US/blog/how-to-improve-game-thread-cpu-performance</a:t>
            </a:r>
            <a:br>
              <a:rPr lang="en"/>
            </a:b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External tools, not covered but worth looking into: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Visual Studio profiler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RenderDoc (OpenSource graphics debugger, with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optional plugin</a:t>
            </a:r>
            <a:r>
              <a:rPr lang="en" sz="1400"/>
              <a:t>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PIX for Windows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Slow framerates? Frame hitches?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cause?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to start?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Tools available in UE4: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Built-in stat cycle counters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Customizable stat cycle counters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UE4 </a:t>
            </a:r>
            <a:r>
              <a:rPr lang="en"/>
              <a:t>GPU Profiler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UE4 CPU Profiler</a:t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FPS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05700"/>
            <a:ext cx="39999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Identify the Bottleneck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What is our framerate?</a:t>
            </a:r>
            <a:br>
              <a:rPr lang="en" u="sng"/>
            </a:br>
            <a:br>
              <a:rPr lang="en" u="sng"/>
            </a:br>
            <a:r>
              <a:rPr lang="en" u="sng"/>
              <a:t>New </a:t>
            </a:r>
            <a:r>
              <a:rPr lang="en" u="sng"/>
              <a:t>Command:</a:t>
            </a:r>
            <a:r>
              <a:rPr lang="en"/>
              <a:t> </a:t>
            </a:r>
            <a:r>
              <a:rPr b="1" lang="en"/>
              <a:t>stat fps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b="1" lang="en"/>
              <a:t>Top Number:</a:t>
            </a:r>
            <a:r>
              <a:rPr lang="en"/>
              <a:t> Frames per Second </a:t>
            </a:r>
            <a:br>
              <a:rPr lang="en"/>
            </a:br>
            <a:r>
              <a:rPr b="1" lang="en"/>
              <a:t>Bottom Number: </a:t>
            </a:r>
            <a:r>
              <a:rPr lang="en"/>
              <a:t>Milliseconds per frame</a:t>
            </a:r>
            <a:endParaRPr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FPS</a:t>
            </a:r>
            <a:r>
              <a:rPr lang="en"/>
              <a:t> is valuable to as a target (eg. aim for 60+ FPS, never fall below 30 FPS)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MS/F </a:t>
            </a:r>
            <a:r>
              <a:rPr lang="en"/>
              <a:t>is valuable to measure the value of each optimization. This is because the change in MS is linear. 10ms/f is a lot no matter what your FPS is, while 10 FPS can mean a lot at lower frame rates, but very little at higher frame rates.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 these numbers green. Aim for low MS/F and high FPS.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550" y="2844725"/>
            <a:ext cx="1283925" cy="8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FPS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 startAt="2"/>
            </a:pPr>
            <a:r>
              <a:rPr lang="en"/>
              <a:t>CPU or GPU?</a:t>
            </a:r>
            <a:br>
              <a:rPr b="1" lang="en"/>
            </a:br>
            <a:br>
              <a:rPr b="1" lang="en"/>
            </a:br>
            <a:r>
              <a:rPr lang="en" sz="1100" u="sng"/>
              <a:t>New Command:</a:t>
            </a:r>
            <a:r>
              <a:rPr lang="en" sz="1100"/>
              <a:t> </a:t>
            </a:r>
            <a:r>
              <a:rPr b="1" lang="en" sz="1100"/>
              <a:t>stat unit</a:t>
            </a: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r>
              <a:rPr b="1" lang="en" sz="1100"/>
              <a:t>The first step to knowing where to start is to know if you’re dealing with a CPU or GPU bottleneck. Optimizations and profiling tools can be quite different depending on this factor.</a:t>
            </a: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endParaRPr b="1" sz="11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457" y="2324050"/>
            <a:ext cx="1922525" cy="12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Frame: </a:t>
            </a:r>
            <a:r>
              <a:rPr lang="en"/>
              <a:t>The total amount of time spent in 1 frame of the game.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Game: </a:t>
            </a:r>
            <a:r>
              <a:rPr lang="en"/>
              <a:t>Milliseconds</a:t>
            </a:r>
            <a:r>
              <a:rPr lang="en"/>
              <a:t> spent per frame in the Game thread. </a:t>
            </a:r>
            <a:r>
              <a:rPr lang="en"/>
              <a:t>(CPU)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Draw:</a:t>
            </a:r>
            <a:r>
              <a:rPr lang="en"/>
              <a:t> </a:t>
            </a:r>
            <a:r>
              <a:rPr lang="en"/>
              <a:t>Milliseconds spent per frame in the Rendering thread. (CPU)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GPU: </a:t>
            </a:r>
            <a:r>
              <a:rPr lang="en"/>
              <a:t>Milliseconds spent per frame on the Video Card, rendering the frame. (GPU)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FPS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 startAt="2"/>
            </a:pPr>
            <a:r>
              <a:rPr lang="en"/>
              <a:t>CPU or GPU? (continued…)</a:t>
            </a:r>
            <a:br>
              <a:rPr b="1" lang="en"/>
            </a:br>
            <a:br>
              <a:rPr b="1" lang="en"/>
            </a:br>
            <a:r>
              <a:rPr b="1" lang="en"/>
              <a:t>How do I read these numbers?</a:t>
            </a: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br>
              <a:rPr b="1" lang="en" sz="1100"/>
            </a:br>
            <a:endParaRPr b="1" sz="11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457" y="2324050"/>
            <a:ext cx="1922525" cy="12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b="1" lang="en"/>
              <a:t>Game</a:t>
            </a:r>
            <a:r>
              <a:rPr lang="en"/>
              <a:t> thread and </a:t>
            </a:r>
            <a:r>
              <a:rPr b="1" lang="en"/>
              <a:t>Draw</a:t>
            </a:r>
            <a:r>
              <a:rPr lang="en"/>
              <a:t> thread sync up before finalizing the thread, so </a:t>
            </a:r>
            <a:r>
              <a:rPr b="1" lang="en"/>
              <a:t>Frame </a:t>
            </a:r>
            <a:r>
              <a:rPr lang="en"/>
              <a:t>will likely be close to one of these two numbers.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GPU </a:t>
            </a:r>
            <a:r>
              <a:rPr lang="en"/>
              <a:t>is synched to the frame, and will likely be very close to the Frame time.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</a:t>
            </a:r>
            <a:r>
              <a:rPr b="1" lang="en"/>
              <a:t>Game </a:t>
            </a:r>
            <a:r>
              <a:rPr lang="en"/>
              <a:t>time is very close to Frame time, you are Game thread limited.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</a:t>
            </a:r>
            <a:r>
              <a:rPr b="1" lang="en"/>
              <a:t>Draw </a:t>
            </a:r>
            <a:r>
              <a:rPr lang="en"/>
              <a:t>tim is very close to Frame time, you are render thread limited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</a:t>
            </a:r>
            <a:r>
              <a:rPr b="1" lang="en" u="sng"/>
              <a:t>NEITHER</a:t>
            </a:r>
            <a:r>
              <a:rPr lang="en"/>
              <a:t> the Game or Draw times  are close to the game time, but </a:t>
            </a:r>
            <a:r>
              <a:rPr b="1" lang="en"/>
              <a:t>GPU</a:t>
            </a:r>
            <a:r>
              <a:rPr lang="en"/>
              <a:t> time is,  then the video card work is the bottleneck.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Profiling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CPU Bound on Render Thread (Draw)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Likely cause: too many draw calls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/>
              <a:t>New Command:</a:t>
            </a:r>
            <a:r>
              <a:rPr lang="en" sz="1100"/>
              <a:t> </a:t>
            </a:r>
            <a:r>
              <a:rPr b="1" lang="en" sz="1100"/>
              <a:t>stat SceneRendering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Look for “Mesh Draw Calls” in this stat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 High End PCs - Thousands of draw calls are acceptable (eg. 10K)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 Mobile and standalone VR (eg. Oculus Quest) - Hundreds of draw calls are acceptable. (eg. 200)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 how many things are drawn, combine meshes together, use </a:t>
            </a:r>
            <a:r>
              <a:rPr b="1" lang="en"/>
              <a:t>HLoDs</a:t>
            </a:r>
            <a:r>
              <a:rPr lang="en"/>
              <a:t>, and use </a:t>
            </a:r>
            <a:r>
              <a:rPr b="1" lang="en"/>
              <a:t>InstancedStaticMeshes</a:t>
            </a:r>
            <a:r>
              <a:rPr lang="en"/>
              <a:t> instead of StaticMeshes</a:t>
            </a:r>
            <a:endParaRPr/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CPU Bound on Game Thread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/>
              <a:t>New Command:</a:t>
            </a:r>
            <a:r>
              <a:rPr lang="en" sz="1100"/>
              <a:t> </a:t>
            </a:r>
            <a:r>
              <a:rPr b="1" lang="en" sz="1100"/>
              <a:t>stat Game</a:t>
            </a:r>
            <a:br>
              <a:rPr b="1" lang="en" sz="1100"/>
            </a:br>
            <a:r>
              <a:rPr lang="en" sz="1100" u="sng"/>
              <a:t>New Command:</a:t>
            </a:r>
            <a:r>
              <a:rPr lang="en" sz="1100"/>
              <a:t> </a:t>
            </a:r>
            <a:r>
              <a:rPr b="1" lang="en" sz="1100"/>
              <a:t>stat Quick</a:t>
            </a:r>
            <a:br>
              <a:rPr b="1" lang="en" sz="1100"/>
            </a:br>
            <a:r>
              <a:rPr lang="en" sz="1100" u="sng"/>
              <a:t>New Command:</a:t>
            </a:r>
            <a:r>
              <a:rPr lang="en" sz="1100"/>
              <a:t> </a:t>
            </a:r>
            <a:r>
              <a:rPr b="1" lang="en" sz="1100"/>
              <a:t>stat Slow</a:t>
            </a:r>
            <a:br>
              <a:rPr b="1" lang="en" sz="1100"/>
            </a:br>
            <a:r>
              <a:rPr lang="en" sz="1100" u="sng"/>
              <a:t>New Command:</a:t>
            </a:r>
            <a:r>
              <a:rPr lang="en" sz="1100"/>
              <a:t>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List of all stat commands</a:t>
            </a:r>
            <a:br>
              <a:rPr b="1" lang="en"/>
            </a:b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of the game code, including blueprint ticks and functions, are run on the single Game thread.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commands give realtime graphs/charts and are a good start to get a hint of what is causing the slowdowns.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Profiling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Session Frontend Profiler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 counters provide a realtime look into the application, but we can track these over a period of time to record a history of activity.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built-in Profiler can be used to gather this information.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standalone version can also be found under </a:t>
            </a:r>
            <a:r>
              <a:rPr i="1" lang="en"/>
              <a:t>‘\Engine\Binaries\Win64\UnrealFrontend.exe’</a:t>
            </a:r>
            <a:br>
              <a:rPr i="1" lang="en"/>
            </a:b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https://docs.unrealengine.com/en-US/Engine/Performance/Profiler/index.html</a:t>
            </a:r>
            <a:endParaRPr i="1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523" y="304800"/>
            <a:ext cx="174215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5675" y="533400"/>
            <a:ext cx="150495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Profiler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505700"/>
            <a:ext cx="2673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tool captures a snapshot of the scope counters, per frame.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hierarchy of function calls can be followed to track down the most expensive one.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949" y="395150"/>
            <a:ext cx="6028850" cy="4419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Profiler</a:t>
            </a:r>
            <a:endParaRPr/>
          </a:p>
        </p:txBody>
      </p:sp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the session has been selected, under the “Profiler” tab, hit “</a:t>
            </a:r>
            <a:r>
              <a:rPr b="1" lang="en"/>
              <a:t>Data Capture</a:t>
            </a:r>
            <a:r>
              <a:rPr lang="en"/>
              <a:t>” to start and stop capturing data.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longer the capture, the more accurate an average might be, but the larger and slower the dataset is to work with. 10-20 seconds is a good length for most captures, in my experience.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launched from the editor, to begin a capture from a live editor session: Under “This Application” on the left side, select the editor instance. 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363" y="2621350"/>
            <a:ext cx="244792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700" y="2368700"/>
            <a:ext cx="258127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