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roxima Nova" charset="0"/>
      <p:regular r:id="rId11"/>
      <p:bold r:id="rId12"/>
      <p:italic r:id="rId13"/>
      <p:boldItalic r:id="rId14"/>
    </p:embeddedFont>
    <p:embeddedFont>
      <p:font typeface="Merriweather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1288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cc52b8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cc52b8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7426d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7426d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426dcb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426dcb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426dc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7426dcb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7426dcb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7426dcb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7426dcb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7426dcb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empty C++ class to inherit from. Along with some static functions, this is all you need to save/load in Unreal.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7426dc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7426dc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en-US/Gameplay/SaveGame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 II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process of translating data structures or object state into a storable or transmittable format.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ie. Saving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reverse of this process (ie. Loading) is called Deserialization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is generally converted into an ordered bytestream (eg. array&lt;uint8_t&gt;), optionally compressed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Serialization in UE4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UE4 has a simple built in system for saving and loading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an extendable “SaveGame” class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Straightforward usage for both saving and loading</a:t>
            </a:r>
            <a:br>
              <a:rPr lang="en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https://docs.unrealengine.com/en-US/Gameplay/SaveGame/index.html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Serialization in UE4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Supports a named ‘slot’ file configuration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Eg. On desktops, a slot is a file, while on some consoles, it’s used as a lookup to find where the save game starts in a save game ‘blob’ (byte array with all saved slots for the given title)</a:t>
            </a:r>
            <a:br>
              <a:rPr lang="en" sz="1200"/>
            </a:b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Supported on all platforms supported by UE4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900" b="1"/>
              <a:t>Note:</a:t>
            </a:r>
            <a:r>
              <a:rPr lang="en" sz="900"/>
              <a:t> The saves themselves may not be cross platform. They seem like they might be, but I haven’t found confirmations of this or tested it as of the time of writing.</a:t>
            </a: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SaveGame object Setup: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new object class inheriting from USaveGame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the basic data types as variables to (arrays and structs of simple types are supported)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 function that maps the game world into the SaveGame data - some type of </a:t>
            </a:r>
            <a:r>
              <a:rPr lang="en" b="1"/>
              <a:t>PreSave</a:t>
            </a:r>
            <a:r>
              <a:rPr lang="en"/>
              <a:t> function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another function that does the reverse, mapping the SaveGame data back to the game world - some type of </a:t>
            </a:r>
            <a:r>
              <a:rPr lang="en" b="1"/>
              <a:t>PostLoad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Saving: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SaveGame object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the </a:t>
            </a:r>
            <a:r>
              <a:rPr lang="en" b="1"/>
              <a:t>PreSave </a:t>
            </a:r>
            <a:r>
              <a:rPr lang="en"/>
              <a:t>function to populate the save object with the game data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</a:t>
            </a:r>
            <a:r>
              <a:rPr lang="en" b="1"/>
              <a:t>SaveGameToSlot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In newer engine versions, prefer </a:t>
            </a:r>
            <a:r>
              <a:rPr lang="en" b="1"/>
              <a:t>AsyncSaveGameToSlot</a:t>
            </a:r>
            <a:r>
              <a:rPr lang="en"/>
              <a:t> to avoid hitches on the GameThread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Annnnnndddd…. you’re done!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Game Save Locations:</a:t>
            </a:r>
            <a:endParaRPr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Dev builds</a:t>
            </a:r>
            <a:r>
              <a:rPr lang="en" sz="1300"/>
              <a:t>: in the project’s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Saved\SaveGames</a:t>
            </a:r>
            <a:r>
              <a:rPr lang="en" sz="1300"/>
              <a:t> folder</a:t>
            </a:r>
            <a:br>
              <a:rPr lang="en" sz="1300"/>
            </a:b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/>
              <a:t>Shipping builds</a:t>
            </a:r>
            <a:r>
              <a:rPr lang="en" sz="1300"/>
              <a:t>: Depends on the platform. On Windows, this is in %localappdata%/project_name</a:t>
            </a:r>
            <a:endParaRPr sz="1300" b="1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Loading: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the function Load Save Game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create a save game object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Cast this save game object to your SaveGame type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Repopulate your game from the loaded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USaveGame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/**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	This class acts as a base class for a save game object that can be used to save state about the game.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	When you create your own save game subclass, you would add member variables for the information that you want to save.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	Then when you want to save a game, create an instance of this object using CreateSaveGameObject, fill in the data, and use SaveGameToSlot, providing a slot name.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	To load the game you then just use LoadGameFromSlot, and read the data from the resulting object.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	@see https://docs.unrealengine.com/latest/INT/Gameplay/SaveGame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*/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UCLASS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BlueprintType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ENGINE_API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USaveGame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216F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UObject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/**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	@see UGameplayStatics::CreateSaveGameObject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	@see UGameplayStatics::SaveGameToSlot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	@see UGameplayStatics::DoesSaveGameExist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	@see UGameplayStatics::LoadGameFromSlot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	@see UGameplayStatics::DeleteGameInSlot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*/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000">
                <a:solidFill>
                  <a:srgbClr val="6F008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GENERATED_UCLASS_BODY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Serialization in UE4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Easy to use and extend in both C++ and Blueprints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be used for any kind of game</a:t>
            </a:r>
            <a:br>
              <a:rPr lang="en" sz="1200"/>
            </a:b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Lots of manual work if you have a large amount of components and actors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 data must be laid out in a single class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compression from Blueprints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Pointers and references to uclass pointers can be saved as paths to the object (super cool!), BUT restoring their state is not supported - possible but non-trivial.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built in data types are supported by default (eg. FVector, FString, FName, Int32, float)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200</Words>
  <Application>Microsoft Office PowerPoint</Application>
  <PresentationFormat>On-screen Show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굴림</vt:lpstr>
      <vt:lpstr>Arial</vt:lpstr>
      <vt:lpstr>Proxima Nova</vt:lpstr>
      <vt:lpstr>Merriweather</vt:lpstr>
      <vt:lpstr>Roboto</vt:lpstr>
      <vt:lpstr>Calibri</vt:lpstr>
      <vt:lpstr>Paradigm</vt:lpstr>
      <vt:lpstr>GAME2023 Game Engine II</vt:lpstr>
      <vt:lpstr>Serialization</vt:lpstr>
      <vt:lpstr>Basic Serialization in UE4</vt:lpstr>
      <vt:lpstr>Basic Serialization in UE4</vt:lpstr>
      <vt:lpstr>Saving</vt:lpstr>
      <vt:lpstr>Loading</vt:lpstr>
      <vt:lpstr>USaveGame</vt:lpstr>
      <vt:lpstr>Basic Serialization in UE4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GAME2023 Game Engine II</dc:title>
  <cp:lastModifiedBy>Teurowel</cp:lastModifiedBy>
  <cp:revision>3</cp:revision>
  <dcterms:modified xsi:type="dcterms:W3CDTF">2020-01-17T19:27:09Z</dcterms:modified>
</cp:coreProperties>
</file>