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0dd16a0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0dd16a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0dd16a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0dd16a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0dd16a0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0dd16a0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2cc52b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2cc52b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0dd16a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0dd16a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0dd16a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0dd16a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0dd16a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0dd16a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0dd16a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0dd16a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0dd16a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0dd16a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0dd16a0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0dd16a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0dd16a0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0dd16a0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nrealengine.com/en-US/Resources/ContentExamples/NavMesh/index.html" TargetMode="External"/><Relationship Id="rId4" Type="http://schemas.openxmlformats.org/officeDocument/2006/relationships/hyperlink" Target="https://docs.unrealengine.com/en-US/API/Runtime/NavigationSystem/index.html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masagroup.github.io/recastdetour/index.html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NavMeshes and Pathfinding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5321125" y="1835375"/>
            <a:ext cx="510600" cy="1998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 Characters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simplest way to move a character is to have a built-in </a:t>
            </a:r>
            <a:r>
              <a:rPr b="1" lang="en"/>
              <a:t>Character Movement Component</a:t>
            </a:r>
            <a:r>
              <a:rPr lang="en"/>
              <a:t> on the actor ...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50" y="2490750"/>
            <a:ext cx="239077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 and then call the </a:t>
            </a:r>
            <a:r>
              <a:rPr b="1" lang="en"/>
              <a:t>Move To Location or Actor </a:t>
            </a:r>
            <a:r>
              <a:rPr i="1" lang="en"/>
              <a:t>latent </a:t>
            </a:r>
            <a:r>
              <a:rPr lang="en"/>
              <a:t>function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813" y="2520538"/>
            <a:ext cx="5191125" cy="22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/>
          <p:nvPr/>
        </p:nvCxnSpPr>
        <p:spPr>
          <a:xfrm>
            <a:off x="5720750" y="2020400"/>
            <a:ext cx="3100800" cy="71070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 Characters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UBTTask_MoveTo</a:t>
            </a:r>
            <a:r>
              <a:rPr lang="en"/>
              <a:t> - a.k.a. “MoveTo” can be used in </a:t>
            </a:r>
            <a:r>
              <a:rPr b="1" lang="en"/>
              <a:t>BehaviorTrees </a:t>
            </a:r>
            <a:r>
              <a:rPr lang="en"/>
              <a:t>to search for and follow a path, in conjunction with the NavMesh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200" y="2025700"/>
            <a:ext cx="5232450" cy="2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Content Examples - NavMesh level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https://docs.unrealengine.com/en-US/Resources/ContentExamples/NavMesh/index.html</a:t>
            </a:r>
            <a:br>
              <a:rPr b="1" lang="en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Navigation Subsystem API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https://docs.unrealengine.com/en-US/API/Runtime/NavigationSystem/index.html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499" y="436250"/>
            <a:ext cx="3303250" cy="421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132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NavMesh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226175"/>
            <a:ext cx="41664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NavMesh is a type of graph used for open area path finding.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Made up of actual </a:t>
            </a:r>
            <a:r>
              <a:rPr lang="en"/>
              <a:t>polygons (</a:t>
            </a:r>
            <a:r>
              <a:rPr lang="en"/>
              <a:t>vertices and faces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Automatic Mesh generation with configurable agent dimensions and step height (how high off of the ground they can step onto)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Avoids obstacles and otherwise invalid terrain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optionally update dynamically at runtime through modifiers &amp; invokers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5" y="1393475"/>
            <a:ext cx="3487365" cy="3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NavMesh and Pathfinding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UE4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the OpenSource “Recast” system for generating the NavMesh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the associated OpenSource “Detour” pathfinding system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Also supports “DetourCrowd”, which is more limited in some ways but better simulates crowd agent movements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Recast/Detour 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http://masagroup.github.io/recastdetour/index.html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19747" r="36870" t="0"/>
          <a:stretch/>
        </p:blipFill>
        <p:spPr>
          <a:xfrm>
            <a:off x="181588" y="2098600"/>
            <a:ext cx="3966775" cy="25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NavMesh and Pathfinding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UE4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Engine Source implementation for these systems can be found in: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Engine\Source\Runtime\Navmesh\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Engine\Source\Runtime\AIModule\Classes\Navigation\ </a:t>
            </a:r>
            <a:br>
              <a:rPr i="1" lang="en" sz="1200"/>
            </a:b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Supports fast Baked version and Runtime built NavMeshes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Also supports Jump Points (NavLinkProxy)</a:t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0" y="2444350"/>
            <a:ext cx="3821223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Important Classes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ANavMeshBoundsVolume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Defines an area where a navigation mesh will be generated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ARecastNavMesh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actual generated NavMesh actor, which holds the navigation data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UNavModifierComponent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Nav modifier can affect specific areas of the NavMesh by changing the pathfinding ‘cost’ to either prefer or avoid an area, or changing the ‘type’ of area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ANavModifierVolume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built in drop-in actor that can apply NavModifier components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UNavigationInvokerComponent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in Dynamic runtime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specified radius around the hosting actor will trigger dynamic NavMesh generation at runtime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ANavLink &amp; UNavLinkComponent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Informs AI about gaps to jump over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Specifies a jump start and end point as a guide for the AI to jump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NavMeshes (Static generation default)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Spawn a NavMesh Bounds Volume into your scene:	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to fit the area where the AI can walk:</a:t>
            </a:r>
            <a:br>
              <a:rPr lang="en"/>
            </a:b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“Show Navigation” to see the automatically generated navigation mesh.  </a:t>
            </a:r>
            <a:r>
              <a:rPr lang="en"/>
              <a:t>Intersecting</a:t>
            </a:r>
            <a:r>
              <a:rPr lang="en"/>
              <a:t> geometry will be used to generate the mesh.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824" y="1865600"/>
            <a:ext cx="2372175" cy="11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2785" l="0" r="0" t="4137"/>
          <a:stretch/>
        </p:blipFill>
        <p:spPr>
          <a:xfrm>
            <a:off x="795300" y="3463550"/>
            <a:ext cx="3116526" cy="15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975" y="2598196"/>
            <a:ext cx="1467600" cy="25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7718950" y="10083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Blocking obstacle</a:t>
            </a:r>
            <a:endParaRPr sz="1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8548050" y="1254750"/>
            <a:ext cx="184800" cy="725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12" name="Google Shape;112;p19"/>
          <p:cNvPicPr preferRelativeResize="0"/>
          <p:nvPr/>
        </p:nvPicPr>
        <p:blipFill rotWithShape="1">
          <a:blip r:embed="rId6">
            <a:alphaModFix/>
          </a:blip>
          <a:srcRect b="19204" l="17723" r="15672" t="0"/>
          <a:stretch/>
        </p:blipFill>
        <p:spPr>
          <a:xfrm>
            <a:off x="6505250" y="2694775"/>
            <a:ext cx="2124975" cy="183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 flipH="1">
            <a:off x="7437650" y="1980150"/>
            <a:ext cx="1302600" cy="1512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the nav mesh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generated Recast NavMesh actor can be configured to run statically or dynamically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generation properties can be configured [advanced]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325" y="2075250"/>
            <a:ext cx="2429025" cy="25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50" y="2064800"/>
            <a:ext cx="3194600" cy="2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 on NavMesh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Navigation system settings can be accessed from the Project Settings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96" y="2086975"/>
            <a:ext cx="1607000" cy="296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/>
          <p:nvPr/>
        </p:nvCxnSpPr>
        <p:spPr>
          <a:xfrm>
            <a:off x="-133225" y="4610650"/>
            <a:ext cx="976800" cy="281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350" y="1505698"/>
            <a:ext cx="4373401" cy="33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 Agents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Agents are the AI actors who will be using the navigation subsystems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Agent configurations are automatically selected based on your character’s bounds Height and Radius (ie. Characters will use the Agent settings that they fit in physically)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 Radius is used to calculate how far away from obstacles the NavMesh edges will be generated.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Agent spawns a unique generation of the Recast NavMesh</a:t>
            </a:r>
            <a:r>
              <a:rPr lang="en"/>
              <a:t> Actor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850" y="1819250"/>
            <a:ext cx="4527599" cy="244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