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6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9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8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d5be2360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d5be2360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d0dd16a0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d0dd16a0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d5be2360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d5be2360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c2cc52b8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c2cc52b8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d5be2360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d5be2360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d5be2360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d5be2360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d5be2360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d5be2360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d5be2360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d5be2360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d5be2360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d5be2360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d5be2360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d5be2360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d5be2360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d5be2360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unrealengine.com/en-US/Engine/ArtificialIntelligence/BehaviorTrees/BehaviorTreeNodeReference/index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unrealengine.com/en-US/Engine/ArtificialIntelligence/BehaviorTrees/BehaviorTreeUserGuide/index.html" TargetMode="External"/><Relationship Id="rId4" Type="http://schemas.openxmlformats.org/officeDocument/2006/relationships/hyperlink" Target="https://en.wikipedia.org/wiki/Behavior_tree_(artificial_intelligence,_robotics_and_control)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hyperlink" Target="https://docs.unrealengine.com/en-US/Engine/ArtificialIntelligence/BehaviorTrees/BehaviorTreeNodeReference/BehaviorTreeNodeReferenceComposites/index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unrealengine.com/en-US/Engine/ArtificialIntelligence/BehaviorTrees/BehaviorTreeNodeReference/BehaviorTreeNodeReferenceTasks/index.html" TargetMode="External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hyperlink" Target="https://docs.unrealengine.com/en-US/Engine/ArtificialIntelligence/BehaviorTrees/BehaviorTreeNodeReference/BehaviorTreeNodeReferenceDecorators/index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unrealengine.com/en-US/Engine/ArtificialIntelligence/BehaviorTrees/BehaviorTreeNodeReference/BehaviorTreeNodeReferenceServices/index.html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GAME2023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Engine II</a:t>
            </a:r>
            <a:endParaRPr/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Behavior Trees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 on BT Nodes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agents using the same Behavior Tree share a single set of node instances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means that data can NOT be stored on the nodes themselves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Storing data on the BT’s owning actor is possible, but would only be usable by custom decorators and tasks, and would tie the nodes specifically to that actor.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is sometimes a valid option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 solution is to store data in a special class called a </a:t>
            </a:r>
            <a:r>
              <a:rPr b="1" lang="en"/>
              <a:t>Blackboard. </a:t>
            </a:r>
            <a:r>
              <a:rPr lang="en"/>
              <a:t>Accessible to BP and C++. Hosting BT data is the class’ sole purpose.</a:t>
            </a:r>
            <a:br>
              <a:rPr lang="en"/>
            </a:br>
            <a:br>
              <a:rPr lang="en"/>
            </a:br>
            <a:r>
              <a:rPr lang="en"/>
              <a:t>	</a:t>
            </a:r>
            <a:endParaRPr/>
          </a:p>
        </p:txBody>
      </p:sp>
      <p:sp>
        <p:nvSpPr>
          <p:cNvPr id="139" name="Google Shape;139;p23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C++ Only options: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Nodes can opt-in to being instanced per agent instead by setting the </a:t>
            </a:r>
            <a:r>
              <a:rPr i="1" lang="en"/>
              <a:t>bCreateNodeInstance </a:t>
            </a:r>
            <a:r>
              <a:rPr lang="en"/>
              <a:t>variable to </a:t>
            </a:r>
            <a:r>
              <a:rPr i="1" lang="en"/>
              <a:t>true</a:t>
            </a:r>
            <a:r>
              <a:rPr lang="en"/>
              <a:t>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incurs a performance and memory cost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Nodes can also store custom struct data in the node’s memory.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Not part of UE4’s ecosystem or garbage collection and does not support UPROPERTY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See FBTMoveToTaskMemory in BTTask_MoveTo.h for an example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i="1" lang="en"/>
              <a:t>More info at the bottom of </a:t>
            </a:r>
            <a:r>
              <a:rPr i="1" lang="en" u="sng">
                <a:solidFill>
                  <a:schemeClr val="hlink"/>
                </a:solidFill>
                <a:hlinkClick r:id="rId3"/>
              </a:rPr>
              <a:t>this</a:t>
            </a:r>
            <a:r>
              <a:rPr i="1" lang="en"/>
              <a:t> page</a:t>
            </a:r>
            <a:endParaRPr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Pathfinding Characters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UBTTask_MoveTo</a:t>
            </a:r>
            <a:r>
              <a:rPr lang="en"/>
              <a:t> - a.k.a. “MoveTo” can be used in </a:t>
            </a:r>
            <a:r>
              <a:rPr b="1" lang="en"/>
              <a:t>BehaviorTrees </a:t>
            </a:r>
            <a:r>
              <a:rPr lang="en"/>
              <a:t>to search for and follow a path, in conjunction with the NavMesh</a:t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0200" y="2025700"/>
            <a:ext cx="5232450" cy="259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Info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Step by Step creation of a Behavior Tree and BT elements: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https://docs.unrealengine.com/en-US/Engine/ArtificialIntelligence/BehaviorTrees/BehaviorTreeUserGuide/index.html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Behavior Trees in Artificial Intelligence: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https://en.wikipedia.org/wiki/Behavior_tree_(artificial_intelligence,_robotics_and_control)</a:t>
            </a:r>
            <a:endParaRPr/>
          </a:p>
        </p:txBody>
      </p:sp>
      <p:sp>
        <p:nvSpPr>
          <p:cNvPr id="153" name="Google Shape;153;p2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Behavior Tree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Common modern ai tool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/>
              <a:t>Used in many fields of ai (comp sci, robotics, control systems, games, etc...)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Allows ai decisions by switching between a conditional and finite set of possible tasks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Similar to hierarchical state machines, but puts </a:t>
            </a:r>
            <a:r>
              <a:rPr lang="en" sz="1400"/>
              <a:t>emphasis</a:t>
            </a:r>
            <a:r>
              <a:rPr lang="en" sz="1400"/>
              <a:t> on “tasks” instead of “state”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Program complex ai decision trees</a:t>
            </a:r>
            <a:r>
              <a:rPr lang="en" sz="1400"/>
              <a:t>, visually, with abstracted components (eg. ‘find target’ -&gt; ‘walk’)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Easy to read and understand at a glance)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75" y="1887075"/>
            <a:ext cx="4058599" cy="240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Behavior Tree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classic model is a directed tree formed by a root node, control flow nodes (aka Composite nodes), conditionals (aka Decorators) and task nodes. 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Unreal adds Service nodes</a:t>
            </a:r>
            <a:r>
              <a:rPr lang="en"/>
              <a:t> and SimpleParallel nodes</a:t>
            </a:r>
            <a:r>
              <a:rPr lang="en"/>
              <a:t>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Task nodes are the leaf nodes, have no children, and return a success or failure result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Control Flow Nodes: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Selector (aka fallback)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Sequence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SimpleParallel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938" y="2049125"/>
            <a:ext cx="4143375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Nodes are prioritized from left to right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Composite Nodes - Selector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Executes children from left to right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Stops executing when a child returns ‘successful’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Selector returns as a failure if all children fail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Note: The logic to this node seems similar to a ‘switch’, ‘branch’, or ‘if’ statement, but this can be a dangerous assumption since child nodes are likely executed with delayed behaviour and can be aborted, possibly changing the results of any conditionals that allowed it to enter the node.</a:t>
            </a:r>
            <a:endParaRPr i="1"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9663" y="2341975"/>
            <a:ext cx="2009775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Composite Nodes - Sequence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Executes children from left to right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Fails and stops executing when one of the children nodes fail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Succeeds when all children succeed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9275" y="2155450"/>
            <a:ext cx="224790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Composite Node - Simple Parallel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Allows a task node to execute alongside a full tree.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Finish Mode: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Immediate: Background tree aborts as soon as the main Task ends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Delayed: Background tree will be allowed to finish when the main Task ends.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node is not as commonly used as other composite nodes.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Note: This is not truly asynchronous. Code is executed on the Game thread.</a:t>
            </a:r>
            <a:endParaRPr i="1"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6725" y="2143675"/>
            <a:ext cx="3295650" cy="18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Documentation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Nodes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Tasks are nodes that execute some action(s)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Eg. MoveTo; PlaySound; Wait; etc…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Execution can take more than one frame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Code can be written in C++ or Blueprints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Must return finish succeed/fail unless aborted. Composite nodes will wait for this before moving on.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Built-in Tasks documentation</a:t>
            </a:r>
            <a:endParaRPr/>
          </a:p>
        </p:txBody>
      </p:sp>
      <p:sp>
        <p:nvSpPr>
          <p:cNvPr id="115" name="Google Shape;115;p2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Built-In Tasks</a:t>
            </a:r>
            <a:endParaRPr b="1"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5600" y="1791075"/>
            <a:ext cx="2305050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Decorators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A.k.a. Conditionals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These components attach to Composite nodes and Task nodes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Decides whether or not a branch or node can be executed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be a simple check against a Blackboard variable (eg. bSomeBool == true)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also be a more complex and custom C++ or Blueprint class (eg. Is within range of x)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0250" y="2501150"/>
            <a:ext cx="3124200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Documentation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Nodes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Attached to Composite or Task nodes.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Executes at its own specified rate, while their branch is executing.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Useful for updating Behavior Tree information (eg. cached Blackboard variables)</a:t>
            </a:r>
            <a:endParaRPr/>
          </a:p>
        </p:txBody>
      </p:sp>
      <p:sp>
        <p:nvSpPr>
          <p:cNvPr id="131" name="Google Shape;131;p22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Documentation</a:t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9288" y="2132463"/>
            <a:ext cx="362902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