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186f87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186f87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186f87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186f87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186f87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186f87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186f87d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186f87d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186f87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186f87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186f87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186f8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186f87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186f87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186f87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186f87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186f87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186f87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186f87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186f87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186f87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186f87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186f87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186f87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unrealengine.com/en-US/Engine/Rendering/Materials/Functions/index.htm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 II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Functions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Snippets of shared and reusable Material graphs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</a:t>
            </a:r>
            <a:r>
              <a:rPr lang="en"/>
              <a:t>embedded</a:t>
            </a:r>
            <a:r>
              <a:rPr lang="en"/>
              <a:t> into Materials and nested into other Material Functions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Stored as a standalone material function asset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https://docs.unrealengine.com/en-US/Engine/Rendering/Materials/Functions/index.html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8" y="2979175"/>
            <a:ext cx="82772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Postprocessing stack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Post Processing effects can be applied by way of Materials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Scene is drawn to a quad surface (or texture) before being displayed on the screen.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apply a material on this surface to affect the final result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the “Post Processing” Material domain configures the Material for this purpose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Post Processing Material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0" y="1262549"/>
            <a:ext cx="7483300" cy="38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Post Process Material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505700"/>
            <a:ext cx="2007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to Array of post process materials found on the Post Process Volume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400" y="1063450"/>
            <a:ext cx="6475950" cy="38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UE4 Materials define the look and feel of an object or post process </a:t>
            </a:r>
            <a:r>
              <a:rPr lang="en"/>
              <a:t>programmatically.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Asset that can be applied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Static/Skeletal/Instanced Meshes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&amp; Fonts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Processing stack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Material Editor is a visual scripting node network, like Blueprints...but different.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called </a:t>
            </a:r>
            <a:r>
              <a:rPr b="1" lang="en"/>
              <a:t>Material Expressions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050" y="1686475"/>
            <a:ext cx="4613050" cy="25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Shaders vs</a:t>
            </a:r>
            <a:br>
              <a:rPr lang="en"/>
            </a:br>
            <a:r>
              <a:rPr lang="en"/>
              <a:t>Materials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Materials kinda ARE shaders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Note: Core shader files can be found in &lt;engineInstallPath&gt;\Engine\Shaders\Private\*.usf</a:t>
            </a:r>
            <a:endParaRPr i="1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You’re never really expected to change these, but you can if you need to.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High-level: Material expressions compile into optimized, platform specific, shaders.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Fun fact:</a:t>
            </a:r>
            <a:r>
              <a:rPr i="1" lang="en"/>
              <a:t> You can see this generated HLSL code in the Material Editor -&gt; Window -&gt; SourceCode -&gt; HLSL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5" y="1514500"/>
            <a:ext cx="4473926" cy="39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Return Parameters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Commonly, materials will return a set of properties per pixel and/or per vertex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BaseColour (vec3)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Metallic (float 0-1)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Specular (float 0-1)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Roughness (float 0-1)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Opacity (float 0-1)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Opacity Mask (float 0-1)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 (vec3)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Etc… (more advanced things)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50303" r="0" t="0"/>
          <a:stretch/>
        </p:blipFill>
        <p:spPr>
          <a:xfrm>
            <a:off x="195075" y="1530500"/>
            <a:ext cx="44496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Components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Commonly, materials will return a set of properties per pixel and/or per vertex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BaseColour (vec3 [RGB])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Metallic (float 0-1)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Specular (float 0-1)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Roughness (float 0-1)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Opacity (float 0-1 [A])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Opacity Mask (float 0-1 </a:t>
            </a:r>
            <a:r>
              <a:rPr lang="en"/>
              <a:t>[A]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 (vec3)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Etc… (more advanced things)</a:t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Nodes/Operations: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Texture Sample (t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Vector Constant (1, 2, 3, or 4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Vector Param (v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Scalar Param (s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Multiply (m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(a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TexCoord (u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(i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1-x (o + click)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Lerp (l + click)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Surface Material Example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Texture Sample node: Returns the texture colour per pixel, based on the UV coordinates of the mesh’s UV unwrap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Roughness: Scalar parameter that can be changed dynamically at runtime per instance.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00" y="1505700"/>
            <a:ext cx="4438998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Material to a Surface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Select the mesh to apply the material to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In the Details Panel, find the material slot and select your material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75" y="1176363"/>
            <a:ext cx="3999899" cy="385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Instances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materials share effectively the same code but have slightly different components (eg. Textures, or parameter configurations)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Re-use them to avoid unnecessary and expensive material recompilation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Parameters are configurable without re-creating the same material again.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25" y="769550"/>
            <a:ext cx="4891201" cy="3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Instance Dynamic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Material Instance Dynamic (MID) is an instanced Material that can be calculated during gameplay (at runtime).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Material Parameters can be changed through C++ or Blueprints.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be created dynamically with </a:t>
            </a:r>
            <a:r>
              <a:rPr b="1" lang="en"/>
              <a:t>CreateDynamicMaterialInstance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function replaces the Material Instance applied to the mesh with a MID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25" y="2947500"/>
            <a:ext cx="7496250" cy="2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