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2918400" cy="33832800"/>
  <p:notesSz cx="6858000" cy="90344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804962" indent="-420503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1609924" indent="-841005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2416221" indent="-1262843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3221183" indent="-1683346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1922297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306757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2691216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075676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56" userDrawn="1">
          <p15:clr>
            <a:srgbClr val="A4A3A4"/>
          </p15:clr>
        </p15:guide>
        <p15:guide id="2" orient="horz" pos="20196" userDrawn="1">
          <p15:clr>
            <a:srgbClr val="A4A3A4"/>
          </p15:clr>
        </p15:guide>
        <p15:guide id="3" orient="horz" pos="4821" userDrawn="1">
          <p15:clr>
            <a:srgbClr val="A4A3A4"/>
          </p15:clr>
        </p15:guide>
        <p15:guide id="4" orient="horz" pos="10952" userDrawn="1">
          <p15:clr>
            <a:srgbClr val="A4A3A4"/>
          </p15:clr>
        </p15:guide>
        <p15:guide id="5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2EBFD"/>
    <a:srgbClr val="DEE8F4"/>
    <a:srgbClr val="0D0C0C"/>
    <a:srgbClr val="2163A1"/>
    <a:srgbClr val="B4D5E5"/>
    <a:srgbClr val="B6C7DA"/>
    <a:srgbClr val="0F7346"/>
    <a:srgbClr val="80C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9" autoAdjust="0"/>
    <p:restoredTop sz="94660"/>
  </p:normalViewPr>
  <p:slideViewPr>
    <p:cSldViewPr>
      <p:cViewPr varScale="1">
        <p:scale>
          <a:sx n="23" d="100"/>
          <a:sy n="23" d="100"/>
        </p:scale>
        <p:origin x="1242" y="-6"/>
      </p:cViewPr>
      <p:guideLst>
        <p:guide orient="horz" pos="10656"/>
        <p:guide orient="horz" pos="20196"/>
        <p:guide orient="horz" pos="4821"/>
        <p:guide orient="horz" pos="1095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AAEC940-9391-C441-AF51-2128187D3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2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82763" y="677863"/>
            <a:ext cx="3294062" cy="3386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5224DC-E996-954E-8E01-69FB9E0E2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7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charset="0"/>
        <a:cs typeface="ＭＳ Ｐゴシック" charset="0"/>
      </a:defRPr>
    </a:lvl1pPr>
    <a:lvl2pPr marL="804962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609924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2416221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3221183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4027597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33117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38636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44156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60" y="10510767"/>
            <a:ext cx="27979686" cy="7250818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717" y="19171283"/>
            <a:ext cx="23040978" cy="8647466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 algn="ctr">
              <a:buNone/>
              <a:defRPr/>
            </a:lvl1pPr>
            <a:lvl2pPr marL="783770" indent="0" algn="ctr">
              <a:buNone/>
              <a:defRPr/>
            </a:lvl2pPr>
            <a:lvl3pPr marL="1567541" indent="0" algn="ctr">
              <a:buNone/>
              <a:defRPr/>
            </a:lvl3pPr>
            <a:lvl4pPr marL="2351311" indent="0" algn="ctr">
              <a:buNone/>
              <a:defRPr/>
            </a:lvl4pPr>
            <a:lvl5pPr marL="3135082" indent="0" algn="ctr">
              <a:buNone/>
              <a:defRPr/>
            </a:lvl5pPr>
            <a:lvl6pPr marL="3918852" indent="0" algn="ctr">
              <a:buNone/>
              <a:defRPr/>
            </a:lvl6pPr>
            <a:lvl7pPr marL="4702623" indent="0" algn="ctr">
              <a:buNone/>
              <a:defRPr/>
            </a:lvl7pPr>
            <a:lvl8pPr marL="5486393" indent="0" algn="ctr">
              <a:buNone/>
              <a:defRPr/>
            </a:lvl8pPr>
            <a:lvl9pPr marL="62701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7" y="7893670"/>
            <a:ext cx="29627514" cy="22330039"/>
          </a:xfrm>
          <a:prstGeom prst="rect">
            <a:avLst/>
          </a:prstGeom>
        </p:spPr>
        <p:txBody>
          <a:bodyPr vert="eaVert" lIns="161104" tIns="80552" rIns="161104" bIns="8055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7272" y="1354236"/>
            <a:ext cx="7405686" cy="28869480"/>
          </a:xfrm>
          <a:prstGeom prst="rect">
            <a:avLst/>
          </a:prstGeom>
        </p:spPr>
        <p:txBody>
          <a:bodyPr vert="eaVert" lIns="161104" tIns="80552" rIns="161104" bIns="8055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354236"/>
            <a:ext cx="21993225" cy="28869480"/>
          </a:xfrm>
          <a:prstGeom prst="rect">
            <a:avLst/>
          </a:prstGeom>
        </p:spPr>
        <p:txBody>
          <a:bodyPr vert="eaVert" lIns="161104" tIns="80552" rIns="161104" bIns="8055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447" y="7893670"/>
            <a:ext cx="29627514" cy="22330039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1739406"/>
            <a:ext cx="27979686" cy="6722181"/>
          </a:xfrm>
          <a:prstGeom prst="rect">
            <a:avLst/>
          </a:prstGeom>
        </p:spPr>
        <p:txBody>
          <a:bodyPr vert="horz" lIns="161104" tIns="80552" rIns="161104" bIns="80552" anchor="t"/>
          <a:lstStyle>
            <a:lvl1pPr algn="l">
              <a:defRPr sz="690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4338483"/>
            <a:ext cx="27979686" cy="7400925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marL="0" indent="0">
              <a:buNone/>
              <a:defRPr sz="3406"/>
            </a:lvl1pPr>
            <a:lvl2pPr marL="783770" indent="0">
              <a:buNone/>
              <a:defRPr sz="3114"/>
            </a:lvl2pPr>
            <a:lvl3pPr marL="1567541" indent="0">
              <a:buNone/>
              <a:defRPr sz="2822"/>
            </a:lvl3pPr>
            <a:lvl4pPr marL="2351311" indent="0">
              <a:buNone/>
              <a:defRPr sz="2335"/>
            </a:lvl4pPr>
            <a:lvl5pPr marL="3135082" indent="0">
              <a:buNone/>
              <a:defRPr sz="2335"/>
            </a:lvl5pPr>
            <a:lvl6pPr marL="3918852" indent="0">
              <a:buNone/>
              <a:defRPr sz="2335"/>
            </a:lvl6pPr>
            <a:lvl7pPr marL="4702623" indent="0">
              <a:buNone/>
              <a:defRPr sz="2335"/>
            </a:lvl7pPr>
            <a:lvl8pPr marL="5486393" indent="0">
              <a:buNone/>
              <a:defRPr sz="2335"/>
            </a:lvl8pPr>
            <a:lvl9pPr marL="6270164" indent="0">
              <a:buNone/>
              <a:defRPr sz="23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51" y="7893670"/>
            <a:ext cx="14699456" cy="22330039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865"/>
            </a:lvl1pPr>
            <a:lvl2pPr>
              <a:defRPr sz="4087"/>
            </a:lvl2pPr>
            <a:lvl3pPr>
              <a:defRPr sz="3406"/>
            </a:lvl3pPr>
            <a:lvl4pPr>
              <a:defRPr sz="3114"/>
            </a:lvl4pPr>
            <a:lvl5pPr>
              <a:defRPr sz="3114"/>
            </a:lvl5pPr>
            <a:lvl6pPr>
              <a:defRPr sz="3114"/>
            </a:lvl6pPr>
            <a:lvl7pPr>
              <a:defRPr sz="3114"/>
            </a:lvl7pPr>
            <a:lvl8pPr>
              <a:defRPr sz="3114"/>
            </a:lvl8pPr>
            <a:lvl9pPr>
              <a:defRPr sz="31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73501" y="7893670"/>
            <a:ext cx="14699457" cy="22330039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865"/>
            </a:lvl1pPr>
            <a:lvl2pPr>
              <a:defRPr sz="4087"/>
            </a:lvl2pPr>
            <a:lvl3pPr>
              <a:defRPr sz="3406"/>
            </a:lvl3pPr>
            <a:lvl4pPr>
              <a:defRPr sz="3114"/>
            </a:lvl4pPr>
            <a:lvl5pPr>
              <a:defRPr sz="3114"/>
            </a:lvl5pPr>
            <a:lvl6pPr>
              <a:defRPr sz="3114"/>
            </a:lvl6pPr>
            <a:lvl7pPr>
              <a:defRPr sz="3114"/>
            </a:lvl7pPr>
            <a:lvl8pPr>
              <a:defRPr sz="3114"/>
            </a:lvl8pPr>
            <a:lvl9pPr>
              <a:defRPr sz="31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9" y="7573876"/>
            <a:ext cx="14544675" cy="3155508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marL="0" indent="0">
              <a:buNone/>
              <a:defRPr sz="4087" b="1"/>
            </a:lvl1pPr>
            <a:lvl2pPr marL="783770" indent="0">
              <a:buNone/>
              <a:defRPr sz="3406" b="1"/>
            </a:lvl2pPr>
            <a:lvl3pPr marL="1567541" indent="0">
              <a:buNone/>
              <a:defRPr sz="3114" b="1"/>
            </a:lvl3pPr>
            <a:lvl4pPr marL="2351311" indent="0">
              <a:buNone/>
              <a:defRPr sz="2822" b="1"/>
            </a:lvl4pPr>
            <a:lvl5pPr marL="3135082" indent="0">
              <a:buNone/>
              <a:defRPr sz="2822" b="1"/>
            </a:lvl5pPr>
            <a:lvl6pPr marL="3918852" indent="0">
              <a:buNone/>
              <a:defRPr sz="2822" b="1"/>
            </a:lvl6pPr>
            <a:lvl7pPr marL="4702623" indent="0">
              <a:buNone/>
              <a:defRPr sz="2822" b="1"/>
            </a:lvl7pPr>
            <a:lvl8pPr marL="5486393" indent="0">
              <a:buNone/>
              <a:defRPr sz="2822" b="1"/>
            </a:lvl8pPr>
            <a:lvl9pPr marL="6270164" indent="0">
              <a:buNone/>
              <a:defRPr sz="28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9" y="10729391"/>
            <a:ext cx="14544675" cy="19494324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087"/>
            </a:lvl1pPr>
            <a:lvl2pPr>
              <a:defRPr sz="3406"/>
            </a:lvl2pPr>
            <a:lvl3pPr>
              <a:defRPr sz="3114"/>
            </a:lvl3pPr>
            <a:lvl4pPr>
              <a:defRPr sz="2822"/>
            </a:lvl4pPr>
            <a:lvl5pPr>
              <a:defRPr sz="2822"/>
            </a:lvl5pPr>
            <a:lvl6pPr>
              <a:defRPr sz="2822"/>
            </a:lvl6pPr>
            <a:lvl7pPr>
              <a:defRPr sz="2822"/>
            </a:lvl7pPr>
            <a:lvl8pPr>
              <a:defRPr sz="2822"/>
            </a:lvl8pPr>
            <a:lvl9pPr>
              <a:defRPr sz="28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140" y="7573876"/>
            <a:ext cx="14551820" cy="3155508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marL="0" indent="0">
              <a:buNone/>
              <a:defRPr sz="4087" b="1"/>
            </a:lvl1pPr>
            <a:lvl2pPr marL="783770" indent="0">
              <a:buNone/>
              <a:defRPr sz="3406" b="1"/>
            </a:lvl2pPr>
            <a:lvl3pPr marL="1567541" indent="0">
              <a:buNone/>
              <a:defRPr sz="3114" b="1"/>
            </a:lvl3pPr>
            <a:lvl4pPr marL="2351311" indent="0">
              <a:buNone/>
              <a:defRPr sz="2822" b="1"/>
            </a:lvl4pPr>
            <a:lvl5pPr marL="3135082" indent="0">
              <a:buNone/>
              <a:defRPr sz="2822" b="1"/>
            </a:lvl5pPr>
            <a:lvl6pPr marL="3918852" indent="0">
              <a:buNone/>
              <a:defRPr sz="2822" b="1"/>
            </a:lvl6pPr>
            <a:lvl7pPr marL="4702623" indent="0">
              <a:buNone/>
              <a:defRPr sz="2822" b="1"/>
            </a:lvl7pPr>
            <a:lvl8pPr marL="5486393" indent="0">
              <a:buNone/>
              <a:defRPr sz="2822" b="1"/>
            </a:lvl8pPr>
            <a:lvl9pPr marL="6270164" indent="0">
              <a:buNone/>
              <a:defRPr sz="28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140" y="10729391"/>
            <a:ext cx="14551820" cy="19494324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087"/>
            </a:lvl1pPr>
            <a:lvl2pPr>
              <a:defRPr sz="3406"/>
            </a:lvl2pPr>
            <a:lvl3pPr>
              <a:defRPr sz="3114"/>
            </a:lvl3pPr>
            <a:lvl4pPr>
              <a:defRPr sz="2822"/>
            </a:lvl4pPr>
            <a:lvl5pPr>
              <a:defRPr sz="2822"/>
            </a:lvl5pPr>
            <a:lvl6pPr>
              <a:defRPr sz="2822"/>
            </a:lvl6pPr>
            <a:lvl7pPr>
              <a:defRPr sz="2822"/>
            </a:lvl7pPr>
            <a:lvl8pPr>
              <a:defRPr sz="2822"/>
            </a:lvl8pPr>
            <a:lvl9pPr>
              <a:defRPr sz="28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7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9" y="1347711"/>
            <a:ext cx="10829925" cy="5733432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algn="l">
              <a:defRPr sz="3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7" y="1347722"/>
            <a:ext cx="18402300" cy="28876007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5449"/>
            </a:lvl1pPr>
            <a:lvl2pPr>
              <a:defRPr sz="4865"/>
            </a:lvl2pPr>
            <a:lvl3pPr>
              <a:defRPr sz="4087"/>
            </a:lvl3pPr>
            <a:lvl4pPr>
              <a:defRPr sz="3406"/>
            </a:lvl4pPr>
            <a:lvl5pPr>
              <a:defRPr sz="3406"/>
            </a:lvl5pPr>
            <a:lvl6pPr>
              <a:defRPr sz="3406"/>
            </a:lvl6pPr>
            <a:lvl7pPr>
              <a:defRPr sz="3406"/>
            </a:lvl7pPr>
            <a:lvl8pPr>
              <a:defRPr sz="3406"/>
            </a:lvl8pPr>
            <a:lvl9pPr>
              <a:defRPr sz="3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9" y="7081134"/>
            <a:ext cx="10829925" cy="23142575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>
              <a:buNone/>
              <a:defRPr sz="2335"/>
            </a:lvl1pPr>
            <a:lvl2pPr marL="783770" indent="0">
              <a:buNone/>
              <a:defRPr sz="2043"/>
            </a:lvl2pPr>
            <a:lvl3pPr marL="1567541" indent="0">
              <a:buNone/>
              <a:defRPr sz="1751"/>
            </a:lvl3pPr>
            <a:lvl4pPr marL="2351311" indent="0">
              <a:buNone/>
              <a:defRPr sz="1557"/>
            </a:lvl4pPr>
            <a:lvl5pPr marL="3135082" indent="0">
              <a:buNone/>
              <a:defRPr sz="1557"/>
            </a:lvl5pPr>
            <a:lvl6pPr marL="3918852" indent="0">
              <a:buNone/>
              <a:defRPr sz="1557"/>
            </a:lvl6pPr>
            <a:lvl7pPr marL="4702623" indent="0">
              <a:buNone/>
              <a:defRPr sz="1557"/>
            </a:lvl7pPr>
            <a:lvl8pPr marL="5486393" indent="0">
              <a:buNone/>
              <a:defRPr sz="1557"/>
            </a:lvl8pPr>
            <a:lvl9pPr marL="6270164" indent="0">
              <a:buNone/>
              <a:defRPr sz="15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6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191" y="23684277"/>
            <a:ext cx="19750086" cy="2793294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algn="l">
              <a:defRPr sz="3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3191" y="3021730"/>
            <a:ext cx="19750086" cy="20300333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>
              <a:buNone/>
              <a:defRPr sz="5449"/>
            </a:lvl1pPr>
            <a:lvl2pPr marL="783770" indent="0">
              <a:buNone/>
              <a:defRPr sz="4865"/>
            </a:lvl2pPr>
            <a:lvl3pPr marL="1567541" indent="0">
              <a:buNone/>
              <a:defRPr sz="4087"/>
            </a:lvl3pPr>
            <a:lvl4pPr marL="2351311" indent="0">
              <a:buNone/>
              <a:defRPr sz="3406"/>
            </a:lvl4pPr>
            <a:lvl5pPr marL="3135082" indent="0">
              <a:buNone/>
              <a:defRPr sz="3406"/>
            </a:lvl5pPr>
            <a:lvl6pPr marL="3918852" indent="0">
              <a:buNone/>
              <a:defRPr sz="3406"/>
            </a:lvl6pPr>
            <a:lvl7pPr marL="4702623" indent="0">
              <a:buNone/>
              <a:defRPr sz="3406"/>
            </a:lvl7pPr>
            <a:lvl8pPr marL="5486393" indent="0">
              <a:buNone/>
              <a:defRPr sz="3406"/>
            </a:lvl8pPr>
            <a:lvl9pPr marL="6270164" indent="0">
              <a:buNone/>
              <a:defRPr sz="3406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3191" y="26477564"/>
            <a:ext cx="19750086" cy="3971308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>
              <a:buNone/>
              <a:defRPr sz="2335"/>
            </a:lvl1pPr>
            <a:lvl2pPr marL="783770" indent="0">
              <a:buNone/>
              <a:defRPr sz="2043"/>
            </a:lvl2pPr>
            <a:lvl3pPr marL="1567541" indent="0">
              <a:buNone/>
              <a:defRPr sz="1751"/>
            </a:lvl3pPr>
            <a:lvl4pPr marL="2351311" indent="0">
              <a:buNone/>
              <a:defRPr sz="1557"/>
            </a:lvl4pPr>
            <a:lvl5pPr marL="3135082" indent="0">
              <a:buNone/>
              <a:defRPr sz="1557"/>
            </a:lvl5pPr>
            <a:lvl6pPr marL="3918852" indent="0">
              <a:buNone/>
              <a:defRPr sz="1557"/>
            </a:lvl6pPr>
            <a:lvl7pPr marL="4702623" indent="0">
              <a:buNone/>
              <a:defRPr sz="1557"/>
            </a:lvl7pPr>
            <a:lvl8pPr marL="5486393" indent="0">
              <a:buNone/>
              <a:defRPr sz="1557"/>
            </a:lvl8pPr>
            <a:lvl9pPr marL="6270164" indent="0">
              <a:buNone/>
              <a:defRPr sz="15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4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11201400" y="6343650"/>
            <a:ext cx="10505209" cy="9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726" tIns="78363" rIns="156726" bIns="78363">
            <a:spAutoFit/>
          </a:bodyPr>
          <a:lstStyle>
            <a:lvl1pPr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962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2pPr>
      <a:lvl3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3pPr>
      <a:lvl4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4pPr>
      <a:lvl5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5pPr>
      <a:lvl6pPr marL="783770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6pPr>
      <a:lvl7pPr marL="1567541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7pPr>
      <a:lvl8pPr marL="2351311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8pPr>
      <a:lvl9pPr marL="3135082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9pPr>
    </p:titleStyle>
    <p:bodyStyle>
      <a:lvl1pPr marL="1409291" indent="-1409291" algn="l" defTabSz="3760274" rtl="0" eaLnBrk="0" fontAlgn="base" hangingPunct="0">
        <a:spcBef>
          <a:spcPct val="20000"/>
        </a:spcBef>
        <a:spcAft>
          <a:spcPct val="0"/>
        </a:spcAft>
        <a:defRPr sz="2919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054979" indent="-1175492" algn="l" defTabSz="3760274" rtl="0" eaLnBrk="0" fontAlgn="base" hangingPunct="0">
        <a:spcBef>
          <a:spcPct val="20000"/>
        </a:spcBef>
        <a:spcAft>
          <a:spcPct val="0"/>
        </a:spcAft>
        <a:buChar char="–"/>
        <a:defRPr sz="6130">
          <a:solidFill>
            <a:schemeClr val="tx1"/>
          </a:solidFill>
          <a:latin typeface="+mn-lt"/>
          <a:ea typeface="ＭＳ Ｐゴシック" pitchFamily="-65" charset="-128"/>
        </a:defRPr>
      </a:lvl2pPr>
      <a:lvl3pPr marL="4701966" indent="-940393" algn="l" defTabSz="3760274" rtl="0" eaLnBrk="0" fontAlgn="base" hangingPunct="0">
        <a:spcBef>
          <a:spcPct val="20000"/>
        </a:spcBef>
        <a:spcAft>
          <a:spcPct val="0"/>
        </a:spcAft>
        <a:buChar char="•"/>
        <a:defRPr sz="5352">
          <a:solidFill>
            <a:schemeClr val="tx1"/>
          </a:solidFill>
          <a:latin typeface="+mn-lt"/>
          <a:ea typeface="ＭＳ Ｐゴシック" pitchFamily="-65" charset="-128"/>
        </a:defRPr>
      </a:lvl3pPr>
      <a:lvl4pPr marL="6582753" indent="-937796" algn="l" defTabSz="3760274" rtl="0" eaLnBrk="0" fontAlgn="base" hangingPunct="0">
        <a:spcBef>
          <a:spcPct val="20000"/>
        </a:spcBef>
        <a:spcAft>
          <a:spcPct val="0"/>
        </a:spcAft>
        <a:buChar char="–"/>
        <a:defRPr sz="4087">
          <a:solidFill>
            <a:schemeClr val="tx1"/>
          </a:solidFill>
          <a:latin typeface="+mn-lt"/>
          <a:ea typeface="ＭＳ Ｐゴシック" pitchFamily="-65" charset="-128"/>
        </a:defRPr>
      </a:lvl4pPr>
      <a:lvl5pPr marL="8463539" indent="-937796" algn="l" defTabSz="3760274" rtl="0" eaLnBrk="0" fontAlgn="base" hangingPunct="0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5pPr>
      <a:lvl6pPr marL="9247404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6pPr>
      <a:lvl7pPr marL="10031174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7pPr>
      <a:lvl8pPr marL="10814945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8pPr>
      <a:lvl9pPr marL="11598715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1pPr>
      <a:lvl2pPr marL="783770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2pPr>
      <a:lvl3pPr marL="1567541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3pPr>
      <a:lvl4pPr marL="2351311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4pPr>
      <a:lvl5pPr marL="3135082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5pPr>
      <a:lvl6pPr marL="3918852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6pPr>
      <a:lvl7pPr marL="4702623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7pPr>
      <a:lvl8pPr marL="5486393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8pPr>
      <a:lvl9pPr marL="6270164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8.jpeg"/><Relationship Id="rId26" Type="http://schemas.openxmlformats.org/officeDocument/2006/relationships/oleObject" Target="../embeddings/oleObject8.bin"/><Relationship Id="rId3" Type="http://schemas.openxmlformats.org/officeDocument/2006/relationships/image" Target="../media/image5.emf"/><Relationship Id="rId21" Type="http://schemas.openxmlformats.org/officeDocument/2006/relationships/oleObject" Target="../embeddings/oleObject6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.png"/><Relationship Id="rId17" Type="http://schemas.openxmlformats.org/officeDocument/2006/relationships/image" Target="../media/image7.jpeg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jpeg"/><Relationship Id="rId20" Type="http://schemas.openxmlformats.org/officeDocument/2006/relationships/oleObject" Target="../embeddings/Microsoft_Excel_97-2003_Worksheet5.xls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11" Type="http://schemas.openxmlformats.org/officeDocument/2006/relationships/oleObject" Target="../embeddings/Microsoft_Excel_97-2003_Worksheet3.xls"/><Relationship Id="rId24" Type="http://schemas.openxmlformats.org/officeDocument/2006/relationships/oleObject" Target="../embeddings/Microsoft_Excel_97-2003_Worksheet7.xls"/><Relationship Id="rId5" Type="http://schemas.openxmlformats.org/officeDocument/2006/relationships/oleObject" Target="../embeddings/Microsoft_Excel_97-2003_Worksheet1.xls"/><Relationship Id="rId15" Type="http://schemas.openxmlformats.org/officeDocument/2006/relationships/image" Target="../media/image4.png"/><Relationship Id="rId23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4" Type="http://schemas.openxmlformats.org/officeDocument/2006/relationships/oleObject" Target="../embeddings/Microsoft_Excel_97-2003_Worksheet4.xls"/><Relationship Id="rId22" Type="http://schemas.openxmlformats.org/officeDocument/2006/relationships/oleObject" Target="../embeddings/Microsoft_Excel_97-2003_Worksheet6.xls"/><Relationship Id="rId27" Type="http://schemas.openxmlformats.org/officeDocument/2006/relationships/oleObject" Target="../embeddings/Microsoft_Excel_97-2003_Worksheet8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22909427" y="28894732"/>
            <a:ext cx="9341708" cy="97309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60" name="Rectangle 41"/>
          <p:cNvSpPr>
            <a:spLocks noChangeArrowheads="1"/>
          </p:cNvSpPr>
          <p:nvPr/>
        </p:nvSpPr>
        <p:spPr bwMode="auto">
          <a:xfrm>
            <a:off x="2224216" y="234778"/>
            <a:ext cx="28469968" cy="422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 anchor="ctr"/>
          <a:lstStyle/>
          <a:p>
            <a:pPr defTabSz="4472601">
              <a:defRPr/>
            </a:pPr>
            <a:r>
              <a:rPr lang="en-US" sz="8465" b="1" dirty="0">
                <a:solidFill>
                  <a:srgbClr val="0D0C0C"/>
                </a:solidFill>
                <a:latin typeface="Helvetica"/>
                <a:cs typeface="Helvetica"/>
              </a:rPr>
              <a:t>Poster Title Goes Here</a:t>
            </a:r>
            <a:r>
              <a:rPr lang="en-US" sz="13233" b="1" dirty="0">
                <a:solidFill>
                  <a:srgbClr val="2163A1"/>
                </a:solidFill>
                <a:latin typeface="Helvetica"/>
                <a:cs typeface="Helvetica"/>
              </a:rPr>
              <a:t/>
            </a:r>
            <a:br>
              <a:rPr lang="en-US" sz="13233" b="1" dirty="0">
                <a:solidFill>
                  <a:srgbClr val="2163A1"/>
                </a:solidFill>
                <a:latin typeface="Helvetica"/>
                <a:cs typeface="Helvetica"/>
              </a:rPr>
            </a:br>
            <a:r>
              <a:rPr 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Researchers</a:t>
            </a:r>
            <a:r>
              <a:rPr lang="ja-JP" alt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’</a:t>
            </a:r>
            <a: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/Presenters</a:t>
            </a:r>
            <a:r>
              <a:rPr lang="ja-JP" alt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’</a:t>
            </a:r>
            <a: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Names</a:t>
            </a:r>
            <a:b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</a:br>
            <a: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Institution/Organization/Company</a:t>
            </a:r>
            <a:endParaRPr lang="en-US" sz="4670" i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11788346" y="5795320"/>
            <a:ext cx="934170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6379" tIns="93189" rIns="186379" bIns="93189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838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METHODS</a:t>
            </a: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667265" y="5795320"/>
            <a:ext cx="934170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6379" tIns="93189" rIns="186379" bIns="93189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838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INTRODUCTION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2909428" y="5795320"/>
            <a:ext cx="9190976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838" b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RESULTS</a:t>
            </a: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22909427" y="29585165"/>
            <a:ext cx="4836125" cy="17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/>
          <a:lstStyle/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1.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2.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3.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2909427" y="17138822"/>
            <a:ext cx="934170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6379" tIns="93189" rIns="186379" bIns="93189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838" b="1">
                <a:solidFill>
                  <a:srgbClr val="0D0C0C"/>
                </a:solidFill>
                <a:latin typeface="Helvetica" charset="0"/>
                <a:cs typeface="Helvetica" charset="0"/>
              </a:rPr>
              <a:t>CONCLUSIONS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22909427" y="27592639"/>
            <a:ext cx="9119286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6379" tIns="93189" rIns="186379" bIns="93189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838" b="1">
                <a:solidFill>
                  <a:srgbClr val="0D0C0C"/>
                </a:solidFill>
                <a:latin typeface="Helvetica" charset="0"/>
                <a:cs typeface="Helvetica" charset="0"/>
              </a:rPr>
              <a:t>REFERENCES</a:t>
            </a:r>
          </a:p>
        </p:txBody>
      </p:sp>
      <p:pic>
        <p:nvPicPr>
          <p:cNvPr id="67" name="Picture 5" descr="Call4Posters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805" y="58002616"/>
            <a:ext cx="4025214" cy="101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0" y="31651833"/>
            <a:ext cx="32918400" cy="166816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407" tIns="93204" rIns="186407" bIns="93204"/>
          <a:lstStyle/>
          <a:p>
            <a:pPr defTabSz="4471726"/>
            <a:endParaRPr lang="en-US" sz="18195">
              <a:latin typeface="Helvetica" charset="0"/>
              <a:cs typeface="Helvetica" charset="0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407773" y="31596227"/>
            <a:ext cx="15087600" cy="172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 anchor="ctr"/>
          <a:lstStyle/>
          <a:p>
            <a:pPr algn="l" defTabSz="4471726"/>
            <a:r>
              <a:rPr lang="en-US" sz="3503" b="1" i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Footer or Copyright Information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27802703" y="1569308"/>
            <a:ext cx="4226011" cy="200179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2134689">
              <a:defRPr/>
            </a:pPr>
            <a:endParaRPr lang="en-US" sz="10314">
              <a:latin typeface="Arial" pitchFamily="-65" charset="0"/>
            </a:endParaRPr>
          </a:p>
        </p:txBody>
      </p:sp>
      <p:sp>
        <p:nvSpPr>
          <p:cNvPr id="71" name="TextBox 39"/>
          <p:cNvSpPr txBox="1">
            <a:spLocks noChangeArrowheads="1"/>
          </p:cNvSpPr>
          <p:nvPr/>
        </p:nvSpPr>
        <p:spPr bwMode="auto">
          <a:xfrm>
            <a:off x="27950984" y="2116094"/>
            <a:ext cx="3855308" cy="90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407" tIns="93204" rIns="186407" bIns="93204">
            <a:spAutoFit/>
          </a:bodyPr>
          <a:lstStyle>
            <a:lvl1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670" dirty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2</a:t>
            </a:r>
            <a:r>
              <a:rPr lang="en-US" sz="4670" baseline="30000" dirty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nd</a:t>
            </a:r>
            <a:r>
              <a:rPr lang="en-US" sz="4670" dirty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 LOGO</a:t>
            </a:r>
          </a:p>
        </p:txBody>
      </p:sp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22909427" y="18410023"/>
            <a:ext cx="9341708" cy="97309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73" name="Rectangle 50"/>
          <p:cNvSpPr>
            <a:spLocks noChangeArrowheads="1"/>
          </p:cNvSpPr>
          <p:nvPr/>
        </p:nvSpPr>
        <p:spPr bwMode="auto">
          <a:xfrm>
            <a:off x="22909427" y="7049530"/>
            <a:ext cx="9341708" cy="95765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74" name="Rectangle 51"/>
          <p:cNvSpPr>
            <a:spLocks noChangeArrowheads="1"/>
          </p:cNvSpPr>
          <p:nvPr/>
        </p:nvSpPr>
        <p:spPr bwMode="auto">
          <a:xfrm>
            <a:off x="11788346" y="7049530"/>
            <a:ext cx="9341708" cy="95765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75" name="Rectangle 52"/>
          <p:cNvSpPr>
            <a:spLocks noChangeArrowheads="1"/>
          </p:cNvSpPr>
          <p:nvPr/>
        </p:nvSpPr>
        <p:spPr bwMode="auto">
          <a:xfrm>
            <a:off x="667265" y="7049530"/>
            <a:ext cx="9341708" cy="95765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76" name="Rectangle 44"/>
          <p:cNvSpPr>
            <a:spLocks noChangeArrowheads="1"/>
          </p:cNvSpPr>
          <p:nvPr/>
        </p:nvSpPr>
        <p:spPr bwMode="auto">
          <a:xfrm>
            <a:off x="0" y="4460789"/>
            <a:ext cx="32918400" cy="434031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407" tIns="93204" rIns="186407" bIns="93204"/>
          <a:lstStyle/>
          <a:p>
            <a:pPr defTabSz="4471726"/>
            <a:endParaRPr lang="en-US" sz="18195">
              <a:latin typeface="Helvetica" charset="0"/>
              <a:cs typeface="Helvetica" charset="0"/>
            </a:endParaRPr>
          </a:p>
        </p:txBody>
      </p:sp>
      <p:sp>
        <p:nvSpPr>
          <p:cNvPr id="77" name="TextBox 6"/>
          <p:cNvSpPr txBox="1">
            <a:spLocks noChangeArrowheads="1"/>
          </p:cNvSpPr>
          <p:nvPr/>
        </p:nvSpPr>
        <p:spPr bwMode="auto">
          <a:xfrm>
            <a:off x="667265" y="7352271"/>
            <a:ext cx="9341708" cy="579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 err="1">
                <a:latin typeface="Helvetica" charset="0"/>
                <a:cs typeface="Helvetica" charset="0"/>
              </a:rPr>
              <a:t>Lorem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ipsum</a:t>
            </a:r>
            <a:r>
              <a:rPr lang="en-US" sz="3114" dirty="0">
                <a:latin typeface="Helvetica" charset="0"/>
                <a:cs typeface="Helvetica" charset="0"/>
              </a:rPr>
              <a:t> dolor sit </a:t>
            </a:r>
            <a:r>
              <a:rPr lang="en-US" sz="3114" dirty="0" err="1">
                <a:latin typeface="Helvetica" charset="0"/>
                <a:cs typeface="Helvetica" charset="0"/>
              </a:rPr>
              <a:t>amet</a:t>
            </a:r>
            <a:r>
              <a:rPr lang="en-US" sz="3114" dirty="0">
                <a:latin typeface="Helvetica" charset="0"/>
                <a:cs typeface="Helvetica" charset="0"/>
              </a:rPr>
              <a:t>, </a:t>
            </a:r>
            <a:r>
              <a:rPr lang="en-US" sz="3114" dirty="0" err="1">
                <a:latin typeface="Helvetica" charset="0"/>
                <a:cs typeface="Helvetica" charset="0"/>
              </a:rPr>
              <a:t>consectetur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adipiscing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elit</a:t>
            </a:r>
            <a:r>
              <a:rPr lang="en-US" sz="3114" dirty="0">
                <a:latin typeface="Helvetica" charset="0"/>
                <a:cs typeface="Helvetica" charset="0"/>
              </a:rPr>
              <a:t>, </a:t>
            </a:r>
            <a:r>
              <a:rPr lang="en-US" sz="3114" dirty="0" err="1">
                <a:latin typeface="Helvetica" charset="0"/>
                <a:cs typeface="Helvetica" charset="0"/>
              </a:rPr>
              <a:t>sed</a:t>
            </a:r>
            <a:r>
              <a:rPr lang="en-US" sz="3114" dirty="0">
                <a:latin typeface="Helvetica" charset="0"/>
                <a:cs typeface="Helvetica" charset="0"/>
              </a:rPr>
              <a:t> do </a:t>
            </a:r>
            <a:r>
              <a:rPr lang="en-US" sz="3114" dirty="0" err="1">
                <a:latin typeface="Helvetica" charset="0"/>
                <a:cs typeface="Helvetica" charset="0"/>
              </a:rPr>
              <a:t>eiusmod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tempor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incididunt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labore</a:t>
            </a:r>
            <a:r>
              <a:rPr lang="en-US" sz="3114" dirty="0">
                <a:latin typeface="Helvetica" charset="0"/>
                <a:cs typeface="Helvetica" charset="0"/>
              </a:rPr>
              <a:t> et </a:t>
            </a:r>
            <a:r>
              <a:rPr lang="en-US" sz="3114" dirty="0" err="1">
                <a:latin typeface="Helvetica" charset="0"/>
                <a:cs typeface="Helvetica" charset="0"/>
              </a:rPr>
              <a:t>dolore</a:t>
            </a:r>
            <a:r>
              <a:rPr lang="en-US" sz="3114" dirty="0">
                <a:latin typeface="Helvetica" charset="0"/>
                <a:cs typeface="Helvetica" charset="0"/>
              </a:rPr>
              <a:t> magna </a:t>
            </a:r>
            <a:r>
              <a:rPr lang="en-US" sz="3114" dirty="0" err="1">
                <a:latin typeface="Helvetica" charset="0"/>
                <a:cs typeface="Helvetica" charset="0"/>
              </a:rPr>
              <a:t>aliqua</a:t>
            </a:r>
            <a:r>
              <a:rPr lang="en-US" sz="3114" dirty="0">
                <a:latin typeface="Helvetica" charset="0"/>
                <a:cs typeface="Helvetica" charset="0"/>
              </a:rPr>
              <a:t>. </a:t>
            </a: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enim</a:t>
            </a:r>
            <a:r>
              <a:rPr lang="en-US" sz="3114" dirty="0">
                <a:latin typeface="Helvetica" charset="0"/>
                <a:cs typeface="Helvetica" charset="0"/>
              </a:rPr>
              <a:t> ad minim </a:t>
            </a:r>
            <a:r>
              <a:rPr lang="en-US" sz="3114" dirty="0" err="1">
                <a:latin typeface="Helvetica" charset="0"/>
                <a:cs typeface="Helvetica" charset="0"/>
              </a:rPr>
              <a:t>veniam</a:t>
            </a:r>
            <a:r>
              <a:rPr lang="en-US" sz="3114" dirty="0">
                <a:latin typeface="Helvetica" charset="0"/>
                <a:cs typeface="Helvetica" charset="0"/>
              </a:rPr>
              <a:t>, </a:t>
            </a:r>
            <a:r>
              <a:rPr lang="en-US" sz="3114" dirty="0" err="1">
                <a:latin typeface="Helvetica" charset="0"/>
                <a:cs typeface="Helvetica" charset="0"/>
              </a:rPr>
              <a:t>quisvnostrud</a:t>
            </a:r>
            <a:r>
              <a:rPr lang="en-US" sz="3114" dirty="0">
                <a:latin typeface="Helvetica" charset="0"/>
                <a:cs typeface="Helvetica" charset="0"/>
              </a:rPr>
              <a:t> exercitation </a:t>
            </a:r>
            <a:r>
              <a:rPr lang="en-US" sz="3114" dirty="0" err="1">
                <a:latin typeface="Helvetica" charset="0"/>
                <a:cs typeface="Helvetica" charset="0"/>
              </a:rPr>
              <a:t>ullamco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laboris</a:t>
            </a:r>
            <a:r>
              <a:rPr lang="en-US" sz="3114" dirty="0">
                <a:latin typeface="Helvetica" charset="0"/>
                <a:cs typeface="Helvetica" charset="0"/>
              </a:rPr>
              <a:t> nisi </a:t>
            </a: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aliquip</a:t>
            </a:r>
            <a:r>
              <a:rPr lang="en-US" sz="3114" dirty="0">
                <a:latin typeface="Helvetica" charset="0"/>
                <a:cs typeface="Helvetica" charset="0"/>
              </a:rPr>
              <a:t> ex </a:t>
            </a:r>
            <a:r>
              <a:rPr lang="en-US" sz="3114" dirty="0" err="1">
                <a:latin typeface="Helvetica" charset="0"/>
                <a:cs typeface="Helvetica" charset="0"/>
              </a:rPr>
              <a:t>ea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commodo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consequat</a:t>
            </a:r>
            <a:r>
              <a:rPr lang="en-US" sz="3114" dirty="0">
                <a:latin typeface="Helvetica" charset="0"/>
                <a:cs typeface="Helvetica" charset="0"/>
              </a:rPr>
              <a:t>. </a:t>
            </a:r>
            <a:r>
              <a:rPr lang="en-US" sz="3114" dirty="0" err="1">
                <a:latin typeface="Helvetica" charset="0"/>
                <a:cs typeface="Helvetica" charset="0"/>
              </a:rPr>
              <a:t>Duis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aute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irure</a:t>
            </a:r>
            <a:r>
              <a:rPr lang="en-US" sz="3114" dirty="0">
                <a:latin typeface="Helvetica" charset="0"/>
                <a:cs typeface="Helvetica" charset="0"/>
              </a:rPr>
              <a:t> dolor in </a:t>
            </a:r>
            <a:r>
              <a:rPr lang="en-US" sz="3114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dirty="0">
                <a:latin typeface="Helvetica" charset="0"/>
                <a:cs typeface="Helvetica" charset="0"/>
              </a:rPr>
              <a:t> in </a:t>
            </a:r>
            <a:r>
              <a:rPr lang="en-US" sz="3114" dirty="0" err="1">
                <a:latin typeface="Helvetica" charset="0"/>
                <a:cs typeface="Helvetica" charset="0"/>
              </a:rPr>
              <a:t>voluptate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velit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esse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cillum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dolore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eu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fugiat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nulla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pariatur</a:t>
            </a:r>
            <a:r>
              <a:rPr lang="en-US" sz="3114" dirty="0">
                <a:latin typeface="Helvetica" charset="0"/>
                <a:cs typeface="Helvetica" charset="0"/>
              </a:rPr>
              <a:t>. </a:t>
            </a:r>
          </a:p>
          <a:p>
            <a:pPr algn="l" eaLnBrk="1" hangingPunct="1">
              <a:lnSpc>
                <a:spcPct val="150000"/>
              </a:lnSpc>
            </a:pPr>
            <a:endParaRPr lang="en-US" sz="3114" dirty="0">
              <a:latin typeface="Helvetica" charset="0"/>
              <a:cs typeface="Helvetica" charset="0"/>
            </a:endParaRPr>
          </a:p>
        </p:txBody>
      </p:sp>
      <p:sp>
        <p:nvSpPr>
          <p:cNvPr id="78" name="TextBox 56"/>
          <p:cNvSpPr txBox="1">
            <a:spLocks noChangeArrowheads="1"/>
          </p:cNvSpPr>
          <p:nvPr/>
        </p:nvSpPr>
        <p:spPr bwMode="auto">
          <a:xfrm>
            <a:off x="667265" y="26150662"/>
            <a:ext cx="9341708" cy="488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enim</a:t>
            </a:r>
            <a:r>
              <a:rPr lang="en-US" sz="3114" dirty="0">
                <a:latin typeface="Helvetica" charset="0"/>
                <a:cs typeface="Helvetica" charset="0"/>
              </a:rPr>
              <a:t> ad minim </a:t>
            </a:r>
            <a:r>
              <a:rPr lang="en-US" sz="3114" dirty="0" err="1">
                <a:latin typeface="Helvetica" charset="0"/>
                <a:cs typeface="Helvetica" charset="0"/>
              </a:rPr>
              <a:t>veniam</a:t>
            </a:r>
            <a:r>
              <a:rPr lang="en-US" sz="3114" dirty="0">
                <a:latin typeface="Helvetica" charset="0"/>
                <a:cs typeface="Helvetica" charset="0"/>
              </a:rPr>
              <a:t>, </a:t>
            </a:r>
            <a:r>
              <a:rPr lang="en-US" sz="3114" dirty="0" err="1">
                <a:latin typeface="Helvetica" charset="0"/>
                <a:cs typeface="Helvetica" charset="0"/>
              </a:rPr>
              <a:t>quis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nostrud</a:t>
            </a:r>
            <a:r>
              <a:rPr lang="en-US" sz="3114" dirty="0">
                <a:latin typeface="Helvetica" charset="0"/>
                <a:cs typeface="Helvetica" charset="0"/>
              </a:rPr>
              <a:t> exercitation </a:t>
            </a:r>
            <a:r>
              <a:rPr lang="en-US" sz="3114" dirty="0" err="1">
                <a:latin typeface="Helvetica" charset="0"/>
                <a:cs typeface="Helvetica" charset="0"/>
              </a:rPr>
              <a:t>ullamco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laboris</a:t>
            </a:r>
            <a:r>
              <a:rPr lang="en-US" sz="3114" dirty="0">
                <a:latin typeface="Helvetica" charset="0"/>
                <a:cs typeface="Helvetica" charset="0"/>
              </a:rPr>
              <a:t> nisi </a:t>
            </a: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aliquip</a:t>
            </a:r>
            <a:r>
              <a:rPr lang="en-US" sz="3114" dirty="0">
                <a:latin typeface="Helvetica" charset="0"/>
                <a:cs typeface="Helvetica" charset="0"/>
              </a:rPr>
              <a:t> ex </a:t>
            </a:r>
            <a:r>
              <a:rPr lang="en-US" sz="3114" dirty="0" err="1">
                <a:latin typeface="Helvetica" charset="0"/>
                <a:cs typeface="Helvetica" charset="0"/>
              </a:rPr>
              <a:t>ea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commodo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consequat</a:t>
            </a:r>
            <a:r>
              <a:rPr lang="en-US" sz="3114" dirty="0">
                <a:latin typeface="Helvetica" charset="0"/>
                <a:cs typeface="Helvetica" charset="0"/>
              </a:rPr>
              <a:t>. </a:t>
            </a:r>
            <a:r>
              <a:rPr lang="en-US" sz="3114" dirty="0" err="1">
                <a:latin typeface="Helvetica" charset="0"/>
                <a:cs typeface="Helvetica" charset="0"/>
              </a:rPr>
              <a:t>Duis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aute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irure</a:t>
            </a:r>
            <a:r>
              <a:rPr lang="en-US" sz="3114" dirty="0">
                <a:latin typeface="Helvetica" charset="0"/>
                <a:cs typeface="Helvetica" charset="0"/>
              </a:rPr>
              <a:t> dolor in </a:t>
            </a:r>
            <a:r>
              <a:rPr lang="en-US" sz="3114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dirty="0">
                <a:latin typeface="Helvetica" charset="0"/>
                <a:cs typeface="Helvetica" charset="0"/>
              </a:rPr>
              <a:t> in </a:t>
            </a:r>
            <a:r>
              <a:rPr lang="en-US" sz="3114" dirty="0" err="1">
                <a:latin typeface="Helvetica" charset="0"/>
                <a:cs typeface="Helvetica" charset="0"/>
              </a:rPr>
              <a:t>voluptate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velit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esse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cillum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dolore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eu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fugiat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nulla</a:t>
            </a:r>
            <a:r>
              <a:rPr lang="en-US" sz="3114" dirty="0"/>
              <a:t>. </a:t>
            </a:r>
            <a:r>
              <a:rPr lang="en-US" sz="3114" dirty="0" err="1">
                <a:latin typeface="Helvetica" charset="0"/>
                <a:cs typeface="Helvetica" charset="0"/>
              </a:rPr>
              <a:t>Duis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aute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irure</a:t>
            </a:r>
            <a:r>
              <a:rPr lang="en-US" sz="3114" dirty="0">
                <a:latin typeface="Helvetica" charset="0"/>
                <a:cs typeface="Helvetica" charset="0"/>
              </a:rPr>
              <a:t> dolor in </a:t>
            </a:r>
            <a:r>
              <a:rPr lang="en-US" sz="3114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dirty="0">
                <a:latin typeface="Helvetica" charset="0"/>
                <a:cs typeface="Helvetica" charset="0"/>
              </a:rPr>
              <a:t> in </a:t>
            </a:r>
            <a:r>
              <a:rPr lang="en-US" sz="3114" dirty="0" err="1">
                <a:latin typeface="Helvetica" charset="0"/>
                <a:cs typeface="Helvetica" charset="0"/>
              </a:rPr>
              <a:t>voluptate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velit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esse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cillum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endParaRPr lang="en-US" sz="3114" dirty="0"/>
          </a:p>
          <a:p>
            <a:pPr algn="l" eaLnBrk="1" hangingPunct="1"/>
            <a:endParaRPr lang="en-US" sz="3114" dirty="0"/>
          </a:p>
        </p:txBody>
      </p:sp>
      <p:graphicFrame>
        <p:nvGraphicFramePr>
          <p:cNvPr id="79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356021"/>
              </p:ext>
            </p:extLst>
          </p:nvPr>
        </p:nvGraphicFramePr>
        <p:xfrm>
          <a:off x="616294" y="16073052"/>
          <a:ext cx="3781167" cy="253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Worksheet" r:id="rId5" imgW="11526583" imgH="7716898" progId="Excel.Sheet.8">
                  <p:embed/>
                </p:oleObj>
              </mc:Choice>
              <mc:Fallback>
                <p:oleObj name="Worksheet" r:id="rId5" imgW="11526583" imgH="771689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94" y="16073052"/>
                        <a:ext cx="3781167" cy="2531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60"/>
          <p:cNvSpPr txBox="1">
            <a:spLocks noChangeArrowheads="1"/>
          </p:cNvSpPr>
          <p:nvPr/>
        </p:nvSpPr>
        <p:spPr bwMode="auto">
          <a:xfrm>
            <a:off x="667265" y="24034568"/>
            <a:ext cx="9786551" cy="15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>
                <a:latin typeface="Helvetica" charset="0"/>
                <a:cs typeface="Helvetica" charset="0"/>
              </a:rPr>
              <a:t>Nisi ut aliquip ex ea commodo consequat. Duis aute irure dolor in reprehenderit in voluptate velit. </a:t>
            </a:r>
          </a:p>
        </p:txBody>
      </p:sp>
      <p:graphicFrame>
        <p:nvGraphicFramePr>
          <p:cNvPr id="81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31915"/>
              </p:ext>
            </p:extLst>
          </p:nvPr>
        </p:nvGraphicFramePr>
        <p:xfrm>
          <a:off x="11788346" y="10688595"/>
          <a:ext cx="8926245" cy="597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Worksheet" r:id="rId8" imgW="10996275" imgH="7363359" progId="Excel.Sheet.8">
                  <p:embed/>
                </p:oleObj>
              </mc:Choice>
              <mc:Fallback>
                <p:oleObj name="Worksheet" r:id="rId8" imgW="10996275" imgH="7363359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8346" y="10688595"/>
                        <a:ext cx="8926245" cy="5978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928323"/>
              </p:ext>
            </p:extLst>
          </p:nvPr>
        </p:nvGraphicFramePr>
        <p:xfrm>
          <a:off x="11788346" y="21587254"/>
          <a:ext cx="8896865" cy="633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Worksheet" r:id="rId11" imgW="10770742" imgH="7674230" progId="Excel.Sheet.8">
                  <p:embed/>
                </p:oleObj>
              </mc:Choice>
              <mc:Fallback>
                <p:oleObj name="Worksheet" r:id="rId11" imgW="10770742" imgH="767423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8346" y="21587254"/>
                        <a:ext cx="8896865" cy="6336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65"/>
          <p:cNvSpPr txBox="1">
            <a:spLocks noChangeArrowheads="1"/>
          </p:cNvSpPr>
          <p:nvPr/>
        </p:nvSpPr>
        <p:spPr bwMode="auto">
          <a:xfrm>
            <a:off x="11788346" y="7398609"/>
            <a:ext cx="9341708" cy="296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enim</a:t>
            </a:r>
            <a:r>
              <a:rPr lang="en-US" sz="3114" dirty="0">
                <a:latin typeface="Helvetica" charset="0"/>
                <a:cs typeface="Helvetica" charset="0"/>
              </a:rPr>
              <a:t> ad minim </a:t>
            </a:r>
            <a:r>
              <a:rPr lang="en-US" sz="3114" dirty="0" err="1">
                <a:latin typeface="Helvetica" charset="0"/>
                <a:cs typeface="Helvetica" charset="0"/>
              </a:rPr>
              <a:t>veniam</a:t>
            </a:r>
            <a:r>
              <a:rPr lang="en-US" sz="3114" dirty="0">
                <a:latin typeface="Helvetica" charset="0"/>
                <a:cs typeface="Helvetica" charset="0"/>
              </a:rPr>
              <a:t>, </a:t>
            </a:r>
            <a:r>
              <a:rPr lang="en-US" sz="3114" dirty="0" err="1">
                <a:latin typeface="Helvetica" charset="0"/>
                <a:cs typeface="Helvetica" charset="0"/>
              </a:rPr>
              <a:t>quis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nostrud</a:t>
            </a:r>
            <a:r>
              <a:rPr lang="en-US" sz="3114" dirty="0">
                <a:latin typeface="Helvetica" charset="0"/>
                <a:cs typeface="Helvetica" charset="0"/>
              </a:rPr>
              <a:t> exercitation </a:t>
            </a:r>
            <a:r>
              <a:rPr lang="en-US" sz="3114" dirty="0" err="1">
                <a:latin typeface="Helvetica" charset="0"/>
                <a:cs typeface="Helvetica" charset="0"/>
              </a:rPr>
              <a:t>ullamco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laboris</a:t>
            </a:r>
            <a:r>
              <a:rPr lang="en-US" sz="3114" dirty="0">
                <a:latin typeface="Helvetica" charset="0"/>
                <a:cs typeface="Helvetica" charset="0"/>
              </a:rPr>
              <a:t> nisi </a:t>
            </a: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aliquip</a:t>
            </a:r>
            <a:r>
              <a:rPr lang="en-US" sz="3114" dirty="0">
                <a:latin typeface="Helvetica" charset="0"/>
                <a:cs typeface="Helvetica" charset="0"/>
              </a:rPr>
              <a:t> ex </a:t>
            </a:r>
            <a:r>
              <a:rPr lang="en-US" sz="3114" dirty="0" err="1">
                <a:latin typeface="Helvetica" charset="0"/>
                <a:cs typeface="Helvetica" charset="0"/>
              </a:rPr>
              <a:t>ea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commodo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consequat</a:t>
            </a:r>
            <a:r>
              <a:rPr lang="en-US" sz="3114" dirty="0">
                <a:latin typeface="Helvetica" charset="0"/>
                <a:cs typeface="Helvetica" charset="0"/>
              </a:rPr>
              <a:t>. </a:t>
            </a:r>
            <a:r>
              <a:rPr lang="en-US" sz="3114" dirty="0" err="1">
                <a:latin typeface="Helvetica" charset="0"/>
                <a:cs typeface="Helvetica" charset="0"/>
              </a:rPr>
              <a:t>Duis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aute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irure</a:t>
            </a:r>
            <a:r>
              <a:rPr lang="en-US" sz="3114" dirty="0">
                <a:latin typeface="Helvetica" charset="0"/>
                <a:cs typeface="Helvetica" charset="0"/>
              </a:rPr>
              <a:t> dolor in </a:t>
            </a:r>
            <a:r>
              <a:rPr lang="en-US" sz="3114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dirty="0">
                <a:latin typeface="Helvetica" charset="0"/>
                <a:cs typeface="Helvetica" charset="0"/>
              </a:rPr>
              <a:t> in </a:t>
            </a:r>
            <a:r>
              <a:rPr lang="en-US" sz="3114" dirty="0" err="1">
                <a:latin typeface="Helvetica" charset="0"/>
                <a:cs typeface="Helvetica" charset="0"/>
              </a:rPr>
              <a:t>voluptate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velit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esse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cillum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dolore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eu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fugiat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nulla</a:t>
            </a:r>
            <a:r>
              <a:rPr lang="en-US" sz="3114" dirty="0"/>
              <a:t>. </a:t>
            </a:r>
            <a:endParaRPr lang="en-US" sz="3114" dirty="0"/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667265" y="13065726"/>
            <a:ext cx="9341708" cy="2340060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85" name="TextBox 66"/>
          <p:cNvSpPr txBox="1">
            <a:spLocks noChangeArrowheads="1"/>
          </p:cNvSpPr>
          <p:nvPr/>
        </p:nvSpPr>
        <p:spPr bwMode="auto">
          <a:xfrm>
            <a:off x="1334530" y="13403992"/>
            <a:ext cx="8452022" cy="15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 err="1">
                <a:latin typeface="Helvetica" charset="0"/>
                <a:cs typeface="Helvetica" charset="0"/>
              </a:rPr>
              <a:t>Duis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irure</a:t>
            </a:r>
            <a:r>
              <a:rPr lang="en-US" sz="3114" b="1" dirty="0">
                <a:latin typeface="Helvetica" charset="0"/>
                <a:cs typeface="Helvetica" charset="0"/>
              </a:rPr>
              <a:t> dolor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 in </a:t>
            </a:r>
            <a:r>
              <a:rPr lang="en-US" sz="3114" b="1" dirty="0" err="1">
                <a:latin typeface="Helvetica" charset="0"/>
                <a:cs typeface="Helvetica" charset="0"/>
              </a:rPr>
              <a:t>voluptate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velit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esse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cillum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dolore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eu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fugiat</a:t>
            </a:r>
            <a:r>
              <a:rPr lang="en-US" sz="3114" b="1" dirty="0"/>
              <a:t>. </a:t>
            </a:r>
            <a:endParaRPr lang="en-US" sz="3114" b="1" dirty="0"/>
          </a:p>
        </p:txBody>
      </p:sp>
      <p:sp>
        <p:nvSpPr>
          <p:cNvPr id="86" name="Rectangle 68"/>
          <p:cNvSpPr>
            <a:spLocks noChangeArrowheads="1"/>
          </p:cNvSpPr>
          <p:nvPr/>
        </p:nvSpPr>
        <p:spPr bwMode="auto">
          <a:xfrm>
            <a:off x="11788346" y="28704746"/>
            <a:ext cx="9341708" cy="2174789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87" name="TextBox 69"/>
          <p:cNvSpPr txBox="1">
            <a:spLocks noChangeArrowheads="1"/>
          </p:cNvSpPr>
          <p:nvPr/>
        </p:nvSpPr>
        <p:spPr bwMode="auto">
          <a:xfrm>
            <a:off x="12233189" y="28996809"/>
            <a:ext cx="8674443" cy="15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 err="1">
                <a:latin typeface="Helvetica" charset="0"/>
                <a:cs typeface="Helvetica" charset="0"/>
              </a:rPr>
              <a:t>Duis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irure</a:t>
            </a:r>
            <a:r>
              <a:rPr lang="en-US" sz="3114" b="1" dirty="0">
                <a:latin typeface="Helvetica" charset="0"/>
                <a:cs typeface="Helvetica" charset="0"/>
              </a:rPr>
              <a:t> dolor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 in </a:t>
            </a:r>
            <a:r>
              <a:rPr lang="en-US" sz="3114" b="1" dirty="0" err="1">
                <a:latin typeface="Helvetica" charset="0"/>
                <a:cs typeface="Helvetica" charset="0"/>
              </a:rPr>
              <a:t>volup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velit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esse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cillum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dolore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eu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fugiat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nulla</a:t>
            </a:r>
            <a:r>
              <a:rPr lang="en-US" sz="3114" b="1" dirty="0"/>
              <a:t>. </a:t>
            </a:r>
            <a:endParaRPr lang="en-US" sz="3114" b="1" dirty="0"/>
          </a:p>
        </p:txBody>
      </p:sp>
      <p:sp>
        <p:nvSpPr>
          <p:cNvPr id="88" name="TextBox 71"/>
          <p:cNvSpPr txBox="1">
            <a:spLocks noChangeArrowheads="1"/>
          </p:cNvSpPr>
          <p:nvPr/>
        </p:nvSpPr>
        <p:spPr bwMode="auto">
          <a:xfrm>
            <a:off x="22909427" y="7398609"/>
            <a:ext cx="9341708" cy="224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>
                <a:latin typeface="Helvetica" charset="0"/>
                <a:cs typeface="Helvetica" charset="0"/>
              </a:rPr>
              <a:t>Nisi </a:t>
            </a: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aliquip</a:t>
            </a:r>
            <a:r>
              <a:rPr lang="en-US" sz="3114" dirty="0">
                <a:latin typeface="Helvetica" charset="0"/>
                <a:cs typeface="Helvetica" charset="0"/>
              </a:rPr>
              <a:t> ex </a:t>
            </a:r>
            <a:r>
              <a:rPr lang="en-US" sz="3114" dirty="0" err="1">
                <a:latin typeface="Helvetica" charset="0"/>
                <a:cs typeface="Helvetica" charset="0"/>
              </a:rPr>
              <a:t>ea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commodo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consequat</a:t>
            </a:r>
            <a:r>
              <a:rPr lang="en-US" sz="3114" dirty="0">
                <a:latin typeface="Helvetica" charset="0"/>
                <a:cs typeface="Helvetica" charset="0"/>
              </a:rPr>
              <a:t>. </a:t>
            </a:r>
            <a:r>
              <a:rPr lang="en-US" sz="3114" dirty="0" err="1">
                <a:latin typeface="Helvetica" charset="0"/>
                <a:cs typeface="Helvetica" charset="0"/>
              </a:rPr>
              <a:t>Duis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aute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irure</a:t>
            </a:r>
            <a:r>
              <a:rPr lang="en-US" sz="3114" dirty="0">
                <a:latin typeface="Helvetica" charset="0"/>
                <a:cs typeface="Helvetica" charset="0"/>
              </a:rPr>
              <a:t> dolor in </a:t>
            </a:r>
            <a:r>
              <a:rPr lang="en-US" sz="3114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dirty="0">
                <a:latin typeface="Helvetica" charset="0"/>
                <a:cs typeface="Helvetica" charset="0"/>
              </a:rPr>
              <a:t> in </a:t>
            </a:r>
            <a:r>
              <a:rPr lang="en-US" sz="3114" dirty="0" err="1">
                <a:latin typeface="Helvetica" charset="0"/>
                <a:cs typeface="Helvetica" charset="0"/>
              </a:rPr>
              <a:t>voluptate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velit</a:t>
            </a:r>
            <a:r>
              <a:rPr lang="en-US" sz="3114" dirty="0">
                <a:latin typeface="Helvetica" charset="0"/>
                <a:cs typeface="Helvetica" charset="0"/>
              </a:rPr>
              <a:t>. </a:t>
            </a:r>
            <a:r>
              <a:rPr lang="en-US" sz="3114" dirty="0" err="1">
                <a:latin typeface="Helvetica" charset="0"/>
                <a:cs typeface="Helvetica" charset="0"/>
              </a:rPr>
              <a:t>Duis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aute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irure</a:t>
            </a:r>
            <a:r>
              <a:rPr lang="en-US" sz="3114" dirty="0">
                <a:latin typeface="Helvetica" charset="0"/>
                <a:cs typeface="Helvetica" charset="0"/>
              </a:rPr>
              <a:t> dolor in </a:t>
            </a:r>
            <a:r>
              <a:rPr lang="en-US" sz="3114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dirty="0">
                <a:latin typeface="Helvetica" charset="0"/>
                <a:cs typeface="Helvetica" charset="0"/>
              </a:rPr>
              <a:t> in </a:t>
            </a:r>
            <a:r>
              <a:rPr lang="en-US" sz="3114" dirty="0" err="1">
                <a:latin typeface="Helvetica" charset="0"/>
                <a:cs typeface="Helvetica" charset="0"/>
              </a:rPr>
              <a:t>voluptate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velit</a:t>
            </a:r>
            <a:r>
              <a:rPr lang="en-US" sz="3114" dirty="0">
                <a:latin typeface="Helvetica" charset="0"/>
                <a:cs typeface="Helvetica" charset="0"/>
              </a:rPr>
              <a:t>.</a:t>
            </a:r>
            <a:endParaRPr lang="en-US" sz="3114" dirty="0"/>
          </a:p>
        </p:txBody>
      </p:sp>
      <p:sp>
        <p:nvSpPr>
          <p:cNvPr id="89" name="TextBox 72"/>
          <p:cNvSpPr txBox="1">
            <a:spLocks noChangeArrowheads="1"/>
          </p:cNvSpPr>
          <p:nvPr/>
        </p:nvSpPr>
        <p:spPr bwMode="auto">
          <a:xfrm>
            <a:off x="22909427" y="21142411"/>
            <a:ext cx="9341708" cy="296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enim</a:t>
            </a:r>
            <a:r>
              <a:rPr lang="en-US" sz="3114" dirty="0">
                <a:latin typeface="Helvetica" charset="0"/>
                <a:cs typeface="Helvetica" charset="0"/>
              </a:rPr>
              <a:t> ad minim </a:t>
            </a:r>
            <a:r>
              <a:rPr lang="en-US" sz="3114" dirty="0" err="1">
                <a:latin typeface="Helvetica" charset="0"/>
                <a:cs typeface="Helvetica" charset="0"/>
              </a:rPr>
              <a:t>veniam</a:t>
            </a:r>
            <a:r>
              <a:rPr lang="en-US" sz="3114" dirty="0">
                <a:latin typeface="Helvetica" charset="0"/>
                <a:cs typeface="Helvetica" charset="0"/>
              </a:rPr>
              <a:t>, </a:t>
            </a:r>
            <a:r>
              <a:rPr lang="en-US" sz="3114" dirty="0" err="1">
                <a:latin typeface="Helvetica" charset="0"/>
                <a:cs typeface="Helvetica" charset="0"/>
              </a:rPr>
              <a:t>quis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nostrud</a:t>
            </a:r>
            <a:r>
              <a:rPr lang="en-US" sz="3114" dirty="0">
                <a:latin typeface="Helvetica" charset="0"/>
                <a:cs typeface="Helvetica" charset="0"/>
              </a:rPr>
              <a:t> exercitation </a:t>
            </a:r>
            <a:r>
              <a:rPr lang="en-US" sz="3114" dirty="0" err="1">
                <a:latin typeface="Helvetica" charset="0"/>
                <a:cs typeface="Helvetica" charset="0"/>
              </a:rPr>
              <a:t>ullamco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laboris</a:t>
            </a:r>
            <a:r>
              <a:rPr lang="en-US" sz="3114" dirty="0">
                <a:latin typeface="Helvetica" charset="0"/>
                <a:cs typeface="Helvetica" charset="0"/>
              </a:rPr>
              <a:t> nisi </a:t>
            </a: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aliquip</a:t>
            </a:r>
            <a:r>
              <a:rPr lang="en-US" sz="3114" dirty="0">
                <a:latin typeface="Helvetica" charset="0"/>
                <a:cs typeface="Helvetica" charset="0"/>
              </a:rPr>
              <a:t> ex </a:t>
            </a:r>
            <a:r>
              <a:rPr lang="en-US" sz="3114" dirty="0" err="1">
                <a:latin typeface="Helvetica" charset="0"/>
                <a:cs typeface="Helvetica" charset="0"/>
              </a:rPr>
              <a:t>ea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commodo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consequat</a:t>
            </a:r>
            <a:r>
              <a:rPr lang="en-US" sz="3114" dirty="0">
                <a:latin typeface="Helvetica" charset="0"/>
                <a:cs typeface="Helvetica" charset="0"/>
              </a:rPr>
              <a:t>. </a:t>
            </a:r>
            <a:r>
              <a:rPr lang="en-US" sz="3114" dirty="0" err="1">
                <a:latin typeface="Helvetica" charset="0"/>
                <a:cs typeface="Helvetica" charset="0"/>
              </a:rPr>
              <a:t>Duis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aute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irure</a:t>
            </a:r>
            <a:r>
              <a:rPr lang="en-US" sz="3114" dirty="0">
                <a:latin typeface="Helvetica" charset="0"/>
                <a:cs typeface="Helvetica" charset="0"/>
              </a:rPr>
              <a:t> dolor in </a:t>
            </a:r>
            <a:r>
              <a:rPr lang="en-US" sz="3114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dirty="0">
                <a:latin typeface="Helvetica" charset="0"/>
                <a:cs typeface="Helvetica" charset="0"/>
              </a:rPr>
              <a:t> in </a:t>
            </a:r>
            <a:r>
              <a:rPr lang="en-US" sz="3114" dirty="0" err="1">
                <a:latin typeface="Helvetica" charset="0"/>
                <a:cs typeface="Helvetica" charset="0"/>
              </a:rPr>
              <a:t>voluptate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velit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esse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cillum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dolore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eu</a:t>
            </a:r>
            <a:r>
              <a:rPr lang="en-US" sz="3114" dirty="0"/>
              <a:t>. </a:t>
            </a:r>
            <a:endParaRPr lang="en-US" sz="3114" dirty="0"/>
          </a:p>
        </p:txBody>
      </p:sp>
      <p:sp>
        <p:nvSpPr>
          <p:cNvPr id="90" name="TextBox 73"/>
          <p:cNvSpPr txBox="1">
            <a:spLocks noChangeArrowheads="1"/>
          </p:cNvSpPr>
          <p:nvPr/>
        </p:nvSpPr>
        <p:spPr bwMode="auto">
          <a:xfrm>
            <a:off x="22909427" y="18845600"/>
            <a:ext cx="11121081" cy="224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14400" indent="-9144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dolor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.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irure</a:t>
            </a:r>
            <a:r>
              <a:rPr lang="en-US" sz="3114" b="1" dirty="0">
                <a:latin typeface="Helvetica" charset="0"/>
                <a:cs typeface="Helvetica" charset="0"/>
              </a:rPr>
              <a:t>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.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irure</a:t>
            </a:r>
            <a:r>
              <a:rPr lang="en-US" sz="3114" b="1" dirty="0">
                <a:latin typeface="Helvetica" charset="0"/>
                <a:cs typeface="Helvetica" charset="0"/>
              </a:rPr>
              <a:t>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.</a:t>
            </a:r>
            <a:endParaRPr lang="en-US" sz="3114" b="1" dirty="0">
              <a:latin typeface="Helvetica" charset="0"/>
              <a:cs typeface="Helvetica" charset="0"/>
            </a:endParaRPr>
          </a:p>
        </p:txBody>
      </p:sp>
      <p:graphicFrame>
        <p:nvGraphicFramePr>
          <p:cNvPr id="91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116462"/>
              </p:ext>
            </p:extLst>
          </p:nvPr>
        </p:nvGraphicFramePr>
        <p:xfrm>
          <a:off x="22909427" y="12912811"/>
          <a:ext cx="4312888" cy="289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Worksheet" r:id="rId14" imgW="8783610" imgH="5888249" progId="Excel.Sheet.8">
                  <p:embed/>
                </p:oleObj>
              </mc:Choice>
              <mc:Fallback>
                <p:oleObj name="Worksheet" r:id="rId14" imgW="8783610" imgH="5888249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9427" y="12912811"/>
                        <a:ext cx="4312888" cy="289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Picture 37" descr="j0289054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670" y="17583665"/>
            <a:ext cx="2446638" cy="20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38" descr="j0289203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346" y="17583666"/>
            <a:ext cx="2891481" cy="196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9" descr="j0216075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151" y="17583665"/>
            <a:ext cx="3130893" cy="202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5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049110"/>
              </p:ext>
            </p:extLst>
          </p:nvPr>
        </p:nvGraphicFramePr>
        <p:xfrm>
          <a:off x="6005384" y="16073052"/>
          <a:ext cx="3781168" cy="253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Worksheet" r:id="rId20" imgW="11526583" imgH="7716898" progId="Excel.Sheet.8">
                  <p:embed/>
                </p:oleObj>
              </mc:Choice>
              <mc:Fallback>
                <p:oleObj name="Worksheet" r:id="rId20" imgW="11526583" imgH="771689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384" y="16073052"/>
                        <a:ext cx="3781168" cy="2531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6752"/>
              </p:ext>
            </p:extLst>
          </p:nvPr>
        </p:nvGraphicFramePr>
        <p:xfrm>
          <a:off x="616294" y="19409376"/>
          <a:ext cx="3781167" cy="253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Worksheet" r:id="rId22" imgW="11526583" imgH="7716898" progId="Excel.Sheet.8">
                  <p:embed/>
                </p:oleObj>
              </mc:Choice>
              <mc:Fallback>
                <p:oleObj name="Worksheet" r:id="rId22" imgW="11526583" imgH="771689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94" y="19409376"/>
                        <a:ext cx="3781167" cy="2531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405399"/>
              </p:ext>
            </p:extLst>
          </p:nvPr>
        </p:nvGraphicFramePr>
        <p:xfrm>
          <a:off x="6005384" y="19409376"/>
          <a:ext cx="3781168" cy="253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Worksheet" r:id="rId24" imgW="11526583" imgH="7716898" progId="Excel.Sheet.8">
                  <p:embed/>
                </p:oleObj>
              </mc:Choice>
              <mc:Fallback>
                <p:oleObj name="Worksheet" r:id="rId24" imgW="11526583" imgH="771689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384" y="19409376"/>
                        <a:ext cx="3781168" cy="2531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56"/>
          <p:cNvSpPr txBox="1">
            <a:spLocks noChangeArrowheads="1"/>
          </p:cNvSpPr>
          <p:nvPr/>
        </p:nvSpPr>
        <p:spPr bwMode="auto">
          <a:xfrm>
            <a:off x="11788346" y="19807881"/>
            <a:ext cx="3113903" cy="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35" dirty="0">
                <a:latin typeface="Helvetica" charset="0"/>
                <a:cs typeface="Helvetica" charset="0"/>
              </a:rPr>
              <a:t>Fig. X </a:t>
            </a:r>
            <a:r>
              <a:rPr lang="en-US" sz="2335" dirty="0" err="1">
                <a:latin typeface="Helvetica" charset="0"/>
                <a:cs typeface="Helvetica" charset="0"/>
              </a:rPr>
              <a:t>Lorem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ipsum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dolores</a:t>
            </a:r>
            <a:endParaRPr lang="en-US" sz="2335" dirty="0"/>
          </a:p>
        </p:txBody>
      </p:sp>
      <p:pic>
        <p:nvPicPr>
          <p:cNvPr id="99" name="Picture 10" descr="SPIE-logo-cmyk.jp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7" y="2236573"/>
            <a:ext cx="2669059" cy="76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56"/>
          <p:cNvSpPr txBox="1">
            <a:spLocks noChangeArrowheads="1"/>
          </p:cNvSpPr>
          <p:nvPr/>
        </p:nvSpPr>
        <p:spPr bwMode="auto">
          <a:xfrm>
            <a:off x="6005384" y="22254519"/>
            <a:ext cx="4003589" cy="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35" dirty="0">
                <a:latin typeface="Helvetica" charset="0"/>
                <a:cs typeface="Helvetica" charset="0"/>
              </a:rPr>
              <a:t>Fig. X </a:t>
            </a:r>
            <a:r>
              <a:rPr lang="en-US" sz="2335" dirty="0" err="1">
                <a:latin typeface="Helvetica" charset="0"/>
                <a:cs typeface="Helvetica" charset="0"/>
              </a:rPr>
              <a:t>Lorem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ipsum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dolores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nimi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venques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ecsllucs</a:t>
            </a:r>
            <a:endParaRPr lang="en-US" sz="2335" dirty="0"/>
          </a:p>
        </p:txBody>
      </p:sp>
      <p:cxnSp>
        <p:nvCxnSpPr>
          <p:cNvPr id="101" name="Straight Connector 12"/>
          <p:cNvCxnSpPr>
            <a:cxnSpLocks noChangeShapeType="1"/>
          </p:cNvCxnSpPr>
          <p:nvPr/>
        </p:nvCxnSpPr>
        <p:spPr bwMode="auto">
          <a:xfrm>
            <a:off x="5338119" y="16740316"/>
            <a:ext cx="0" cy="6181468"/>
          </a:xfrm>
          <a:prstGeom prst="line">
            <a:avLst/>
          </a:prstGeom>
          <a:noFill/>
          <a:ln w="635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Connector 14"/>
          <p:cNvCxnSpPr>
            <a:cxnSpLocks noChangeShapeType="1"/>
          </p:cNvCxnSpPr>
          <p:nvPr/>
        </p:nvCxnSpPr>
        <p:spPr bwMode="auto">
          <a:xfrm>
            <a:off x="11788346" y="17138822"/>
            <a:ext cx="9341708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" name="TextBox 56"/>
          <p:cNvSpPr txBox="1">
            <a:spLocks noChangeArrowheads="1"/>
          </p:cNvSpPr>
          <p:nvPr/>
        </p:nvSpPr>
        <p:spPr bwMode="auto">
          <a:xfrm>
            <a:off x="15124670" y="19807881"/>
            <a:ext cx="3113903" cy="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35" dirty="0">
                <a:latin typeface="Helvetica" charset="0"/>
                <a:cs typeface="Helvetica" charset="0"/>
              </a:rPr>
              <a:t>Fig. X </a:t>
            </a:r>
            <a:r>
              <a:rPr lang="en-US" sz="2335" dirty="0" err="1">
                <a:latin typeface="Helvetica" charset="0"/>
                <a:cs typeface="Helvetica" charset="0"/>
              </a:rPr>
              <a:t>Lorem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ipsum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dolores</a:t>
            </a:r>
            <a:endParaRPr lang="en-US" sz="2335" dirty="0"/>
          </a:p>
        </p:txBody>
      </p:sp>
      <p:sp>
        <p:nvSpPr>
          <p:cNvPr id="105" name="TextBox 56"/>
          <p:cNvSpPr txBox="1">
            <a:spLocks noChangeArrowheads="1"/>
          </p:cNvSpPr>
          <p:nvPr/>
        </p:nvSpPr>
        <p:spPr bwMode="auto">
          <a:xfrm>
            <a:off x="18016151" y="19807881"/>
            <a:ext cx="3113903" cy="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35" dirty="0" err="1">
                <a:latin typeface="Helvetica" charset="0"/>
                <a:cs typeface="Helvetica" charset="0"/>
              </a:rPr>
              <a:t>Fig.X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Lorem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ipsum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dolores</a:t>
            </a:r>
            <a:endParaRPr lang="en-US" sz="2335" dirty="0"/>
          </a:p>
        </p:txBody>
      </p:sp>
      <p:sp>
        <p:nvSpPr>
          <p:cNvPr id="106" name="TextBox 56"/>
          <p:cNvSpPr txBox="1">
            <a:spLocks noChangeArrowheads="1"/>
          </p:cNvSpPr>
          <p:nvPr/>
        </p:nvSpPr>
        <p:spPr bwMode="auto">
          <a:xfrm>
            <a:off x="667265" y="22254519"/>
            <a:ext cx="4226011" cy="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35" dirty="0">
                <a:latin typeface="Helvetica" charset="0"/>
                <a:cs typeface="Helvetica" charset="0"/>
              </a:rPr>
              <a:t>Fig. X </a:t>
            </a:r>
            <a:r>
              <a:rPr lang="en-US" sz="2335" dirty="0" err="1">
                <a:latin typeface="Helvetica" charset="0"/>
                <a:cs typeface="Helvetica" charset="0"/>
              </a:rPr>
              <a:t>Lorem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ipsum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dolores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nimi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venques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ecsllucs</a:t>
            </a:r>
            <a:endParaRPr lang="en-US" sz="2335" dirty="0"/>
          </a:p>
        </p:txBody>
      </p:sp>
      <p:cxnSp>
        <p:nvCxnSpPr>
          <p:cNvPr id="107" name="Straight Connector 59"/>
          <p:cNvCxnSpPr>
            <a:cxnSpLocks noChangeShapeType="1"/>
          </p:cNvCxnSpPr>
          <p:nvPr/>
        </p:nvCxnSpPr>
        <p:spPr bwMode="auto">
          <a:xfrm>
            <a:off x="10898659" y="6462584"/>
            <a:ext cx="0" cy="24466378"/>
          </a:xfrm>
          <a:prstGeom prst="line">
            <a:avLst/>
          </a:prstGeom>
          <a:noFill/>
          <a:ln w="6350">
            <a:solidFill>
              <a:srgbClr val="BBE0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Connector 62"/>
          <p:cNvCxnSpPr>
            <a:cxnSpLocks noChangeShapeType="1"/>
          </p:cNvCxnSpPr>
          <p:nvPr/>
        </p:nvCxnSpPr>
        <p:spPr bwMode="auto">
          <a:xfrm>
            <a:off x="22019741" y="6462584"/>
            <a:ext cx="0" cy="24466378"/>
          </a:xfrm>
          <a:prstGeom prst="line">
            <a:avLst/>
          </a:prstGeom>
          <a:noFill/>
          <a:ln w="635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9" name="Rectangle 68"/>
          <p:cNvSpPr>
            <a:spLocks noChangeArrowheads="1"/>
          </p:cNvSpPr>
          <p:nvPr/>
        </p:nvSpPr>
        <p:spPr bwMode="auto">
          <a:xfrm>
            <a:off x="22909427" y="10293178"/>
            <a:ext cx="9119286" cy="2174789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110" name="TextBox 69"/>
          <p:cNvSpPr txBox="1">
            <a:spLocks noChangeArrowheads="1"/>
          </p:cNvSpPr>
          <p:nvPr/>
        </p:nvSpPr>
        <p:spPr bwMode="auto">
          <a:xfrm>
            <a:off x="23354270" y="10535680"/>
            <a:ext cx="8452022" cy="15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 err="1">
                <a:latin typeface="Helvetica" charset="0"/>
                <a:cs typeface="Helvetica" charset="0"/>
              </a:rPr>
              <a:t>Duis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irure</a:t>
            </a:r>
            <a:r>
              <a:rPr lang="en-US" sz="3114" b="1" dirty="0">
                <a:latin typeface="Helvetica" charset="0"/>
                <a:cs typeface="Helvetica" charset="0"/>
              </a:rPr>
              <a:t> dolor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 in </a:t>
            </a:r>
            <a:r>
              <a:rPr lang="en-US" sz="3114" b="1" dirty="0" err="1">
                <a:latin typeface="Helvetica" charset="0"/>
                <a:cs typeface="Helvetica" charset="0"/>
              </a:rPr>
              <a:t>voluptate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velit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esse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cillum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dolore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eu</a:t>
            </a:r>
            <a:r>
              <a:rPr lang="en-US" sz="3114" b="1" dirty="0"/>
              <a:t>. </a:t>
            </a:r>
            <a:endParaRPr lang="en-US" sz="3114" b="1" dirty="0"/>
          </a:p>
        </p:txBody>
      </p:sp>
      <p:graphicFrame>
        <p:nvGraphicFramePr>
          <p:cNvPr id="113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382585"/>
              </p:ext>
            </p:extLst>
          </p:nvPr>
        </p:nvGraphicFramePr>
        <p:xfrm>
          <a:off x="27580281" y="12912811"/>
          <a:ext cx="4312888" cy="289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Worksheet" r:id="rId27" imgW="8783610" imgH="5888249" progId="Excel.Sheet.8">
                  <p:embed/>
                </p:oleObj>
              </mc:Choice>
              <mc:Fallback>
                <p:oleObj name="Worksheet" r:id="rId27" imgW="8783610" imgH="5888249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0281" y="12912811"/>
                        <a:ext cx="4312888" cy="289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Box 56"/>
          <p:cNvSpPr txBox="1">
            <a:spLocks noChangeArrowheads="1"/>
          </p:cNvSpPr>
          <p:nvPr/>
        </p:nvSpPr>
        <p:spPr bwMode="auto">
          <a:xfrm>
            <a:off x="22909427" y="16022369"/>
            <a:ext cx="10453816" cy="44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335" dirty="0">
                <a:latin typeface="Helvetica" charset="0"/>
                <a:cs typeface="Helvetica" charset="0"/>
              </a:rPr>
              <a:t>Fig. X </a:t>
            </a:r>
            <a:r>
              <a:rPr lang="en-US" sz="2335" dirty="0" err="1">
                <a:latin typeface="Helvetica" charset="0"/>
                <a:cs typeface="Helvetica" charset="0"/>
              </a:rPr>
              <a:t>Lorem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ipsum</a:t>
            </a:r>
            <a:r>
              <a:rPr lang="en-US" sz="2335" dirty="0">
                <a:latin typeface="Helvetica" charset="0"/>
                <a:cs typeface="Helvetica" charset="0"/>
              </a:rPr>
              <a:t> </a:t>
            </a:r>
            <a:r>
              <a:rPr lang="en-US" sz="2335" dirty="0" err="1">
                <a:latin typeface="Helvetica" charset="0"/>
                <a:cs typeface="Helvetica" charset="0"/>
              </a:rPr>
              <a:t>dolores</a:t>
            </a:r>
            <a:endParaRPr lang="en-US" sz="2335" dirty="0"/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27580281" y="29585165"/>
            <a:ext cx="4893276" cy="17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/>
          <a:lstStyle/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4.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5.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6.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119" name="Straight Connector 14"/>
          <p:cNvCxnSpPr>
            <a:cxnSpLocks noChangeShapeType="1"/>
          </p:cNvCxnSpPr>
          <p:nvPr/>
        </p:nvCxnSpPr>
        <p:spPr bwMode="auto">
          <a:xfrm>
            <a:off x="11788346" y="21142411"/>
            <a:ext cx="9341708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0" name="Rectangle 68"/>
          <p:cNvSpPr>
            <a:spLocks noChangeArrowheads="1"/>
          </p:cNvSpPr>
          <p:nvPr/>
        </p:nvSpPr>
        <p:spPr bwMode="auto">
          <a:xfrm>
            <a:off x="22909427" y="24701157"/>
            <a:ext cx="9119286" cy="2174789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121" name="TextBox 69"/>
          <p:cNvSpPr txBox="1">
            <a:spLocks noChangeArrowheads="1"/>
          </p:cNvSpPr>
          <p:nvPr/>
        </p:nvSpPr>
        <p:spPr bwMode="auto">
          <a:xfrm>
            <a:off x="23354270" y="24943659"/>
            <a:ext cx="8452022" cy="15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 err="1">
                <a:latin typeface="Helvetica" charset="0"/>
                <a:cs typeface="Helvetica" charset="0"/>
              </a:rPr>
              <a:t>Duis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irure</a:t>
            </a:r>
            <a:r>
              <a:rPr lang="en-US" sz="3114" b="1" dirty="0">
                <a:latin typeface="Helvetica" charset="0"/>
                <a:cs typeface="Helvetica" charset="0"/>
              </a:rPr>
              <a:t> dolor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 in </a:t>
            </a:r>
            <a:r>
              <a:rPr lang="en-US" sz="3114" b="1" dirty="0" err="1">
                <a:latin typeface="Helvetica" charset="0"/>
                <a:cs typeface="Helvetica" charset="0"/>
              </a:rPr>
              <a:t>voluptate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velit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esse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cillum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dolore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eu</a:t>
            </a:r>
            <a:r>
              <a:rPr lang="en-US" sz="3114" b="1" dirty="0"/>
              <a:t>. </a:t>
            </a:r>
            <a:endParaRPr lang="en-US" sz="3114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388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Default Design</vt:lpstr>
      <vt:lpstr>Worksheet</vt:lpstr>
      <vt:lpstr>PowerPoint Presentation</vt:lpstr>
    </vt:vector>
  </TitlesOfParts>
  <Company>SciFor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Robbine D. Hill</cp:lastModifiedBy>
  <cp:revision>258</cp:revision>
  <dcterms:created xsi:type="dcterms:W3CDTF">2003-12-17T18:44:28Z</dcterms:created>
  <dcterms:modified xsi:type="dcterms:W3CDTF">2016-05-24T22:10:18Z</dcterms:modified>
</cp:coreProperties>
</file>