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6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7666-8E8A-4871-8191-529E37D1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9C2E-6E1C-44DF-9533-C61D286F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1EC9-2EA8-4F53-953B-A089D15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3643-FA7F-47F4-8721-74F95E44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B232-98AE-4A2C-92EB-322AF2D4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1350-BCFE-4AAB-9459-19799948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6F8E-FE70-4B57-86EA-060262E3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DD0F-F84B-4CE4-B100-2AE61FB1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CF6E-C872-4803-B694-1D0BF190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3625-DB72-4388-A806-CD9EAEE3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41101-B8B6-4C0D-999D-6AF50899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F54DB-642F-41AD-9AAE-ED2C1EE3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B98F-97B9-4036-B5D5-0CE4A31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0205-4986-4844-A746-0E41825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BCEE-52A0-4BAB-AE7B-4563D0D0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FE20-9561-4BC6-B834-777CD5F7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1DCA-11E1-461A-B587-5DB07382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B762-8944-478B-8359-251F03AE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8572-02BC-4E9F-8F77-58999249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0007-12AE-43C3-89B5-B63A80D5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265-93E3-4C5D-B709-E53789EB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1F38-2337-4DA3-9543-BBDD491D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9F95-4289-4524-BF5F-0FC4C52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8E13-3700-45E3-AF23-B097237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33DB-903C-46F1-AA93-ACB0242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C744-7565-42BC-A8C7-D9DB5333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96C-7713-434E-B41B-2B7464FBF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21FD-CCA3-4CDA-B5C9-1789A380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35DE-6474-4DFB-97E7-8FAA42C6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4442-2718-4F27-82A6-CE97AF60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38BF1-5E56-495E-B141-09978105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AAD7-19DD-4B8F-8DEC-2B217199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7B7-5129-4417-A497-87BD93C0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92BC2-B378-435F-B07F-6A93DBABD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0093-9F2B-455B-8E19-42B350DC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FB675-2704-44E3-8054-503FEC163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7A780-5265-4E95-A911-0F6A3C8B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7120D-D844-4024-A4B1-F15F288C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995F0-8F1C-4B85-8826-2D8A607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6CC7-DB72-4236-B785-CEA1C6E5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0362-CCF5-4D4B-9248-6ED52876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7CF41-4591-404B-AA4D-202AA5CF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784B-2A82-4C91-AC99-61F6A33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E7E33-95E2-4257-B799-7E8DA9B4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A16EA-BDEA-42C0-A18B-D9085D8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6F1B-7487-407B-BAC2-2F99A1A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00E-5FBA-4F7E-A4CA-728B0875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5F4D-D535-4F29-908E-EB865EB1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73F5-F514-4E07-B383-2F3A89EB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53F9-0127-4ABA-BE43-0E423126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D46FF-65F1-4D3A-A13A-8F3307DE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3E0F-BBE8-421D-9D1C-6B9CCF4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1C4-F046-4AB6-BBB7-1903798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A6A6-F2B1-4A40-B905-47448D00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23F3-8D87-45E6-AA56-F338CFB13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91F5-8A8D-4C43-B5D8-2330980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B680-633D-40D5-81EB-37843EB4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BC9BE-02F0-4B6F-8592-36BE3F18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D0A1-14C8-4C8F-B29F-F9BE0C1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5A4F-92DD-4190-BDBC-EAD20C39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FE2B-B676-4C13-A396-E2FCF31E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DAF3-AB71-4D8A-B2E0-6B5E8AC8C92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1730-DF04-4703-BF5E-9D6D43E6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5BF9-5630-4245-B2F0-26FF1AF1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2CEC69-1E27-4BCA-920C-A1EAAA82A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2" r="36342" b="37821"/>
          <a:stretch/>
        </p:blipFill>
        <p:spPr>
          <a:xfrm>
            <a:off x="820274" y="177225"/>
            <a:ext cx="9000000" cy="65170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9ECA2-A73B-41EF-8AD8-BA17141757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305050" y="6083588"/>
            <a:ext cx="417021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399E6-6EB3-4F4E-954D-83D121DFCBF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630439" y="4210050"/>
            <a:ext cx="94211" cy="67806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62D9FF-AC78-4482-AA50-E2635701C0BC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9731D-CB15-442D-A430-8A72BFD68BC9}"/>
              </a:ext>
            </a:extLst>
          </p:cNvPr>
          <p:cNvSpPr txBox="1"/>
          <p:nvPr/>
        </p:nvSpPr>
        <p:spPr>
          <a:xfrm>
            <a:off x="4733924" y="4888117"/>
            <a:ext cx="37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contrast  mask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7A214-F74A-41AD-A400-F3D852098797}"/>
              </a:ext>
            </a:extLst>
          </p:cNvPr>
          <p:cNvSpPr txBox="1"/>
          <p:nvPr/>
        </p:nvSpPr>
        <p:spPr>
          <a:xfrm>
            <a:off x="2722071" y="5791200"/>
            <a:ext cx="321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pupil</a:t>
            </a:r>
          </a:p>
        </p:txBody>
      </p:sp>
    </p:spTree>
    <p:extLst>
      <p:ext uri="{BB962C8B-B14F-4D97-AF65-F5344CB8AC3E}">
        <p14:creationId xmlns:p14="http://schemas.microsoft.com/office/powerpoint/2010/main" val="15727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7388A-9756-4A08-B729-A68C22FB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r="36128" b="37222"/>
          <a:stretch/>
        </p:blipFill>
        <p:spPr>
          <a:xfrm>
            <a:off x="730407" y="257174"/>
            <a:ext cx="9000000" cy="65897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9D7571-2E49-4956-ADDA-471B9B67AF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09800" y="6150263"/>
            <a:ext cx="417021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543284-178A-4BCF-A3B1-504C3C815FA8}"/>
              </a:ext>
            </a:extLst>
          </p:cNvPr>
          <p:cNvSpPr txBox="1"/>
          <p:nvPr/>
        </p:nvSpPr>
        <p:spPr>
          <a:xfrm>
            <a:off x="2626821" y="5857875"/>
            <a:ext cx="321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pupil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9AEDD-74E3-4B09-9A04-E1CE25C851AB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DAAEF3-44FE-4ECE-A347-3390C29A327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38913" y="4219575"/>
            <a:ext cx="71437" cy="401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60F73A-3DAD-4070-95B6-E2CD472DF237}"/>
              </a:ext>
            </a:extLst>
          </p:cNvPr>
          <p:cNvSpPr txBox="1"/>
          <p:nvPr/>
        </p:nvSpPr>
        <p:spPr>
          <a:xfrm>
            <a:off x="5753100" y="4621417"/>
            <a:ext cx="157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Pin hole</a:t>
            </a:r>
          </a:p>
        </p:txBody>
      </p:sp>
    </p:spTree>
    <p:extLst>
      <p:ext uri="{BB962C8B-B14F-4D97-AF65-F5344CB8AC3E}">
        <p14:creationId xmlns:p14="http://schemas.microsoft.com/office/powerpoint/2010/main" val="34883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41DDE-9BE8-4DD6-AC10-6E89A0DE8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r="16616"/>
          <a:stretch/>
        </p:blipFill>
        <p:spPr>
          <a:xfrm>
            <a:off x="491586" y="3047"/>
            <a:ext cx="3420000" cy="341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717CF-5A5E-4689-91F8-C44D30CBA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16616"/>
          <a:stretch/>
        </p:blipFill>
        <p:spPr>
          <a:xfrm>
            <a:off x="3959782" y="0"/>
            <a:ext cx="3420000" cy="3421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6E399-9CEF-4ED4-948A-8A4ACB1D16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822"/>
          <a:stretch/>
        </p:blipFill>
        <p:spPr>
          <a:xfrm>
            <a:off x="7427978" y="3047"/>
            <a:ext cx="3420000" cy="3414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A4B84-BE5D-4B2A-90AC-A8BB913A8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980"/>
          <a:stretch/>
        </p:blipFill>
        <p:spPr>
          <a:xfrm>
            <a:off x="491586" y="3458792"/>
            <a:ext cx="3420000" cy="3421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2951A-36AD-4488-87CE-5654A40B9E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15187"/>
          <a:stretch/>
        </p:blipFill>
        <p:spPr>
          <a:xfrm>
            <a:off x="3959781" y="3458792"/>
            <a:ext cx="3420000" cy="3421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D109CC-4416-47B7-989B-F43921A60B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r="15664"/>
          <a:stretch/>
        </p:blipFill>
        <p:spPr>
          <a:xfrm>
            <a:off x="7427976" y="3458792"/>
            <a:ext cx="3420000" cy="3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41ADD6-FD00-4FE7-9F1B-1830CB5D5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822"/>
          <a:stretch/>
        </p:blipFill>
        <p:spPr>
          <a:xfrm>
            <a:off x="1941577" y="1898482"/>
            <a:ext cx="3420000" cy="34146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CEA54-49E3-4DEA-BDC2-FD384D5FF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980"/>
          <a:stretch/>
        </p:blipFill>
        <p:spPr>
          <a:xfrm>
            <a:off x="5361577" y="1898482"/>
            <a:ext cx="3420000" cy="3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3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8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4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Anne-Laure Cheffot</dc:creator>
  <cp:lastModifiedBy>Anne-Laure Cheffot</cp:lastModifiedBy>
  <cp:revision>6</cp:revision>
  <dcterms:created xsi:type="dcterms:W3CDTF">2018-05-08T06:51:58Z</dcterms:created>
  <dcterms:modified xsi:type="dcterms:W3CDTF">2018-05-16T16:01:43Z</dcterms:modified>
</cp:coreProperties>
</file>