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32918400" cy="33832800"/>
  <p:notesSz cx="6858000" cy="90344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1pPr>
    <a:lvl2pPr marL="804962" indent="-420503" algn="ctr" rtl="0" fontAlgn="base">
      <a:spcBef>
        <a:spcPct val="0"/>
      </a:spcBef>
      <a:spcAft>
        <a:spcPct val="0"/>
      </a:spcAft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2pPr>
    <a:lvl3pPr marL="1609924" indent="-841005" algn="ctr" rtl="0" fontAlgn="base">
      <a:spcBef>
        <a:spcPct val="0"/>
      </a:spcBef>
      <a:spcAft>
        <a:spcPct val="0"/>
      </a:spcAft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3pPr>
    <a:lvl4pPr marL="2416221" indent="-1262843" algn="ctr" rtl="0" fontAlgn="base">
      <a:spcBef>
        <a:spcPct val="0"/>
      </a:spcBef>
      <a:spcAft>
        <a:spcPct val="0"/>
      </a:spcAft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4pPr>
    <a:lvl5pPr marL="3221183" indent="-1683346" algn="ctr" rtl="0" fontAlgn="base">
      <a:spcBef>
        <a:spcPct val="0"/>
      </a:spcBef>
      <a:spcAft>
        <a:spcPct val="0"/>
      </a:spcAft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5pPr>
    <a:lvl6pPr marL="1922297" algn="l" defTabSz="384459" rtl="0" eaLnBrk="1" latinLnBrk="0" hangingPunct="1"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6pPr>
    <a:lvl7pPr marL="2306757" algn="l" defTabSz="384459" rtl="0" eaLnBrk="1" latinLnBrk="0" hangingPunct="1"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7pPr>
    <a:lvl8pPr marL="2691216" algn="l" defTabSz="384459" rtl="0" eaLnBrk="1" latinLnBrk="0" hangingPunct="1"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8pPr>
    <a:lvl9pPr marL="3075676" algn="l" defTabSz="384459" rtl="0" eaLnBrk="1" latinLnBrk="0" hangingPunct="1"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656" userDrawn="1">
          <p15:clr>
            <a:srgbClr val="A4A3A4"/>
          </p15:clr>
        </p15:guide>
        <p15:guide id="2" orient="horz" pos="20196" userDrawn="1">
          <p15:clr>
            <a:srgbClr val="A4A3A4"/>
          </p15:clr>
        </p15:guide>
        <p15:guide id="3" orient="horz" pos="4821" userDrawn="1">
          <p15:clr>
            <a:srgbClr val="A4A3A4"/>
          </p15:clr>
        </p15:guide>
        <p15:guide id="4" orient="horz" pos="10952" userDrawn="1">
          <p15:clr>
            <a:srgbClr val="A4A3A4"/>
          </p15:clr>
        </p15:guide>
        <p15:guide id="5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BFD"/>
    <a:srgbClr val="DEE8F4"/>
    <a:srgbClr val="0D0C0C"/>
    <a:srgbClr val="2163A1"/>
    <a:srgbClr val="B4D5E5"/>
    <a:srgbClr val="B6C7DA"/>
    <a:srgbClr val="0F7346"/>
    <a:srgbClr val="80C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9" autoAdjust="0"/>
    <p:restoredTop sz="94660"/>
  </p:normalViewPr>
  <p:slideViewPr>
    <p:cSldViewPr>
      <p:cViewPr>
        <p:scale>
          <a:sx n="25" d="100"/>
          <a:sy n="25" d="100"/>
        </p:scale>
        <p:origin x="14" y="14"/>
      </p:cViewPr>
      <p:guideLst>
        <p:guide orient="horz" pos="10656"/>
        <p:guide orient="horz" pos="20196"/>
        <p:guide orient="horz" pos="4821"/>
        <p:guide orient="horz" pos="1095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AAEC940-9391-C441-AF51-2128187D3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32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82763" y="677863"/>
            <a:ext cx="3294062" cy="3386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291013"/>
            <a:ext cx="5486400" cy="406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C5224DC-E996-954E-8E01-69FB9E0E2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77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ＭＳ Ｐゴシック" charset="0"/>
        <a:cs typeface="ＭＳ Ｐゴシック" charset="0"/>
      </a:defRPr>
    </a:lvl1pPr>
    <a:lvl2pPr marL="804962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1609924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2416221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3221183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4027597" algn="l" defTabSz="8055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33117" algn="l" defTabSz="8055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38636" algn="l" defTabSz="8055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444156" algn="l" defTabSz="8055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60" y="10510767"/>
            <a:ext cx="27979686" cy="7250818"/>
          </a:xfrm>
          <a:prstGeom prst="rect">
            <a:avLst/>
          </a:prstGeom>
        </p:spPr>
        <p:txBody>
          <a:bodyPr vert="horz" lIns="161104" tIns="80552" rIns="161104" bIns="8055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717" y="19171283"/>
            <a:ext cx="23040978" cy="8647466"/>
          </a:xfrm>
          <a:prstGeom prst="rect">
            <a:avLst/>
          </a:prstGeom>
        </p:spPr>
        <p:txBody>
          <a:bodyPr vert="horz" lIns="161104" tIns="80552" rIns="161104" bIns="80552"/>
          <a:lstStyle>
            <a:lvl1pPr marL="0" indent="0" algn="ctr">
              <a:buNone/>
              <a:defRPr/>
            </a:lvl1pPr>
            <a:lvl2pPr marL="783770" indent="0" algn="ctr">
              <a:buNone/>
              <a:defRPr/>
            </a:lvl2pPr>
            <a:lvl3pPr marL="1567541" indent="0" algn="ctr">
              <a:buNone/>
              <a:defRPr/>
            </a:lvl3pPr>
            <a:lvl4pPr marL="2351311" indent="0" algn="ctr">
              <a:buNone/>
              <a:defRPr/>
            </a:lvl4pPr>
            <a:lvl5pPr marL="3135082" indent="0" algn="ctr">
              <a:buNone/>
              <a:defRPr/>
            </a:lvl5pPr>
            <a:lvl6pPr marL="3918852" indent="0" algn="ctr">
              <a:buNone/>
              <a:defRPr/>
            </a:lvl6pPr>
            <a:lvl7pPr marL="4702623" indent="0" algn="ctr">
              <a:buNone/>
              <a:defRPr/>
            </a:lvl7pPr>
            <a:lvl8pPr marL="5486393" indent="0" algn="ctr">
              <a:buNone/>
              <a:defRPr/>
            </a:lvl8pPr>
            <a:lvl9pPr marL="627016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704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7" y="1354226"/>
            <a:ext cx="29627514" cy="5638800"/>
          </a:xfrm>
          <a:prstGeom prst="rect">
            <a:avLst/>
          </a:prstGeom>
        </p:spPr>
        <p:txBody>
          <a:bodyPr vert="horz" lIns="161104" tIns="80552" rIns="161104" bIns="8055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7" y="7893670"/>
            <a:ext cx="29627514" cy="22330039"/>
          </a:xfrm>
          <a:prstGeom prst="rect">
            <a:avLst/>
          </a:prstGeom>
        </p:spPr>
        <p:txBody>
          <a:bodyPr vert="eaVert" lIns="161104" tIns="80552" rIns="161104" bIns="8055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38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7272" y="1354236"/>
            <a:ext cx="7405686" cy="28869480"/>
          </a:xfrm>
          <a:prstGeom prst="rect">
            <a:avLst/>
          </a:prstGeom>
        </p:spPr>
        <p:txBody>
          <a:bodyPr vert="eaVert" lIns="161104" tIns="80552" rIns="161104" bIns="8055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6" y="1354236"/>
            <a:ext cx="21993225" cy="28869480"/>
          </a:xfrm>
          <a:prstGeom prst="rect">
            <a:avLst/>
          </a:prstGeom>
        </p:spPr>
        <p:txBody>
          <a:bodyPr vert="eaVert" lIns="161104" tIns="80552" rIns="161104" bIns="8055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317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7" y="1354226"/>
            <a:ext cx="29627514" cy="5638800"/>
          </a:xfrm>
          <a:prstGeom prst="rect">
            <a:avLst/>
          </a:prstGeom>
        </p:spPr>
        <p:txBody>
          <a:bodyPr vert="horz" lIns="161104" tIns="80552" rIns="161104" bIns="8055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447" y="7893670"/>
            <a:ext cx="29627514" cy="22330039"/>
          </a:xfrm>
          <a:prstGeom prst="rect">
            <a:avLst/>
          </a:prstGeom>
        </p:spPr>
        <p:txBody>
          <a:bodyPr vert="horz" lIns="161104" tIns="80552" rIns="161104" bIns="8055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051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8" y="21739406"/>
            <a:ext cx="27979686" cy="6722181"/>
          </a:xfrm>
          <a:prstGeom prst="rect">
            <a:avLst/>
          </a:prstGeom>
        </p:spPr>
        <p:txBody>
          <a:bodyPr vert="horz" lIns="161104" tIns="80552" rIns="161104" bIns="80552" anchor="t"/>
          <a:lstStyle>
            <a:lvl1pPr algn="l">
              <a:defRPr sz="690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8" y="14338483"/>
            <a:ext cx="27979686" cy="7400925"/>
          </a:xfrm>
          <a:prstGeom prst="rect">
            <a:avLst/>
          </a:prstGeom>
        </p:spPr>
        <p:txBody>
          <a:bodyPr vert="horz" lIns="161104" tIns="80552" rIns="161104" bIns="80552" anchor="b"/>
          <a:lstStyle>
            <a:lvl1pPr marL="0" indent="0">
              <a:buNone/>
              <a:defRPr sz="3406"/>
            </a:lvl1pPr>
            <a:lvl2pPr marL="783770" indent="0">
              <a:buNone/>
              <a:defRPr sz="3114"/>
            </a:lvl2pPr>
            <a:lvl3pPr marL="1567541" indent="0">
              <a:buNone/>
              <a:defRPr sz="2822"/>
            </a:lvl3pPr>
            <a:lvl4pPr marL="2351311" indent="0">
              <a:buNone/>
              <a:defRPr sz="2335"/>
            </a:lvl4pPr>
            <a:lvl5pPr marL="3135082" indent="0">
              <a:buNone/>
              <a:defRPr sz="2335"/>
            </a:lvl5pPr>
            <a:lvl6pPr marL="3918852" indent="0">
              <a:buNone/>
              <a:defRPr sz="2335"/>
            </a:lvl6pPr>
            <a:lvl7pPr marL="4702623" indent="0">
              <a:buNone/>
              <a:defRPr sz="2335"/>
            </a:lvl7pPr>
            <a:lvl8pPr marL="5486393" indent="0">
              <a:buNone/>
              <a:defRPr sz="2335"/>
            </a:lvl8pPr>
            <a:lvl9pPr marL="6270164" indent="0">
              <a:buNone/>
              <a:defRPr sz="2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79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7" y="1354226"/>
            <a:ext cx="29627514" cy="5638800"/>
          </a:xfrm>
          <a:prstGeom prst="rect">
            <a:avLst/>
          </a:prstGeom>
        </p:spPr>
        <p:txBody>
          <a:bodyPr vert="horz" lIns="161104" tIns="80552" rIns="161104" bIns="8055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51" y="7893670"/>
            <a:ext cx="14699456" cy="22330039"/>
          </a:xfrm>
          <a:prstGeom prst="rect">
            <a:avLst/>
          </a:prstGeom>
        </p:spPr>
        <p:txBody>
          <a:bodyPr vert="horz" lIns="161104" tIns="80552" rIns="161104" bIns="80552"/>
          <a:lstStyle>
            <a:lvl1pPr>
              <a:defRPr sz="4865"/>
            </a:lvl1pPr>
            <a:lvl2pPr>
              <a:defRPr sz="4087"/>
            </a:lvl2pPr>
            <a:lvl3pPr>
              <a:defRPr sz="3406"/>
            </a:lvl3pPr>
            <a:lvl4pPr>
              <a:defRPr sz="3114"/>
            </a:lvl4pPr>
            <a:lvl5pPr>
              <a:defRPr sz="3114"/>
            </a:lvl5pPr>
            <a:lvl6pPr>
              <a:defRPr sz="3114"/>
            </a:lvl6pPr>
            <a:lvl7pPr>
              <a:defRPr sz="3114"/>
            </a:lvl7pPr>
            <a:lvl8pPr>
              <a:defRPr sz="3114"/>
            </a:lvl8pPr>
            <a:lvl9pPr>
              <a:defRPr sz="31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73501" y="7893670"/>
            <a:ext cx="14699457" cy="22330039"/>
          </a:xfrm>
          <a:prstGeom prst="rect">
            <a:avLst/>
          </a:prstGeom>
        </p:spPr>
        <p:txBody>
          <a:bodyPr vert="horz" lIns="161104" tIns="80552" rIns="161104" bIns="80552"/>
          <a:lstStyle>
            <a:lvl1pPr>
              <a:defRPr sz="4865"/>
            </a:lvl1pPr>
            <a:lvl2pPr>
              <a:defRPr sz="4087"/>
            </a:lvl2pPr>
            <a:lvl3pPr>
              <a:defRPr sz="3406"/>
            </a:lvl3pPr>
            <a:lvl4pPr>
              <a:defRPr sz="3114"/>
            </a:lvl4pPr>
            <a:lvl5pPr>
              <a:defRPr sz="3114"/>
            </a:lvl5pPr>
            <a:lvl6pPr>
              <a:defRPr sz="3114"/>
            </a:lvl6pPr>
            <a:lvl7pPr>
              <a:defRPr sz="3114"/>
            </a:lvl7pPr>
            <a:lvl8pPr>
              <a:defRPr sz="3114"/>
            </a:lvl8pPr>
            <a:lvl9pPr>
              <a:defRPr sz="31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718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7" y="1354226"/>
            <a:ext cx="29627514" cy="5638800"/>
          </a:xfrm>
          <a:prstGeom prst="rect">
            <a:avLst/>
          </a:prstGeom>
        </p:spPr>
        <p:txBody>
          <a:bodyPr vert="horz" lIns="161104" tIns="80552" rIns="161104" bIns="8055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9" y="7573876"/>
            <a:ext cx="14544675" cy="3155508"/>
          </a:xfrm>
          <a:prstGeom prst="rect">
            <a:avLst/>
          </a:prstGeom>
        </p:spPr>
        <p:txBody>
          <a:bodyPr vert="horz" lIns="161104" tIns="80552" rIns="161104" bIns="80552" anchor="b"/>
          <a:lstStyle>
            <a:lvl1pPr marL="0" indent="0">
              <a:buNone/>
              <a:defRPr sz="4087" b="1"/>
            </a:lvl1pPr>
            <a:lvl2pPr marL="783770" indent="0">
              <a:buNone/>
              <a:defRPr sz="3406" b="1"/>
            </a:lvl2pPr>
            <a:lvl3pPr marL="1567541" indent="0">
              <a:buNone/>
              <a:defRPr sz="3114" b="1"/>
            </a:lvl3pPr>
            <a:lvl4pPr marL="2351311" indent="0">
              <a:buNone/>
              <a:defRPr sz="2822" b="1"/>
            </a:lvl4pPr>
            <a:lvl5pPr marL="3135082" indent="0">
              <a:buNone/>
              <a:defRPr sz="2822" b="1"/>
            </a:lvl5pPr>
            <a:lvl6pPr marL="3918852" indent="0">
              <a:buNone/>
              <a:defRPr sz="2822" b="1"/>
            </a:lvl6pPr>
            <a:lvl7pPr marL="4702623" indent="0">
              <a:buNone/>
              <a:defRPr sz="2822" b="1"/>
            </a:lvl7pPr>
            <a:lvl8pPr marL="5486393" indent="0">
              <a:buNone/>
              <a:defRPr sz="2822" b="1"/>
            </a:lvl8pPr>
            <a:lvl9pPr marL="6270164" indent="0">
              <a:buNone/>
              <a:defRPr sz="28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9" y="10729391"/>
            <a:ext cx="14544675" cy="19494324"/>
          </a:xfrm>
          <a:prstGeom prst="rect">
            <a:avLst/>
          </a:prstGeom>
        </p:spPr>
        <p:txBody>
          <a:bodyPr vert="horz" lIns="161104" tIns="80552" rIns="161104" bIns="80552"/>
          <a:lstStyle>
            <a:lvl1pPr>
              <a:defRPr sz="4087"/>
            </a:lvl1pPr>
            <a:lvl2pPr>
              <a:defRPr sz="3406"/>
            </a:lvl2pPr>
            <a:lvl3pPr>
              <a:defRPr sz="3114"/>
            </a:lvl3pPr>
            <a:lvl4pPr>
              <a:defRPr sz="2822"/>
            </a:lvl4pPr>
            <a:lvl5pPr>
              <a:defRPr sz="2822"/>
            </a:lvl5pPr>
            <a:lvl6pPr>
              <a:defRPr sz="2822"/>
            </a:lvl6pPr>
            <a:lvl7pPr>
              <a:defRPr sz="2822"/>
            </a:lvl7pPr>
            <a:lvl8pPr>
              <a:defRPr sz="2822"/>
            </a:lvl8pPr>
            <a:lvl9pPr>
              <a:defRPr sz="28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140" y="7573876"/>
            <a:ext cx="14551820" cy="3155508"/>
          </a:xfrm>
          <a:prstGeom prst="rect">
            <a:avLst/>
          </a:prstGeom>
        </p:spPr>
        <p:txBody>
          <a:bodyPr vert="horz" lIns="161104" tIns="80552" rIns="161104" bIns="80552" anchor="b"/>
          <a:lstStyle>
            <a:lvl1pPr marL="0" indent="0">
              <a:buNone/>
              <a:defRPr sz="4087" b="1"/>
            </a:lvl1pPr>
            <a:lvl2pPr marL="783770" indent="0">
              <a:buNone/>
              <a:defRPr sz="3406" b="1"/>
            </a:lvl2pPr>
            <a:lvl3pPr marL="1567541" indent="0">
              <a:buNone/>
              <a:defRPr sz="3114" b="1"/>
            </a:lvl3pPr>
            <a:lvl4pPr marL="2351311" indent="0">
              <a:buNone/>
              <a:defRPr sz="2822" b="1"/>
            </a:lvl4pPr>
            <a:lvl5pPr marL="3135082" indent="0">
              <a:buNone/>
              <a:defRPr sz="2822" b="1"/>
            </a:lvl5pPr>
            <a:lvl6pPr marL="3918852" indent="0">
              <a:buNone/>
              <a:defRPr sz="2822" b="1"/>
            </a:lvl6pPr>
            <a:lvl7pPr marL="4702623" indent="0">
              <a:buNone/>
              <a:defRPr sz="2822" b="1"/>
            </a:lvl7pPr>
            <a:lvl8pPr marL="5486393" indent="0">
              <a:buNone/>
              <a:defRPr sz="2822" b="1"/>
            </a:lvl8pPr>
            <a:lvl9pPr marL="6270164" indent="0">
              <a:buNone/>
              <a:defRPr sz="28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140" y="10729391"/>
            <a:ext cx="14551820" cy="19494324"/>
          </a:xfrm>
          <a:prstGeom prst="rect">
            <a:avLst/>
          </a:prstGeom>
        </p:spPr>
        <p:txBody>
          <a:bodyPr vert="horz" lIns="161104" tIns="80552" rIns="161104" bIns="80552"/>
          <a:lstStyle>
            <a:lvl1pPr>
              <a:defRPr sz="4087"/>
            </a:lvl1pPr>
            <a:lvl2pPr>
              <a:defRPr sz="3406"/>
            </a:lvl2pPr>
            <a:lvl3pPr>
              <a:defRPr sz="3114"/>
            </a:lvl3pPr>
            <a:lvl4pPr>
              <a:defRPr sz="2822"/>
            </a:lvl4pPr>
            <a:lvl5pPr>
              <a:defRPr sz="2822"/>
            </a:lvl5pPr>
            <a:lvl6pPr>
              <a:defRPr sz="2822"/>
            </a:lvl6pPr>
            <a:lvl7pPr>
              <a:defRPr sz="2822"/>
            </a:lvl7pPr>
            <a:lvl8pPr>
              <a:defRPr sz="2822"/>
            </a:lvl8pPr>
            <a:lvl9pPr>
              <a:defRPr sz="28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84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7" y="1354226"/>
            <a:ext cx="29627514" cy="5638800"/>
          </a:xfrm>
          <a:prstGeom prst="rect">
            <a:avLst/>
          </a:prstGeom>
        </p:spPr>
        <p:txBody>
          <a:bodyPr vert="horz" lIns="161104" tIns="80552" rIns="161104" bIns="80552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78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97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9" y="1347711"/>
            <a:ext cx="10829925" cy="5733432"/>
          </a:xfrm>
          <a:prstGeom prst="rect">
            <a:avLst/>
          </a:prstGeom>
        </p:spPr>
        <p:txBody>
          <a:bodyPr vert="horz" lIns="161104" tIns="80552" rIns="161104" bIns="80552" anchor="b"/>
          <a:lstStyle>
            <a:lvl1pPr algn="l">
              <a:defRPr sz="3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7" y="1347722"/>
            <a:ext cx="18402300" cy="28876007"/>
          </a:xfrm>
          <a:prstGeom prst="rect">
            <a:avLst/>
          </a:prstGeom>
        </p:spPr>
        <p:txBody>
          <a:bodyPr vert="horz" lIns="161104" tIns="80552" rIns="161104" bIns="80552"/>
          <a:lstStyle>
            <a:lvl1pPr>
              <a:defRPr sz="5449"/>
            </a:lvl1pPr>
            <a:lvl2pPr>
              <a:defRPr sz="4865"/>
            </a:lvl2pPr>
            <a:lvl3pPr>
              <a:defRPr sz="4087"/>
            </a:lvl3pPr>
            <a:lvl4pPr>
              <a:defRPr sz="3406"/>
            </a:lvl4pPr>
            <a:lvl5pPr>
              <a:defRPr sz="3406"/>
            </a:lvl5pPr>
            <a:lvl6pPr>
              <a:defRPr sz="3406"/>
            </a:lvl6pPr>
            <a:lvl7pPr>
              <a:defRPr sz="3406"/>
            </a:lvl7pPr>
            <a:lvl8pPr>
              <a:defRPr sz="3406"/>
            </a:lvl8pPr>
            <a:lvl9pPr>
              <a:defRPr sz="3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9" y="7081134"/>
            <a:ext cx="10829925" cy="23142575"/>
          </a:xfrm>
          <a:prstGeom prst="rect">
            <a:avLst/>
          </a:prstGeom>
        </p:spPr>
        <p:txBody>
          <a:bodyPr vert="horz" lIns="161104" tIns="80552" rIns="161104" bIns="80552"/>
          <a:lstStyle>
            <a:lvl1pPr marL="0" indent="0">
              <a:buNone/>
              <a:defRPr sz="2335"/>
            </a:lvl1pPr>
            <a:lvl2pPr marL="783770" indent="0">
              <a:buNone/>
              <a:defRPr sz="2043"/>
            </a:lvl2pPr>
            <a:lvl3pPr marL="1567541" indent="0">
              <a:buNone/>
              <a:defRPr sz="1751"/>
            </a:lvl3pPr>
            <a:lvl4pPr marL="2351311" indent="0">
              <a:buNone/>
              <a:defRPr sz="1557"/>
            </a:lvl4pPr>
            <a:lvl5pPr marL="3135082" indent="0">
              <a:buNone/>
              <a:defRPr sz="1557"/>
            </a:lvl5pPr>
            <a:lvl6pPr marL="3918852" indent="0">
              <a:buNone/>
              <a:defRPr sz="1557"/>
            </a:lvl6pPr>
            <a:lvl7pPr marL="4702623" indent="0">
              <a:buNone/>
              <a:defRPr sz="1557"/>
            </a:lvl7pPr>
            <a:lvl8pPr marL="5486393" indent="0">
              <a:buNone/>
              <a:defRPr sz="1557"/>
            </a:lvl8pPr>
            <a:lvl9pPr marL="6270164" indent="0">
              <a:buNone/>
              <a:defRPr sz="15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68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3191" y="23684277"/>
            <a:ext cx="19750086" cy="2793294"/>
          </a:xfrm>
          <a:prstGeom prst="rect">
            <a:avLst/>
          </a:prstGeom>
        </p:spPr>
        <p:txBody>
          <a:bodyPr vert="horz" lIns="161104" tIns="80552" rIns="161104" bIns="80552" anchor="b"/>
          <a:lstStyle>
            <a:lvl1pPr algn="l">
              <a:defRPr sz="3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3191" y="3021730"/>
            <a:ext cx="19750086" cy="20300333"/>
          </a:xfrm>
          <a:prstGeom prst="rect">
            <a:avLst/>
          </a:prstGeom>
        </p:spPr>
        <p:txBody>
          <a:bodyPr vert="horz" lIns="161104" tIns="80552" rIns="161104" bIns="80552"/>
          <a:lstStyle>
            <a:lvl1pPr marL="0" indent="0">
              <a:buNone/>
              <a:defRPr sz="5449"/>
            </a:lvl1pPr>
            <a:lvl2pPr marL="783770" indent="0">
              <a:buNone/>
              <a:defRPr sz="4865"/>
            </a:lvl2pPr>
            <a:lvl3pPr marL="1567541" indent="0">
              <a:buNone/>
              <a:defRPr sz="4087"/>
            </a:lvl3pPr>
            <a:lvl4pPr marL="2351311" indent="0">
              <a:buNone/>
              <a:defRPr sz="3406"/>
            </a:lvl4pPr>
            <a:lvl5pPr marL="3135082" indent="0">
              <a:buNone/>
              <a:defRPr sz="3406"/>
            </a:lvl5pPr>
            <a:lvl6pPr marL="3918852" indent="0">
              <a:buNone/>
              <a:defRPr sz="3406"/>
            </a:lvl6pPr>
            <a:lvl7pPr marL="4702623" indent="0">
              <a:buNone/>
              <a:defRPr sz="3406"/>
            </a:lvl7pPr>
            <a:lvl8pPr marL="5486393" indent="0">
              <a:buNone/>
              <a:defRPr sz="3406"/>
            </a:lvl8pPr>
            <a:lvl9pPr marL="6270164" indent="0">
              <a:buNone/>
              <a:defRPr sz="340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3191" y="26477564"/>
            <a:ext cx="19750086" cy="3971308"/>
          </a:xfrm>
          <a:prstGeom prst="rect">
            <a:avLst/>
          </a:prstGeom>
        </p:spPr>
        <p:txBody>
          <a:bodyPr vert="horz" lIns="161104" tIns="80552" rIns="161104" bIns="80552"/>
          <a:lstStyle>
            <a:lvl1pPr marL="0" indent="0">
              <a:buNone/>
              <a:defRPr sz="2335"/>
            </a:lvl1pPr>
            <a:lvl2pPr marL="783770" indent="0">
              <a:buNone/>
              <a:defRPr sz="2043"/>
            </a:lvl2pPr>
            <a:lvl3pPr marL="1567541" indent="0">
              <a:buNone/>
              <a:defRPr sz="1751"/>
            </a:lvl3pPr>
            <a:lvl4pPr marL="2351311" indent="0">
              <a:buNone/>
              <a:defRPr sz="1557"/>
            </a:lvl4pPr>
            <a:lvl5pPr marL="3135082" indent="0">
              <a:buNone/>
              <a:defRPr sz="1557"/>
            </a:lvl5pPr>
            <a:lvl6pPr marL="3918852" indent="0">
              <a:buNone/>
              <a:defRPr sz="1557"/>
            </a:lvl6pPr>
            <a:lvl7pPr marL="4702623" indent="0">
              <a:buNone/>
              <a:defRPr sz="1557"/>
            </a:lvl7pPr>
            <a:lvl8pPr marL="5486393" indent="0">
              <a:buNone/>
              <a:defRPr sz="1557"/>
            </a:lvl8pPr>
            <a:lvl9pPr marL="6270164" indent="0">
              <a:buNone/>
              <a:defRPr sz="15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646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ext Box 38"/>
          <p:cNvSpPr txBox="1">
            <a:spLocks noChangeArrowheads="1"/>
          </p:cNvSpPr>
          <p:nvPr userDrawn="1"/>
        </p:nvSpPr>
        <p:spPr bwMode="auto">
          <a:xfrm>
            <a:off x="11201400" y="6343650"/>
            <a:ext cx="10505209" cy="9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6726" tIns="78363" rIns="156726" bIns="78363">
            <a:spAutoFit/>
          </a:bodyPr>
          <a:lstStyle>
            <a:lvl1pPr defTabSz="2193925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2193925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962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0274" rtl="0" eaLnBrk="0" fontAlgn="base" hangingPunct="0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defTabSz="3760274" rtl="0" eaLnBrk="0" fontAlgn="base" hangingPunct="0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2pPr>
      <a:lvl3pPr algn="ctr" defTabSz="3760274" rtl="0" eaLnBrk="0" fontAlgn="base" hangingPunct="0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3pPr>
      <a:lvl4pPr algn="ctr" defTabSz="3760274" rtl="0" eaLnBrk="0" fontAlgn="base" hangingPunct="0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4pPr>
      <a:lvl5pPr algn="ctr" defTabSz="3760274" rtl="0" eaLnBrk="0" fontAlgn="base" hangingPunct="0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5pPr>
      <a:lvl6pPr marL="783770" algn="ctr" defTabSz="3761010" rtl="0" fontAlgn="base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</a:defRPr>
      </a:lvl6pPr>
      <a:lvl7pPr marL="1567541" algn="ctr" defTabSz="3761010" rtl="0" fontAlgn="base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</a:defRPr>
      </a:lvl7pPr>
      <a:lvl8pPr marL="2351311" algn="ctr" defTabSz="3761010" rtl="0" fontAlgn="base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</a:defRPr>
      </a:lvl8pPr>
      <a:lvl9pPr marL="3135082" algn="ctr" defTabSz="3761010" rtl="0" fontAlgn="base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</a:defRPr>
      </a:lvl9pPr>
    </p:titleStyle>
    <p:bodyStyle>
      <a:lvl1pPr marL="1409291" indent="-1409291" algn="l" defTabSz="3760274" rtl="0" eaLnBrk="0" fontAlgn="base" hangingPunct="0">
        <a:spcBef>
          <a:spcPct val="20000"/>
        </a:spcBef>
        <a:spcAft>
          <a:spcPct val="0"/>
        </a:spcAft>
        <a:defRPr sz="2919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054979" indent="-1175492" algn="l" defTabSz="3760274" rtl="0" eaLnBrk="0" fontAlgn="base" hangingPunct="0">
        <a:spcBef>
          <a:spcPct val="20000"/>
        </a:spcBef>
        <a:spcAft>
          <a:spcPct val="0"/>
        </a:spcAft>
        <a:buChar char="–"/>
        <a:defRPr sz="6130">
          <a:solidFill>
            <a:schemeClr val="tx1"/>
          </a:solidFill>
          <a:latin typeface="+mn-lt"/>
          <a:ea typeface="ＭＳ Ｐゴシック" pitchFamily="-65" charset="-128"/>
        </a:defRPr>
      </a:lvl2pPr>
      <a:lvl3pPr marL="4701966" indent="-940393" algn="l" defTabSz="3760274" rtl="0" eaLnBrk="0" fontAlgn="base" hangingPunct="0">
        <a:spcBef>
          <a:spcPct val="20000"/>
        </a:spcBef>
        <a:spcAft>
          <a:spcPct val="0"/>
        </a:spcAft>
        <a:buChar char="•"/>
        <a:defRPr sz="5352">
          <a:solidFill>
            <a:schemeClr val="tx1"/>
          </a:solidFill>
          <a:latin typeface="+mn-lt"/>
          <a:ea typeface="ＭＳ Ｐゴシック" pitchFamily="-65" charset="-128"/>
        </a:defRPr>
      </a:lvl3pPr>
      <a:lvl4pPr marL="6582753" indent="-937796" algn="l" defTabSz="3760274" rtl="0" eaLnBrk="0" fontAlgn="base" hangingPunct="0">
        <a:spcBef>
          <a:spcPct val="20000"/>
        </a:spcBef>
        <a:spcAft>
          <a:spcPct val="0"/>
        </a:spcAft>
        <a:buChar char="–"/>
        <a:defRPr sz="4087">
          <a:solidFill>
            <a:schemeClr val="tx1"/>
          </a:solidFill>
          <a:latin typeface="+mn-lt"/>
          <a:ea typeface="ＭＳ Ｐゴシック" pitchFamily="-65" charset="-128"/>
        </a:defRPr>
      </a:lvl4pPr>
      <a:lvl5pPr marL="8463539" indent="-937796" algn="l" defTabSz="3760274" rtl="0" eaLnBrk="0" fontAlgn="base" hangingPunct="0">
        <a:spcBef>
          <a:spcPct val="20000"/>
        </a:spcBef>
        <a:spcAft>
          <a:spcPct val="0"/>
        </a:spcAft>
        <a:buChar char="»"/>
        <a:defRPr sz="4087">
          <a:solidFill>
            <a:schemeClr val="tx1"/>
          </a:solidFill>
          <a:latin typeface="+mn-lt"/>
          <a:ea typeface="ＭＳ Ｐゴシック" pitchFamily="-65" charset="-128"/>
        </a:defRPr>
      </a:lvl5pPr>
      <a:lvl6pPr marL="9247404" indent="-938892" algn="l" defTabSz="3761010" rtl="0" fontAlgn="base">
        <a:spcBef>
          <a:spcPct val="20000"/>
        </a:spcBef>
        <a:spcAft>
          <a:spcPct val="0"/>
        </a:spcAft>
        <a:buChar char="»"/>
        <a:defRPr sz="4087">
          <a:solidFill>
            <a:schemeClr val="tx1"/>
          </a:solidFill>
          <a:latin typeface="+mn-lt"/>
          <a:ea typeface="ＭＳ Ｐゴシック" pitchFamily="-65" charset="-128"/>
        </a:defRPr>
      </a:lvl6pPr>
      <a:lvl7pPr marL="10031174" indent="-938892" algn="l" defTabSz="3761010" rtl="0" fontAlgn="base">
        <a:spcBef>
          <a:spcPct val="20000"/>
        </a:spcBef>
        <a:spcAft>
          <a:spcPct val="0"/>
        </a:spcAft>
        <a:buChar char="»"/>
        <a:defRPr sz="4087">
          <a:solidFill>
            <a:schemeClr val="tx1"/>
          </a:solidFill>
          <a:latin typeface="+mn-lt"/>
          <a:ea typeface="ＭＳ Ｐゴシック" pitchFamily="-65" charset="-128"/>
        </a:defRPr>
      </a:lvl7pPr>
      <a:lvl8pPr marL="10814945" indent="-938892" algn="l" defTabSz="3761010" rtl="0" fontAlgn="base">
        <a:spcBef>
          <a:spcPct val="20000"/>
        </a:spcBef>
        <a:spcAft>
          <a:spcPct val="0"/>
        </a:spcAft>
        <a:buChar char="»"/>
        <a:defRPr sz="4087">
          <a:solidFill>
            <a:schemeClr val="tx1"/>
          </a:solidFill>
          <a:latin typeface="+mn-lt"/>
          <a:ea typeface="ＭＳ Ｐゴシック" pitchFamily="-65" charset="-128"/>
        </a:defRPr>
      </a:lvl8pPr>
      <a:lvl9pPr marL="11598715" indent="-938892" algn="l" defTabSz="3761010" rtl="0" fontAlgn="base">
        <a:spcBef>
          <a:spcPct val="20000"/>
        </a:spcBef>
        <a:spcAft>
          <a:spcPct val="0"/>
        </a:spcAft>
        <a:buChar char="»"/>
        <a:defRPr sz="4087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1pPr>
      <a:lvl2pPr marL="783770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2pPr>
      <a:lvl3pPr marL="1567541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3pPr>
      <a:lvl4pPr marL="2351311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4pPr>
      <a:lvl5pPr marL="3135082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5pPr>
      <a:lvl6pPr marL="3918852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6pPr>
      <a:lvl7pPr marL="4702623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7pPr>
      <a:lvl8pPr marL="5486393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8pPr>
      <a:lvl9pPr marL="6270164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image" Target="../media/image1.emf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4" Type="http://schemas.openxmlformats.org/officeDocument/2006/relationships/image" Target="../media/image3.jp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6"/>
          <p:cNvSpPr>
            <a:spLocks noChangeArrowheads="1"/>
          </p:cNvSpPr>
          <p:nvPr/>
        </p:nvSpPr>
        <p:spPr bwMode="auto">
          <a:xfrm>
            <a:off x="22909427" y="28894732"/>
            <a:ext cx="9341708" cy="97309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2134689"/>
            <a:endParaRPr lang="en-US" sz="10314"/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22909427" y="29585165"/>
            <a:ext cx="4836125" cy="178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379" tIns="93189" rIns="186379" bIns="93189"/>
          <a:lstStyle/>
          <a:p>
            <a:pPr algn="l" defTabSz="4471726">
              <a:spcBef>
                <a:spcPct val="20000"/>
              </a:spcBef>
            </a:pP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1. </a:t>
            </a:r>
            <a:r>
              <a:rPr lang="en-US" sz="2335" dirty="0" err="1">
                <a:solidFill>
                  <a:schemeClr val="tx1"/>
                </a:solidFill>
                <a:latin typeface="Helvetica" charset="0"/>
                <a:cs typeface="Helvetica" charset="0"/>
              </a:rPr>
              <a:t>I.Surdej</a:t>
            </a: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 et al 2010</a:t>
            </a:r>
          </a:p>
          <a:p>
            <a:pPr algn="l" defTabSz="4471726">
              <a:spcBef>
                <a:spcPct val="20000"/>
              </a:spcBef>
            </a:pP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2. </a:t>
            </a:r>
            <a:r>
              <a:rPr lang="en-US" sz="2335" dirty="0" err="1">
                <a:solidFill>
                  <a:schemeClr val="tx1"/>
                </a:solidFill>
                <a:latin typeface="Helvetica" charset="0"/>
                <a:cs typeface="Helvetica" charset="0"/>
              </a:rPr>
              <a:t>L.Noethe</a:t>
            </a: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 et al 2007</a:t>
            </a:r>
          </a:p>
          <a:p>
            <a:pPr algn="l" defTabSz="4471726">
              <a:spcBef>
                <a:spcPct val="20000"/>
              </a:spcBef>
            </a:pP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3. Reference, </a:t>
            </a:r>
            <a:r>
              <a:rPr lang="en-US" sz="2335" i="1" dirty="0">
                <a:solidFill>
                  <a:schemeClr val="tx1"/>
                </a:solidFill>
                <a:latin typeface="Helvetica" charset="0"/>
                <a:cs typeface="Helvetica" charset="0"/>
              </a:rPr>
              <a:t>Name of reference</a:t>
            </a:r>
            <a:endParaRPr lang="en-US" sz="2335" dirty="0">
              <a:solidFill>
                <a:schemeClr val="tx1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22909427" y="27592639"/>
            <a:ext cx="9119286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6379" tIns="93189" rIns="186379" bIns="93189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5838" b="1">
                <a:solidFill>
                  <a:srgbClr val="0D0C0C"/>
                </a:solidFill>
                <a:latin typeface="Helvetica" charset="0"/>
                <a:cs typeface="Helvetica" charset="0"/>
              </a:rPr>
              <a:t>REFERENCES</a:t>
            </a:r>
          </a:p>
        </p:txBody>
      </p:sp>
      <p:pic>
        <p:nvPicPr>
          <p:cNvPr id="67" name="Picture 5" descr="Call4Posters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3805" y="58002616"/>
            <a:ext cx="4025214" cy="101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0" y="31651833"/>
            <a:ext cx="32918400" cy="166816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407" tIns="93204" rIns="186407" bIns="93204"/>
          <a:lstStyle/>
          <a:p>
            <a:pPr defTabSz="4471726"/>
            <a:endParaRPr lang="en-US" sz="18195">
              <a:latin typeface="Helvetica" charset="0"/>
              <a:cs typeface="Helvetica" charset="0"/>
            </a:endParaRPr>
          </a:p>
        </p:txBody>
      </p:sp>
      <p:sp>
        <p:nvSpPr>
          <p:cNvPr id="69" name="Rectangle 27"/>
          <p:cNvSpPr>
            <a:spLocks noChangeArrowheads="1"/>
          </p:cNvSpPr>
          <p:nvPr/>
        </p:nvSpPr>
        <p:spPr bwMode="auto">
          <a:xfrm>
            <a:off x="407773" y="31596227"/>
            <a:ext cx="15087600" cy="172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379" tIns="93189" rIns="186379" bIns="93189" anchor="ctr"/>
          <a:lstStyle/>
          <a:p>
            <a:pPr algn="l" defTabSz="4471726"/>
            <a:r>
              <a:rPr lang="en-US" sz="3503" b="1" i="1" dirty="0">
                <a:solidFill>
                  <a:srgbClr val="0D0C0C"/>
                </a:solidFill>
                <a:latin typeface="Helvetica" charset="0"/>
                <a:cs typeface="Helvetica" charset="0"/>
              </a:rPr>
              <a:t>Footer or Copyright Information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27802703" y="1569308"/>
            <a:ext cx="4226011" cy="200179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2134689">
              <a:defRPr/>
            </a:pPr>
            <a:endParaRPr lang="en-US" sz="10314">
              <a:latin typeface="Arial" pitchFamily="-65" charset="0"/>
            </a:endParaRPr>
          </a:p>
        </p:txBody>
      </p:sp>
      <p:sp>
        <p:nvSpPr>
          <p:cNvPr id="71" name="TextBox 39"/>
          <p:cNvSpPr txBox="1">
            <a:spLocks noChangeArrowheads="1"/>
          </p:cNvSpPr>
          <p:nvPr/>
        </p:nvSpPr>
        <p:spPr bwMode="auto">
          <a:xfrm>
            <a:off x="27950984" y="2116094"/>
            <a:ext cx="3855308" cy="90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407" tIns="93204" rIns="186407" bIns="93204">
            <a:spAutoFit/>
          </a:bodyPr>
          <a:lstStyle>
            <a:lvl1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4670" dirty="0">
                <a:solidFill>
                  <a:schemeClr val="accent3">
                    <a:lumMod val="75000"/>
                  </a:schemeClr>
                </a:solidFill>
                <a:latin typeface="Helvetica"/>
                <a:cs typeface="Helvetica"/>
              </a:rPr>
              <a:t>2</a:t>
            </a:r>
            <a:r>
              <a:rPr lang="en-US" sz="4670" baseline="30000" dirty="0">
                <a:solidFill>
                  <a:schemeClr val="accent3">
                    <a:lumMod val="75000"/>
                  </a:schemeClr>
                </a:solidFill>
                <a:latin typeface="Helvetica"/>
                <a:cs typeface="Helvetica"/>
              </a:rPr>
              <a:t>nd</a:t>
            </a:r>
            <a:r>
              <a:rPr lang="en-US" sz="4670" dirty="0">
                <a:solidFill>
                  <a:schemeClr val="accent3">
                    <a:lumMod val="75000"/>
                  </a:schemeClr>
                </a:solidFill>
                <a:latin typeface="Helvetica"/>
                <a:cs typeface="Helvetica"/>
              </a:rPr>
              <a:t> LOGO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DE4CE2-3DC2-4473-BC29-24363FEA4A32}"/>
              </a:ext>
            </a:extLst>
          </p:cNvPr>
          <p:cNvGrpSpPr/>
          <p:nvPr/>
        </p:nvGrpSpPr>
        <p:grpSpPr>
          <a:xfrm>
            <a:off x="22909427" y="17138822"/>
            <a:ext cx="9341708" cy="1368510"/>
            <a:chOff x="22909427" y="17138822"/>
            <a:chExt cx="9341708" cy="1368510"/>
          </a:xfrm>
        </p:grpSpPr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22909427" y="17138822"/>
              <a:ext cx="9341708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6379" tIns="93189" rIns="186379" bIns="93189">
              <a:spAutoFit/>
            </a:bodyPr>
            <a:lstStyle>
              <a:lvl1pPr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5838" b="1" dirty="0">
                  <a:solidFill>
                    <a:srgbClr val="0D0C0C"/>
                  </a:solidFill>
                  <a:latin typeface="Helvetica" charset="0"/>
                  <a:cs typeface="Helvetica" charset="0"/>
                </a:rPr>
                <a:t>CONCLUSIONS</a:t>
              </a:r>
            </a:p>
          </p:txBody>
        </p:sp>
        <p:sp>
          <p:nvSpPr>
            <p:cNvPr id="72" name="Rectangle 49"/>
            <p:cNvSpPr>
              <a:spLocks noChangeArrowheads="1"/>
            </p:cNvSpPr>
            <p:nvPr/>
          </p:nvSpPr>
          <p:spPr bwMode="auto">
            <a:xfrm>
              <a:off x="22909427" y="18410023"/>
              <a:ext cx="9341708" cy="97309"/>
            </a:xfrm>
            <a:prstGeom prst="rect">
              <a:avLst/>
            </a:prstGeom>
            <a:solidFill>
              <a:srgbClr val="2163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2134689"/>
              <a:endParaRPr lang="en-US" sz="10314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A24082-2F5A-41FC-A88E-CB1B5A1DFEE0}"/>
              </a:ext>
            </a:extLst>
          </p:cNvPr>
          <p:cNvGrpSpPr/>
          <p:nvPr/>
        </p:nvGrpSpPr>
        <p:grpSpPr>
          <a:xfrm>
            <a:off x="12010767" y="5795320"/>
            <a:ext cx="9341708" cy="1349975"/>
            <a:chOff x="22909427" y="5795320"/>
            <a:chExt cx="9341708" cy="1349975"/>
          </a:xfrm>
        </p:grpSpPr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22909428" y="5795320"/>
              <a:ext cx="9190976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6379" tIns="93189" rIns="186379" bIns="93189">
              <a:spAutoFit/>
            </a:bodyPr>
            <a:lstStyle>
              <a:lvl1pPr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5838" b="1" dirty="0">
                  <a:solidFill>
                    <a:srgbClr val="0D0C0C"/>
                  </a:solidFill>
                  <a:latin typeface="Helvetica" charset="0"/>
                  <a:cs typeface="Helvetica" charset="0"/>
                </a:rPr>
                <a:t>RESULTS</a:t>
              </a:r>
            </a:p>
          </p:txBody>
        </p:sp>
        <p:sp>
          <p:nvSpPr>
            <p:cNvPr id="73" name="Rectangle 50"/>
            <p:cNvSpPr>
              <a:spLocks noChangeArrowheads="1"/>
            </p:cNvSpPr>
            <p:nvPr/>
          </p:nvSpPr>
          <p:spPr bwMode="auto">
            <a:xfrm>
              <a:off x="22909427" y="7049530"/>
              <a:ext cx="9341708" cy="95765"/>
            </a:xfrm>
            <a:prstGeom prst="rect">
              <a:avLst/>
            </a:prstGeom>
            <a:solidFill>
              <a:srgbClr val="2163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2134689"/>
              <a:endParaRPr lang="en-US" sz="10314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B54683D-21F3-4F54-84AF-08B03AB7A1AD}"/>
              </a:ext>
            </a:extLst>
          </p:cNvPr>
          <p:cNvGrpSpPr/>
          <p:nvPr/>
        </p:nvGrpSpPr>
        <p:grpSpPr>
          <a:xfrm>
            <a:off x="725722" y="18457906"/>
            <a:ext cx="9341708" cy="1349975"/>
            <a:chOff x="11788346" y="5795320"/>
            <a:chExt cx="9341708" cy="1349975"/>
          </a:xfrm>
        </p:grpSpPr>
        <p:sp>
          <p:nvSpPr>
            <p:cNvPr id="61" name="Text Box 4"/>
            <p:cNvSpPr txBox="1">
              <a:spLocks noChangeArrowheads="1"/>
            </p:cNvSpPr>
            <p:nvPr/>
          </p:nvSpPr>
          <p:spPr bwMode="auto">
            <a:xfrm>
              <a:off x="11788346" y="5795320"/>
              <a:ext cx="9341708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6379" tIns="93189" rIns="186379" bIns="93189">
              <a:spAutoFit/>
            </a:bodyPr>
            <a:lstStyle>
              <a:lvl1pPr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5838" b="1" dirty="0">
                  <a:solidFill>
                    <a:srgbClr val="0D0C0C"/>
                  </a:solidFill>
                  <a:latin typeface="Helvetica" charset="0"/>
                  <a:cs typeface="Helvetica" charset="0"/>
                </a:rPr>
                <a:t>METHODS</a:t>
              </a:r>
            </a:p>
          </p:txBody>
        </p:sp>
        <p:sp>
          <p:nvSpPr>
            <p:cNvPr id="74" name="Rectangle 51"/>
            <p:cNvSpPr>
              <a:spLocks noChangeArrowheads="1"/>
            </p:cNvSpPr>
            <p:nvPr/>
          </p:nvSpPr>
          <p:spPr bwMode="auto">
            <a:xfrm>
              <a:off x="11788346" y="7049530"/>
              <a:ext cx="9341708" cy="95765"/>
            </a:xfrm>
            <a:prstGeom prst="rect">
              <a:avLst/>
            </a:prstGeom>
            <a:solidFill>
              <a:srgbClr val="2163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2134689"/>
              <a:endParaRPr lang="en-US" sz="10314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950241-B3A3-4247-A96D-B77C3C00494C}"/>
              </a:ext>
            </a:extLst>
          </p:cNvPr>
          <p:cNvGrpSpPr/>
          <p:nvPr/>
        </p:nvGrpSpPr>
        <p:grpSpPr>
          <a:xfrm>
            <a:off x="667265" y="5795320"/>
            <a:ext cx="9341708" cy="1349975"/>
            <a:chOff x="667265" y="5795320"/>
            <a:chExt cx="9341708" cy="1349975"/>
          </a:xfrm>
        </p:grpSpPr>
        <p:sp>
          <p:nvSpPr>
            <p:cNvPr id="62" name="Text Box 5"/>
            <p:cNvSpPr txBox="1">
              <a:spLocks noChangeArrowheads="1"/>
            </p:cNvSpPr>
            <p:nvPr/>
          </p:nvSpPr>
          <p:spPr bwMode="auto">
            <a:xfrm>
              <a:off x="667265" y="5795320"/>
              <a:ext cx="9341708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6379" tIns="93189" rIns="186379" bIns="93189">
              <a:spAutoFit/>
            </a:bodyPr>
            <a:lstStyle>
              <a:lvl1pPr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5838" b="1" dirty="0">
                  <a:solidFill>
                    <a:srgbClr val="0D0C0C"/>
                  </a:solidFill>
                  <a:latin typeface="Helvetica" charset="0"/>
                  <a:cs typeface="Helvetica" charset="0"/>
                </a:rPr>
                <a:t>INTRODUCTION</a:t>
              </a:r>
            </a:p>
          </p:txBody>
        </p:sp>
        <p:sp>
          <p:nvSpPr>
            <p:cNvPr id="75" name="Rectangle 52"/>
            <p:cNvSpPr>
              <a:spLocks noChangeArrowheads="1"/>
            </p:cNvSpPr>
            <p:nvPr/>
          </p:nvSpPr>
          <p:spPr bwMode="auto">
            <a:xfrm>
              <a:off x="667265" y="7049530"/>
              <a:ext cx="9341708" cy="95765"/>
            </a:xfrm>
            <a:prstGeom prst="rect">
              <a:avLst/>
            </a:prstGeom>
            <a:solidFill>
              <a:srgbClr val="2163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2134689"/>
              <a:endParaRPr lang="en-US" sz="10314"/>
            </a:p>
          </p:txBody>
        </p:sp>
      </p:grpSp>
      <p:sp>
        <p:nvSpPr>
          <p:cNvPr id="76" name="Rectangle 44"/>
          <p:cNvSpPr>
            <a:spLocks noChangeArrowheads="1"/>
          </p:cNvSpPr>
          <p:nvPr/>
        </p:nvSpPr>
        <p:spPr bwMode="auto">
          <a:xfrm>
            <a:off x="0" y="4460789"/>
            <a:ext cx="32918400" cy="434031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407" tIns="93204" rIns="186407" bIns="93204"/>
          <a:lstStyle/>
          <a:p>
            <a:pPr defTabSz="4471726"/>
            <a:endParaRPr lang="en-US" sz="18195">
              <a:latin typeface="Helvetica" charset="0"/>
              <a:cs typeface="Helvetica" charset="0"/>
            </a:endParaRPr>
          </a:p>
        </p:txBody>
      </p:sp>
      <p:sp>
        <p:nvSpPr>
          <p:cNvPr id="77" name="TextBox 6"/>
          <p:cNvSpPr txBox="1">
            <a:spLocks noChangeArrowheads="1"/>
          </p:cNvSpPr>
          <p:nvPr/>
        </p:nvSpPr>
        <p:spPr bwMode="auto">
          <a:xfrm>
            <a:off x="667265" y="7352271"/>
            <a:ext cx="9341708" cy="7192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dirty="0">
                <a:latin typeface="Helvetica" charset="0"/>
                <a:cs typeface="Helvetica" charset="0"/>
              </a:rPr>
              <a:t>Studying phasing sensor signal for 30 meter class telescope:</a:t>
            </a: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14" dirty="0">
                <a:latin typeface="Helvetica" charset="0"/>
                <a:cs typeface="Helvetica" charset="0"/>
              </a:rPr>
              <a:t>Pinhole</a:t>
            </a: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114" dirty="0">
              <a:latin typeface="Helvetica" charset="0"/>
              <a:cs typeface="Helvetica" charset="0"/>
            </a:endParaRP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114" dirty="0">
              <a:latin typeface="Helvetica" charset="0"/>
              <a:cs typeface="Helvetica" charset="0"/>
            </a:endParaRP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114" dirty="0">
              <a:latin typeface="Helvetica" charset="0"/>
              <a:cs typeface="Helvetica" charset="0"/>
            </a:endParaRP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114" dirty="0">
              <a:latin typeface="Helvetica" charset="0"/>
              <a:cs typeface="Helvetica" charset="0"/>
            </a:endParaRP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114" dirty="0">
              <a:latin typeface="Helvetica" charset="0"/>
              <a:cs typeface="Helvetica" charset="0"/>
            </a:endParaRP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14" dirty="0">
                <a:latin typeface="Helvetica" charset="0"/>
                <a:cs typeface="Helvetica" charset="0"/>
              </a:rPr>
              <a:t>Phase contrast [1]:</a:t>
            </a:r>
          </a:p>
          <a:p>
            <a:pPr algn="l" eaLnBrk="1" hangingPunct="1">
              <a:lnSpc>
                <a:spcPct val="150000"/>
              </a:lnSpc>
            </a:pPr>
            <a:endParaRPr lang="en-US" sz="3114" dirty="0">
              <a:latin typeface="Helvetica" charset="0"/>
              <a:cs typeface="Helvetica" charset="0"/>
            </a:endParaRPr>
          </a:p>
        </p:txBody>
      </p:sp>
      <p:sp>
        <p:nvSpPr>
          <p:cNvPr id="83" name="TextBox 65"/>
          <p:cNvSpPr txBox="1">
            <a:spLocks noChangeArrowheads="1"/>
          </p:cNvSpPr>
          <p:nvPr/>
        </p:nvSpPr>
        <p:spPr bwMode="auto">
          <a:xfrm>
            <a:off x="11788346" y="7398609"/>
            <a:ext cx="9341708" cy="72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b="1" dirty="0">
                <a:latin typeface="Helvetica" charset="0"/>
                <a:cs typeface="Helvetica" charset="0"/>
              </a:rPr>
              <a:t>Ideal case without atmosphere</a:t>
            </a:r>
            <a:endParaRPr lang="en-US" sz="3114" b="1" dirty="0"/>
          </a:p>
        </p:txBody>
      </p:sp>
      <p:sp>
        <p:nvSpPr>
          <p:cNvPr id="88" name="TextBox 71"/>
          <p:cNvSpPr txBox="1">
            <a:spLocks noChangeArrowheads="1"/>
          </p:cNvSpPr>
          <p:nvPr/>
        </p:nvSpPr>
        <p:spPr bwMode="auto">
          <a:xfrm>
            <a:off x="22909427" y="7398609"/>
            <a:ext cx="9341708" cy="216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dirty="0">
                <a:latin typeface="Helvetica" charset="0"/>
                <a:cs typeface="Helvetica" charset="0"/>
              </a:rPr>
              <a:t>Ideally fitting the signal gives more information. But then the sampling become more important.</a:t>
            </a:r>
          </a:p>
          <a:p>
            <a:pPr algn="l" eaLnBrk="1" hangingPunct="1">
              <a:lnSpc>
                <a:spcPct val="150000"/>
              </a:lnSpc>
            </a:pPr>
            <a:endParaRPr lang="en-US" sz="3114" dirty="0"/>
          </a:p>
        </p:txBody>
      </p:sp>
      <p:pic>
        <p:nvPicPr>
          <p:cNvPr id="99" name="Picture 10" descr="SPIE-logo-cmy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87" y="2236573"/>
            <a:ext cx="2669059" cy="76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" name="Straight Connector 14"/>
          <p:cNvCxnSpPr>
            <a:cxnSpLocks noChangeShapeType="1"/>
          </p:cNvCxnSpPr>
          <p:nvPr/>
        </p:nvCxnSpPr>
        <p:spPr bwMode="auto">
          <a:xfrm>
            <a:off x="11899556" y="18878482"/>
            <a:ext cx="9341708" cy="0"/>
          </a:xfrm>
          <a:prstGeom prst="line">
            <a:avLst/>
          </a:prstGeom>
          <a:noFill/>
          <a:ln w="3175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7" name="Straight Connector 59"/>
          <p:cNvCxnSpPr>
            <a:cxnSpLocks noChangeShapeType="1"/>
          </p:cNvCxnSpPr>
          <p:nvPr/>
        </p:nvCxnSpPr>
        <p:spPr bwMode="auto">
          <a:xfrm>
            <a:off x="10898659" y="6462584"/>
            <a:ext cx="0" cy="24466378"/>
          </a:xfrm>
          <a:prstGeom prst="line">
            <a:avLst/>
          </a:prstGeom>
          <a:noFill/>
          <a:ln w="6350">
            <a:solidFill>
              <a:srgbClr val="BBE0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8" name="Straight Connector 62"/>
          <p:cNvCxnSpPr>
            <a:cxnSpLocks noChangeShapeType="1"/>
          </p:cNvCxnSpPr>
          <p:nvPr/>
        </p:nvCxnSpPr>
        <p:spPr bwMode="auto">
          <a:xfrm>
            <a:off x="22019741" y="6462584"/>
            <a:ext cx="0" cy="24466378"/>
          </a:xfrm>
          <a:prstGeom prst="line">
            <a:avLst/>
          </a:prstGeom>
          <a:noFill/>
          <a:ln w="6350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5" name="Rectangle 10"/>
          <p:cNvSpPr>
            <a:spLocks noChangeArrowheads="1"/>
          </p:cNvSpPr>
          <p:nvPr/>
        </p:nvSpPr>
        <p:spPr bwMode="auto">
          <a:xfrm>
            <a:off x="27580281" y="29585165"/>
            <a:ext cx="4893276" cy="178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379" tIns="93189" rIns="186379" bIns="93189"/>
          <a:lstStyle/>
          <a:p>
            <a:pPr algn="l" defTabSz="4471726">
              <a:spcBef>
                <a:spcPct val="20000"/>
              </a:spcBef>
            </a:pP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4. Reference, </a:t>
            </a:r>
            <a:r>
              <a:rPr lang="en-US" sz="2335" i="1" dirty="0">
                <a:solidFill>
                  <a:schemeClr val="tx1"/>
                </a:solidFill>
                <a:latin typeface="Helvetica" charset="0"/>
                <a:cs typeface="Helvetica" charset="0"/>
              </a:rPr>
              <a:t>Name of reference</a:t>
            </a:r>
            <a:endParaRPr lang="en-US" sz="2335" dirty="0">
              <a:solidFill>
                <a:schemeClr val="tx1"/>
              </a:solidFill>
              <a:latin typeface="Helvetica" charset="0"/>
              <a:cs typeface="Helvetica" charset="0"/>
            </a:endParaRPr>
          </a:p>
          <a:p>
            <a:pPr algn="l" defTabSz="4471726">
              <a:spcBef>
                <a:spcPct val="20000"/>
              </a:spcBef>
            </a:pP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5. Reference, </a:t>
            </a:r>
            <a:r>
              <a:rPr lang="en-US" sz="2335" i="1" dirty="0">
                <a:solidFill>
                  <a:schemeClr val="tx1"/>
                </a:solidFill>
                <a:latin typeface="Helvetica" charset="0"/>
                <a:cs typeface="Helvetica" charset="0"/>
              </a:rPr>
              <a:t>Name of reference</a:t>
            </a:r>
            <a:endParaRPr lang="en-US" sz="2335" dirty="0">
              <a:solidFill>
                <a:schemeClr val="tx1"/>
              </a:solidFill>
              <a:latin typeface="Helvetica" charset="0"/>
              <a:cs typeface="Helvetica" charset="0"/>
            </a:endParaRPr>
          </a:p>
          <a:p>
            <a:pPr algn="l" defTabSz="4471726">
              <a:spcBef>
                <a:spcPct val="20000"/>
              </a:spcBef>
            </a:pP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6. Reference, </a:t>
            </a:r>
            <a:r>
              <a:rPr lang="en-US" sz="2335" i="1" dirty="0">
                <a:solidFill>
                  <a:schemeClr val="tx1"/>
                </a:solidFill>
                <a:latin typeface="Helvetica" charset="0"/>
                <a:cs typeface="Helvetica" charset="0"/>
              </a:rPr>
              <a:t>Name of reference</a:t>
            </a:r>
            <a:endParaRPr lang="en-US" sz="2335" dirty="0">
              <a:solidFill>
                <a:schemeClr val="tx1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119" name="Straight Connector 14"/>
          <p:cNvCxnSpPr>
            <a:cxnSpLocks noChangeShapeType="1"/>
          </p:cNvCxnSpPr>
          <p:nvPr/>
        </p:nvCxnSpPr>
        <p:spPr bwMode="auto">
          <a:xfrm>
            <a:off x="27580281" y="19525221"/>
            <a:ext cx="0" cy="6763779"/>
          </a:xfrm>
          <a:prstGeom prst="line">
            <a:avLst/>
          </a:prstGeom>
          <a:noFill/>
          <a:ln w="3175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1C9AE6A-715F-4E08-908C-DCD4C9CA4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9968" y="517966"/>
            <a:ext cx="2891480" cy="3769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98B0F6-0802-4200-B58D-69B088A7B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64" y="14405690"/>
            <a:ext cx="4860000" cy="3411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0DAB1D-D8FB-49DB-B169-54BA21FC8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491" y="9569208"/>
            <a:ext cx="4860000" cy="34159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65">
                <a:extLst>
                  <a:ext uri="{FF2B5EF4-FFF2-40B4-BE49-F238E27FC236}">
                    <a16:creationId xmlns:a16="http://schemas.microsoft.com/office/drawing/2014/main" id="{519E8759-EA8D-4FEB-A1B1-9C1BCAF59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9686" y="20211021"/>
                <a:ext cx="9341708" cy="7944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150000"/>
                  </a:lnSpc>
                </a:pPr>
                <a:r>
                  <a:rPr lang="en-US" sz="3114" dirty="0">
                    <a:latin typeface="Helvetica" charset="0"/>
                    <a:cs typeface="Helvetica" charset="0"/>
                  </a:rPr>
                  <a:t>Calculate the information content of both signal</a:t>
                </a:r>
              </a:p>
              <a:p>
                <a:pPr algn="l" eaLnBrk="1" hangingPunct="1">
                  <a:lnSpc>
                    <a:spcPct val="150000"/>
                  </a:lnSpc>
                </a:pPr>
                <a:r>
                  <a:rPr lang="en-US" sz="3114" dirty="0">
                    <a:latin typeface="Helvetica" charset="0"/>
                    <a:cs typeface="Helvetica" charset="0"/>
                  </a:rPr>
                  <a:t>Using the fisher information as defined in [2]</a:t>
                </a:r>
              </a:p>
              <a:p>
                <a:pPr algn="l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1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1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1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110" i="1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ctrlPr>
                            <a:rPr lang="en-US" sz="311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11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311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311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11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1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11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311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311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311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11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311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3110" i="1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311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11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311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110" dirty="0"/>
              </a:p>
              <a:p>
                <a:pPr algn="l" eaLnBrk="1" hangingPunct="1">
                  <a:lnSpc>
                    <a:spcPct val="150000"/>
                  </a:lnSpc>
                </a:pPr>
                <a:r>
                  <a:rPr lang="en-US" sz="3110" dirty="0"/>
                  <a:t>With </a:t>
                </a:r>
                <a14:m>
                  <m:oMath xmlns:m="http://schemas.openxmlformats.org/officeDocument/2006/math">
                    <m:r>
                      <a:rPr lang="en-US" sz="311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11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1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311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110" dirty="0"/>
                  <a:t> probability of photon ending on position x for relative height difference between two segments of </a:t>
                </a:r>
                <a14:m>
                  <m:oMath xmlns:m="http://schemas.openxmlformats.org/officeDocument/2006/math">
                    <m:r>
                      <a:rPr lang="en-US" sz="311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110" dirty="0"/>
                  <a:t>.</a:t>
                </a:r>
              </a:p>
              <a:p>
                <a:pPr algn="l" eaLnBrk="1" hangingPunct="1">
                  <a:lnSpc>
                    <a:spcPct val="150000"/>
                  </a:lnSpc>
                </a:pPr>
                <a:r>
                  <a:rPr lang="en-US" sz="3110" dirty="0"/>
                  <a:t>This is linked to the Cramer Rao bound by:</a:t>
                </a:r>
              </a:p>
              <a:p>
                <a:pPr algn="l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1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110" i="1">
                              <a:latin typeface="Cambria Math" panose="02040503050406030204" pitchFamily="18" charset="0"/>
                            </a:rPr>
                            <m:t>𝐶𝑅</m:t>
                          </m:r>
                        </m:sub>
                      </m:sSub>
                      <m:r>
                        <a:rPr lang="en-US" sz="3110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11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1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11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11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311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11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311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11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1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3110" i="1">
                                      <a:latin typeface="Cambria Math" panose="02040503050406030204" pitchFamily="18" charset="0"/>
                                    </a:rPr>
                                    <m:t>𝑝h𝑜𝑡𝑜𝑛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3110" dirty="0"/>
              </a:p>
            </p:txBody>
          </p:sp>
        </mc:Choice>
        <mc:Fallback>
          <p:sp>
            <p:nvSpPr>
              <p:cNvPr id="124" name="TextBox 65">
                <a:extLst>
                  <a:ext uri="{FF2B5EF4-FFF2-40B4-BE49-F238E27FC236}">
                    <a16:creationId xmlns:a16="http://schemas.microsoft.com/office/drawing/2014/main" id="{519E8759-EA8D-4FEB-A1B1-9C1BCAF59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686" y="20211021"/>
                <a:ext cx="9341708" cy="7944932"/>
              </a:xfrm>
              <a:prstGeom prst="rect">
                <a:avLst/>
              </a:prstGeom>
              <a:blipFill>
                <a:blip r:embed="rId7"/>
                <a:stretch>
                  <a:fillRect l="-1632" r="-1044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6">
                <a:extLst>
                  <a:ext uri="{FF2B5EF4-FFF2-40B4-BE49-F238E27FC236}">
                    <a16:creationId xmlns:a16="http://schemas.microsoft.com/office/drawing/2014/main" id="{A2EB7011-630A-4D11-8F07-26433D3AD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70410" y="8190204"/>
                <a:ext cx="4860000" cy="5035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457200" indent="-457200" algn="l" eaLnBrk="1" hangingPunct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114" dirty="0">
                    <a:latin typeface="Helvetica" charset="0"/>
                    <a:cs typeface="Helvetica" charset="0"/>
                  </a:rPr>
                  <a:t>Pinhole</a:t>
                </a:r>
              </a:p>
              <a:p>
                <a:pPr marL="1200150" lvl="1" indent="-457200" algn="l" eaLnBrk="1" hangingPunct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114" dirty="0">
                    <a:latin typeface="Helvetica" charset="0"/>
                    <a:cs typeface="Helvetica" charset="0"/>
                  </a:rPr>
                  <a:t>Insensitive to </a:t>
                </a:r>
                <a14:m>
                  <m:oMath xmlns:m="http://schemas.openxmlformats.org/officeDocument/2006/math">
                    <m:r>
                      <a:rPr lang="en-US" sz="3114" b="0" i="1" smtClean="0">
                        <a:latin typeface="Cambria Math" panose="02040503050406030204" pitchFamily="18" charset="0"/>
                        <a:cs typeface="Helvetica" charset="0"/>
                      </a:rPr>
                      <m:t>𝜆</m:t>
                    </m:r>
                  </m:oMath>
                </a14:m>
                <a:r>
                  <a:rPr lang="en-US" sz="3114" dirty="0">
                    <a:latin typeface="Helvetica" charset="0"/>
                    <a:cs typeface="Helvetica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3114" b="0" i="1" smtClean="0">
                            <a:latin typeface="Cambria Math" panose="02040503050406030204" pitchFamily="18" charset="0"/>
                            <a:cs typeface="Helvetica" charset="0"/>
                          </a:rPr>
                        </m:ctrlPr>
                      </m:fPr>
                      <m:num>
                        <m:r>
                          <a:rPr lang="en-US" sz="3114" b="0" i="1" smtClean="0">
                            <a:latin typeface="Cambria Math" panose="02040503050406030204" pitchFamily="18" charset="0"/>
                            <a:cs typeface="Helvetica" charset="0"/>
                          </a:rPr>
                          <m:t>𝜆</m:t>
                        </m:r>
                      </m:num>
                      <m:den>
                        <m:r>
                          <a:rPr lang="en-US" sz="3114" b="0" i="1" smtClean="0">
                            <a:latin typeface="Cambria Math" panose="02040503050406030204" pitchFamily="18" charset="0"/>
                            <a:cs typeface="Helvetica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114" dirty="0">
                    <a:latin typeface="Helvetica" charset="0"/>
                    <a:cs typeface="Helvetica" charset="0"/>
                  </a:rPr>
                  <a:t> multiple.</a:t>
                </a:r>
              </a:p>
              <a:p>
                <a:pPr marL="457200" indent="-457200" algn="l" eaLnBrk="1" hangingPunct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114" dirty="0">
                    <a:latin typeface="Helvetica" charset="0"/>
                    <a:cs typeface="Helvetica" charset="0"/>
                  </a:rPr>
                  <a:t>Phase contrast</a:t>
                </a:r>
              </a:p>
              <a:p>
                <a:pPr marL="1200150" lvl="1" indent="-457200" algn="l" eaLnBrk="1" hangingPunct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114" dirty="0">
                    <a:latin typeface="Helvetica" charset="0"/>
                    <a:cs typeface="Helvetica" charset="0"/>
                  </a:rPr>
                  <a:t>Sensible to all step</a:t>
                </a:r>
              </a:p>
              <a:p>
                <a:pPr marL="1200150" lvl="1" indent="-457200" algn="l" eaLnBrk="1" hangingPunct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114" dirty="0">
                    <a:latin typeface="Helvetica" charset="0"/>
                    <a:cs typeface="Helvetica" charset="0"/>
                  </a:rPr>
                  <a:t>Globally higher sensitivity</a:t>
                </a:r>
              </a:p>
            </p:txBody>
          </p:sp>
        </mc:Choice>
        <mc:Fallback xmlns="">
          <p:sp>
            <p:nvSpPr>
              <p:cNvPr id="126" name="TextBox 6">
                <a:extLst>
                  <a:ext uri="{FF2B5EF4-FFF2-40B4-BE49-F238E27FC236}">
                    <a16:creationId xmlns:a16="http://schemas.microsoft.com/office/drawing/2014/main" id="{A2EB7011-630A-4D11-8F07-26433D3A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70410" y="8190204"/>
                <a:ext cx="4860000" cy="5035546"/>
              </a:xfrm>
              <a:prstGeom prst="rect">
                <a:avLst/>
              </a:prstGeom>
              <a:blipFill>
                <a:blip r:embed="rId11"/>
                <a:stretch>
                  <a:fillRect l="-2760" r="-4015" b="-2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41"/>
          <p:cNvSpPr>
            <a:spLocks noChangeArrowheads="1"/>
          </p:cNvSpPr>
          <p:nvPr/>
        </p:nvSpPr>
        <p:spPr bwMode="auto">
          <a:xfrm>
            <a:off x="2224216" y="234778"/>
            <a:ext cx="27000000" cy="422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379" tIns="93189" rIns="186379" bIns="93189" anchor="ctr"/>
          <a:lstStyle/>
          <a:p>
            <a:pPr defTabSz="4472601">
              <a:defRPr/>
            </a:pPr>
            <a:r>
              <a:rPr lang="en-US" sz="8465" b="1" dirty="0">
                <a:solidFill>
                  <a:srgbClr val="0D0C0C"/>
                </a:solidFill>
                <a:latin typeface="Helvetica"/>
                <a:cs typeface="Helvetica"/>
              </a:rPr>
              <a:t>Performance of spatial filtering wavefront sensor for the phasing of segmented telescopes</a:t>
            </a:r>
            <a:br>
              <a:rPr lang="en-US" sz="13233" b="1" dirty="0">
                <a:solidFill>
                  <a:srgbClr val="2163A1"/>
                </a:solidFill>
                <a:latin typeface="Helvetica"/>
                <a:cs typeface="Helvetica"/>
              </a:rPr>
            </a:br>
            <a:r>
              <a:rPr lang="en-US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Lothar Noethe</a:t>
            </a:r>
            <a:r>
              <a:rPr lang="en-US" sz="467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1</a:t>
            </a:r>
            <a:r>
              <a:rPr lang="en-US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 Anne-Laure Cheffot</a:t>
            </a:r>
            <a:r>
              <a:rPr lang="en-US" sz="467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12</a:t>
            </a:r>
            <a:r>
              <a:rPr lang="en-US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 Arthur Vigan</a:t>
            </a:r>
            <a:r>
              <a:rPr lang="en-US" sz="467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2</a:t>
            </a:r>
            <a:r>
              <a:rPr lang="en-US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 KjetilDohlen</a:t>
            </a:r>
            <a:r>
              <a:rPr lang="en-US" sz="467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2</a:t>
            </a:r>
            <a:br>
              <a:rPr lang="en-US" altLang="ja-JP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</a:br>
            <a:r>
              <a:rPr lang="en-US" altLang="ja-JP" sz="467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1</a:t>
            </a:r>
            <a:r>
              <a:rPr lang="en-US" altLang="ja-JP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European southern observatory / </a:t>
            </a:r>
            <a:r>
              <a:rPr lang="en-US" altLang="ja-JP" sz="467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2</a:t>
            </a:r>
            <a:r>
              <a:rPr lang="en-US" altLang="ja-JP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Laboratoire </a:t>
            </a:r>
            <a:r>
              <a:rPr lang="en-US" altLang="ja-JP" sz="467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d’Astrophysique</a:t>
            </a:r>
            <a:r>
              <a:rPr lang="en-US" altLang="ja-JP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 de Marseille</a:t>
            </a:r>
            <a:endParaRPr lang="en-US" sz="4670" i="1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27" name="TextBox 65">
            <a:extLst>
              <a:ext uri="{FF2B5EF4-FFF2-40B4-BE49-F238E27FC236}">
                <a16:creationId xmlns:a16="http://schemas.microsoft.com/office/drawing/2014/main" id="{14B6C8AE-92F5-4AC3-ACD9-07D2297C3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3021" y="19053002"/>
            <a:ext cx="9341708" cy="72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b="1" dirty="0">
                <a:latin typeface="Helvetica" charset="0"/>
                <a:cs typeface="Helvetica" charset="0"/>
              </a:rPr>
              <a:t>With atmosphere</a:t>
            </a:r>
            <a:endParaRPr lang="en-US" sz="3114" b="1" dirty="0"/>
          </a:p>
        </p:txBody>
      </p:sp>
      <p:sp>
        <p:nvSpPr>
          <p:cNvPr id="128" name="TextBox 65">
            <a:extLst>
              <a:ext uri="{FF2B5EF4-FFF2-40B4-BE49-F238E27FC236}">
                <a16:creationId xmlns:a16="http://schemas.microsoft.com/office/drawing/2014/main" id="{A40F67AE-2B29-4EA7-8877-1BA675F5B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8879" y="6398139"/>
            <a:ext cx="9341708" cy="72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b="1" dirty="0">
                <a:latin typeface="Helvetica" charset="0"/>
                <a:cs typeface="Helvetica" charset="0"/>
              </a:rPr>
              <a:t>Sensitivity to sampling</a:t>
            </a:r>
            <a:endParaRPr lang="en-US" sz="3114" b="1" dirty="0"/>
          </a:p>
        </p:txBody>
      </p:sp>
      <p:sp>
        <p:nvSpPr>
          <p:cNvPr id="130" name="TextBox 6">
            <a:extLst>
              <a:ext uri="{FF2B5EF4-FFF2-40B4-BE49-F238E27FC236}">
                <a16:creationId xmlns:a16="http://schemas.microsoft.com/office/drawing/2014/main" id="{0F41CB8A-41A5-4648-BB76-668133FCC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9733" y="9024712"/>
            <a:ext cx="4860000" cy="57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14" dirty="0">
                <a:latin typeface="Helvetica" charset="0"/>
                <a:cs typeface="Helvetica" charset="0"/>
              </a:rPr>
              <a:t>Pinhole</a:t>
            </a:r>
          </a:p>
          <a:p>
            <a:pPr marL="1200150" lvl="1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14" dirty="0">
                <a:latin typeface="Helvetica" charset="0"/>
                <a:cs typeface="Helvetica" charset="0"/>
              </a:rPr>
              <a:t>Less influenced.</a:t>
            </a: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14" dirty="0">
                <a:latin typeface="Helvetica" charset="0"/>
                <a:cs typeface="Helvetica" charset="0"/>
              </a:rPr>
              <a:t>Phase contrast</a:t>
            </a:r>
          </a:p>
          <a:p>
            <a:pPr marL="1200150" lvl="1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14" dirty="0">
                <a:latin typeface="Helvetica" charset="0"/>
                <a:cs typeface="Helvetica" charset="0"/>
              </a:rPr>
              <a:t>higher impact</a:t>
            </a:r>
          </a:p>
          <a:p>
            <a:pPr marL="1200150" lvl="1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14" dirty="0">
                <a:latin typeface="Helvetica" charset="0"/>
                <a:cs typeface="Helvetica" charset="0"/>
              </a:rPr>
              <a:t>From 3 point per signal width on average more sensitive</a:t>
            </a:r>
          </a:p>
        </p:txBody>
      </p:sp>
      <p:sp>
        <p:nvSpPr>
          <p:cNvPr id="131" name="TextBox 71">
            <a:extLst>
              <a:ext uri="{FF2B5EF4-FFF2-40B4-BE49-F238E27FC236}">
                <a16:creationId xmlns:a16="http://schemas.microsoft.com/office/drawing/2014/main" id="{4B1042FF-49B6-486D-8D07-4902C7AE2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8171" y="13606909"/>
            <a:ext cx="9341708" cy="216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dirty="0">
                <a:latin typeface="Helvetica" charset="0"/>
                <a:cs typeface="Helvetica" charset="0"/>
              </a:rPr>
              <a:t>The insensitivity of the pinhole to small piston step become obvious when looking at the discrete derivative of the signal.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ECA461-0409-4A1B-9AE3-6E8CC938EE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491280" y="15628140"/>
            <a:ext cx="5934741" cy="2972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FEC16C-3053-4DE7-809E-F275A27FC82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7497" t="3147" r="27497" b="3082"/>
          <a:stretch/>
        </p:blipFill>
        <p:spPr>
          <a:xfrm>
            <a:off x="5535717" y="8510157"/>
            <a:ext cx="4860000" cy="4936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E88A55-0634-4002-8A03-D23870A79A0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7497" t="1872" r="27497" b="3608"/>
          <a:stretch/>
        </p:blipFill>
        <p:spPr>
          <a:xfrm>
            <a:off x="5535717" y="13541579"/>
            <a:ext cx="4860000" cy="49759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B3F67A-689F-4B31-8137-45D85F375F4B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7497" t="1766" r="27497" b="3820"/>
          <a:stretch/>
        </p:blipFill>
        <p:spPr>
          <a:xfrm>
            <a:off x="11618522" y="8275254"/>
            <a:ext cx="4860000" cy="49702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86EE6D-406F-4C28-A7ED-F4F57823653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7497" r="27497" b="1949"/>
          <a:stretch/>
        </p:blipFill>
        <p:spPr>
          <a:xfrm>
            <a:off x="22531135" y="9257215"/>
            <a:ext cx="4860000" cy="51617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Cambria Math</vt:lpstr>
      <vt:lpstr>Helvetica</vt:lpstr>
      <vt:lpstr>Default Design</vt:lpstr>
      <vt:lpstr>PowerPoint Presentation</vt:lpstr>
    </vt:vector>
  </TitlesOfParts>
  <Company>SciFor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Posters1st</dc:creator>
  <cp:lastModifiedBy>Anne-Laure Cheffot</cp:lastModifiedBy>
  <cp:revision>269</cp:revision>
  <dcterms:created xsi:type="dcterms:W3CDTF">2003-12-17T18:44:28Z</dcterms:created>
  <dcterms:modified xsi:type="dcterms:W3CDTF">2018-05-17T17:01:36Z</dcterms:modified>
</cp:coreProperties>
</file>