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>
        <p:scale>
          <a:sx n="81" d="100"/>
          <a:sy n="81" d="100"/>
        </p:scale>
        <p:origin x="-2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44C5-D99D-E847-AC92-CB1C97085A90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3660-C8DD-1B47-9514-9FD6E319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3660-C8DD-1B47-9514-9FD6E3195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6BF08-E8BF-454F-8908-4534B774A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F320</a:t>
            </a:r>
            <a:br>
              <a:rPr lang="en-US" dirty="0"/>
            </a:br>
            <a:r>
              <a:rPr lang="en-US" dirty="0"/>
              <a:t>Foundations of data </a:t>
            </a:r>
            <a:r>
              <a:rPr lang="en-US" smtClean="0"/>
              <a:t>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32C348-9FC6-964A-8386-9FBBC69F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#1 Presentation Template</a:t>
            </a:r>
          </a:p>
          <a:p>
            <a:r>
              <a:rPr lang="en-US" dirty="0"/>
              <a:t>Group </a:t>
            </a:r>
            <a:r>
              <a:rPr lang="en-US" dirty="0" smtClean="0"/>
              <a:t>#8</a:t>
            </a:r>
            <a:endParaRPr lang="en-US" dirty="0"/>
          </a:p>
          <a:p>
            <a:r>
              <a:rPr lang="en-US" dirty="0"/>
              <a:t>Group Details </a:t>
            </a:r>
            <a:r>
              <a:rPr lang="en-US" dirty="0" smtClean="0"/>
              <a:t>(</a:t>
            </a:r>
            <a:r>
              <a:rPr lang="en-US" dirty="0" smtClean="0"/>
              <a:t>2017B2A10548P –VISHESH MANGLA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E4C-C4C6-AD48-8A1D-43AF440B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4A339-A9DB-A944-A723-C780D1B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MONEYBALL CASE STUDY </a:t>
            </a:r>
            <a:endParaRPr lang="en-US" dirty="0" smtClean="0"/>
          </a:p>
          <a:p>
            <a:r>
              <a:rPr lang="en-IN" dirty="0"/>
              <a:t>Sabermetrics: </a:t>
            </a:r>
            <a:r>
              <a:rPr lang="en-IN" dirty="0" err="1"/>
              <a:t>DePodesta</a:t>
            </a:r>
            <a:r>
              <a:rPr lang="en-IN" dirty="0"/>
              <a:t>, a graduate in Economics from Harvard University joined the A’s in 1999 and quickly started incorporating analysis of baseball statistics to value and purchase players.  Dataset: Use the </a:t>
            </a:r>
            <a:r>
              <a:rPr lang="en-IN" dirty="0" err="1"/>
              <a:t>Moneyball</a:t>
            </a:r>
            <a:r>
              <a:rPr lang="en-IN" dirty="0"/>
              <a:t> dataset available at </a:t>
            </a:r>
            <a:r>
              <a:rPr lang="en-IN" dirty="0" err="1"/>
              <a:t>Kaggle</a:t>
            </a:r>
            <a:r>
              <a:rPr lang="en-IN" dirty="0"/>
              <a:t>. </a:t>
            </a:r>
          </a:p>
          <a:p>
            <a:r>
              <a:rPr lang="en-IN" dirty="0"/>
              <a:t>  Implement all your models in R. 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7593-B9A1-864F-80A6-A7E395F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7445D-B6D4-0248-8B31-1E46A177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Easy data </a:t>
            </a:r>
            <a:r>
              <a:rPr lang="en-US" dirty="0" err="1" smtClean="0"/>
              <a:t>manupulation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: Plotting module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7478DE-F536-A048-A941-16B4D447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downloaded from Sean </a:t>
            </a:r>
            <a:r>
              <a:rPr lang="en-US" dirty="0" err="1" smtClean="0"/>
              <a:t>Lahman’s</a:t>
            </a:r>
            <a:r>
              <a:rPr lang="en-US" dirty="0" smtClean="0"/>
              <a:t> website: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://www.seanlahman.com/baseball-archive/statistics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2012 dataset</a:t>
            </a:r>
          </a:p>
          <a:p>
            <a:r>
              <a:rPr lang="en-US" dirty="0" smtClean="0"/>
              <a:t>Used Batting.csv and Salaries.csv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Sabermetrics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71" y="2540274"/>
            <a:ext cx="6900584" cy="385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1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for identifying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85893-64B3-C64C-B06A-6ACBC7DB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How to choose players - </a:t>
            </a:r>
            <a:r>
              <a:rPr lang="en-IN" b="1" i="1" u="sng" dirty="0"/>
              <a:t>Algorithm</a:t>
            </a:r>
            <a:endParaRPr lang="en-IN" b="1" u="sng" dirty="0"/>
          </a:p>
          <a:p>
            <a:r>
              <a:rPr lang="en-IN" i="1" dirty="0"/>
              <a:t>We iterate through the rows picking 3 rows at a time and then multiplying number of games offered to the three lost players to corresponding players in </a:t>
            </a:r>
            <a:r>
              <a:rPr lang="en-IN" i="1" dirty="0" err="1"/>
              <a:t>batters_pool</a:t>
            </a:r>
            <a:r>
              <a:rPr lang="en-IN" i="1" dirty="0"/>
              <a:t>(the three rows) by multiplying max games to player with highest </a:t>
            </a:r>
            <a:r>
              <a:rPr lang="en-IN" i="1" dirty="0" err="1"/>
              <a:t>OBP,and</a:t>
            </a:r>
            <a:r>
              <a:rPr lang="en-IN" i="1" dirty="0"/>
              <a:t> then SP since OBP determine the ability of the player to remain at base and stay longer in game.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Code in </a:t>
            </a:r>
            <a:r>
              <a:rPr lang="en-US" dirty="0" err="1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817D7-A08C-AD43-A2CD-7CA699E0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65A0D3-F9DE-F740-9C62-B7F78B89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seems to be what is to be used here which gives high accuracy of 98% but problem is with F</a:t>
            </a:r>
            <a:r>
              <a:rPr lang="en-US" sz="1200" dirty="0" smtClean="0"/>
              <a:t>1</a:t>
            </a:r>
            <a:r>
              <a:rPr lang="en-US" dirty="0" smtClean="0"/>
              <a:t>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4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the Identified player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“few data points”  which I chose no  complete (3 character tuple) matched in correctly classified points.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9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0395F-0407-3A4A-8419-648E4669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 your presentation and R code to Dr. </a:t>
            </a:r>
            <a:r>
              <a:rPr lang="en-US" dirty="0" err="1"/>
              <a:t>vishal</a:t>
            </a:r>
            <a:r>
              <a:rPr lang="en-US" dirty="0"/>
              <a:t> </a:t>
            </a:r>
            <a:r>
              <a:rPr lang="en-US" dirty="0" err="1"/>
              <a:t>gupta</a:t>
            </a:r>
            <a:r>
              <a:rPr lang="en-US" dirty="0"/>
              <a:t> through mail</a:t>
            </a:r>
            <a:br>
              <a:rPr lang="en-US" dirty="0"/>
            </a:br>
            <a:r>
              <a:rPr lang="en-US" dirty="0"/>
              <a:t>Deadline: 06</a:t>
            </a:r>
            <a:r>
              <a:rPr lang="en-US" baseline="30000" dirty="0"/>
              <a:t>th</a:t>
            </a:r>
            <a:r>
              <a:rPr lang="en-US" dirty="0"/>
              <a:t> April,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54620-11F4-BA4E-8066-13BE483D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Subject line: Group </a:t>
            </a:r>
            <a:r>
              <a:rPr lang="en-US" dirty="0" smtClean="0"/>
              <a:t>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0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</TotalTime>
  <Words>255</Words>
  <Application>Microsoft Office PowerPoint</Application>
  <PresentationFormat>Custom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CS F320 Foundations of data scienCe</vt:lpstr>
      <vt:lpstr>Problem Statement</vt:lpstr>
      <vt:lpstr>Datasets used</vt:lpstr>
      <vt:lpstr>Data Description</vt:lpstr>
      <vt:lpstr>Sabermetrics</vt:lpstr>
      <vt:lpstr>Techniques used for identifying players</vt:lpstr>
      <vt:lpstr>results</vt:lpstr>
      <vt:lpstr>Will the Identified player join?</vt:lpstr>
      <vt:lpstr>Submit your presentation and R code to Dr. vishal gupta through mail Deadline: 06th April,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F320 Foundations of data sciene</dc:title>
  <dc:creator>Navneet Goyal</dc:creator>
  <cp:lastModifiedBy>Dell</cp:lastModifiedBy>
  <cp:revision>9</cp:revision>
  <dcterms:created xsi:type="dcterms:W3CDTF">2019-04-03T00:01:08Z</dcterms:created>
  <dcterms:modified xsi:type="dcterms:W3CDTF">2019-04-07T11:56:08Z</dcterms:modified>
</cp:coreProperties>
</file>