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notesMasterIdLst>
    <p:notesMasterId r:id="rId3"/>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1371600" y="1371600"/>
            <a:ext cx="6858000" cy="0"/>
          </a:xfrm>
          <a:prstGeom prst="rect">
            <a:avLst/>
          </a:prstGeom>
          <a:solidFill>
            <a:srgbClr val="F1F1F1"/>
          </a:solidFill>
          <a:ln/>
        </p:spPr>
        <p:txBody>
          <a:bodyPr wrap="square" rtlCol="0" anchor="ctr"/>
          <a:lstStyle/>
          <a:p>
            <a:pPr algn="ctr" indent="0" marL="0">
              <a:buNone/>
            </a:pPr>
            <a:r>
              <a:rPr lang="en-US" dirty="0">
                <a:solidFill>
                  <a:srgbClr val="363636"/>
                </a:solidFill>
              </a:rPr>
              <a:t>## The Rich Tapestry of Indian Culture: A Glimpse
India's culture is a vibrant and multifaceted tapestry woven from millennia of history, diverse religions, traditions, languages, and art forms. It's impossible to capture the full essence in a short response, but here's a glimpse:
**Key Aspects:**
* **Diversity:**  India is a land of countless ethnicities, religions, and languages. This diversity is reflected in everything from food and clothing to music and dance.
* **Ancient Traditions:** Hinduism, Buddhism, Jainism, Sikhism, and Islam all have deep roots in India, shaping its spiritual and social fabric. Ancient traditions like yoga, Ayurveda, and Vedic knowledge continue to influence modern life.
* **Festivals:**  India celebrates numerous festivals throughout the year, each with unique customs and rituals. From the vibrant Holi to the spiritual Diwali, these festivals are a testament to India's cultural richness.
* **Art and Literature:**  From classical dance forms like Bharatanatyam and Odissi to the intricate paintings of Mughal and Rajasthani art, India boasts a rich artistic heritage. Its literature, ranging from ancient epics like the Mahabharata and Ramayana to contemporary novels, reflects the country's diverse narratives and ideologies.
* **Food:**  Indian cuisine is renowned for its diverse flavors, spices, and regional specialties. From spicy curries of the south to the aromatic biryanis of the north, Indian food is a sensory journey.
* **Family Values:**  Family plays a crucial role in Indian society. Extended families, strong bonds, and respect for elders are deeply ingrained values.
* **Spirituality:**  India has a deep-rooted spirituality, with various religious practices and philosophies influencing everyday life. From the pursuit of inner peace through meditation to the importance of karma and reincarnation, spirituality is an integral part of the Indian worldview.
**Contemporary Influences:**
* **Modernization:**  India is rapidly modernizing, embracing new technologies and global influences. This has led to a blend of traditional and modern values in contemporary Indian society.
* **Globalization:**  With increased exposure to global culture, Indian youth are embracing new trends in music, fashion, and entertainment while still valuing their heritage.
**Challenges:**
* **Social Inequality:**  India grapples with issues of social inequality, caste discrimination, and gender disparities.  
* **Environmental Concerns:**  Rapid economic growth has resulted in environmental challenges, such as pollution and climate change.
**Overall:**
India's culture is a living, breathing entity, constantly evolving yet deeply rooted in its past. It is a land of contradictions and complexities, a place where tradition and modernity coexist, and where diversity is celebrated.  
**To delve deeper:**
* **Explore specific regions:** Each region of India has unique cultural traits and traditions.
* **Learn about different religions:** Hinduism, Buddhism, Islam, Christianity, Sikhism, and Jainism all contribute to India's cultural tapestry.
* **Experience Indian festivals:** Attend a festival to witness firsthand the vibrant traditions and celebrations.
* **Engage with Indian art and literature:** Immerse yourself in the country's rich artistic heritage.
* **Taste the flavors:** Try different regional cuisines to experience the diversity of Indian food. 
**Remember, this is just a starting point.  India's culture is vast and fascinating, waiting to be explored!**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Slide 1</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2024-06-06T17:20:50Z</dcterms:created>
  <dcterms:modified xsi:type="dcterms:W3CDTF">2024-06-06T17:20:50Z</dcterms:modified>
</cp:coreProperties>
</file>