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9" r:id="rId5"/>
    <p:sldId id="284" r:id="rId6"/>
    <p:sldId id="285" r:id="rId7"/>
    <p:sldId id="283" r:id="rId8"/>
    <p:sldId id="282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-30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=""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=""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=""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=""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=""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=""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=""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Lenovo\Desktop\video-1605279174.mp4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="" xmlns:a16="http://schemas.microsoft.com/office/drawing/2014/main" id="{0EF2A0DA-AE81-4A45-972E-646AC2870C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B2D6DE-C9B5-4678-91EF-77E85F235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1846" cy="34307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B536FA4E-0152-4E27-91DA-0FC22D184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46586"/>
            <a:ext cx="6271846" cy="3411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45755" y="2217059"/>
            <a:ext cx="55703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SOCIAL MEDIA MANAGEMENT</a:t>
            </a:r>
            <a:endParaRPr lang="en-US" sz="5400" u="sng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3" y="5568462"/>
            <a:ext cx="2930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Punoi</a:t>
            </a:r>
            <a:r>
              <a:rPr lang="en-US" sz="2400" b="1" i="1" dirty="0" smtClean="0"/>
              <a:t>:</a:t>
            </a:r>
          </a:p>
          <a:p>
            <a:r>
              <a:rPr lang="en-US" sz="2400" b="1" i="1" dirty="0" smtClean="0"/>
              <a:t>            </a:t>
            </a:r>
            <a:r>
              <a:rPr lang="en-US" sz="2400" b="1" i="1" dirty="0" err="1" smtClean="0"/>
              <a:t>Teuta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Ukshini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322023568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9597630">
            <a:off x="2707710" y="1595928"/>
            <a:ext cx="468987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FALEMNDERIT</a:t>
            </a:r>
            <a:endParaRPr lang="en-US" sz="5400" b="1" i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2" name="Picture 11" descr="screensho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5" name="Picture 14" descr="Screenshot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419"/>
            <a:ext cx="6119446" cy="1648055"/>
          </a:xfrm>
          <a:prstGeom prst="rect">
            <a:avLst/>
          </a:prstGeom>
        </p:spPr>
      </p:pic>
      <p:pic>
        <p:nvPicPr>
          <p:cNvPr id="16" name="Picture 15" descr="Screenshot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687" y="5504291"/>
            <a:ext cx="3762900" cy="8668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973015"/>
            <a:ext cx="10353762" cy="949569"/>
          </a:xfrm>
        </p:spPr>
        <p:txBody>
          <a:bodyPr>
            <a:normAutofit/>
          </a:bodyPr>
          <a:lstStyle/>
          <a:p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Përshkrimi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Kompanisë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i="1" dirty="0" smtClean="0">
                <a:latin typeface="Arial" pitchFamily="34" charset="0"/>
                <a:cs typeface="Arial" pitchFamily="34" charset="0"/>
              </a:rPr>
            </a:br>
            <a:endParaRPr lang="en-US" sz="2800" i="1" dirty="0"/>
          </a:p>
        </p:txBody>
      </p:sp>
      <p:pic>
        <p:nvPicPr>
          <p:cNvPr id="7" name="Content Placeholder 6" descr="zara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1292" y="2192214"/>
            <a:ext cx="4642339" cy="352864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10716" y="2181958"/>
            <a:ext cx="4856841" cy="36226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ZARA</a:t>
            </a:r>
            <a:r>
              <a:rPr lang="en-US" dirty="0" smtClean="0"/>
              <a:t> </a:t>
            </a:r>
            <a:r>
              <a:rPr lang="en-US" dirty="0" err="1" smtClean="0"/>
              <a:t>ë</a:t>
            </a:r>
            <a:r>
              <a:rPr lang="en-US" dirty="0" err="1" smtClean="0"/>
              <a:t>shtë</a:t>
            </a:r>
            <a:r>
              <a:rPr lang="en-US" dirty="0" smtClean="0"/>
              <a:t> </a:t>
            </a:r>
            <a:r>
              <a:rPr lang="en-US" dirty="0" err="1" smtClean="0"/>
              <a:t>kompania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e </a:t>
            </a:r>
            <a:r>
              <a:rPr lang="en-US" dirty="0" err="1" smtClean="0"/>
              <a:t>madhe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grupin</a:t>
            </a:r>
            <a:r>
              <a:rPr lang="en-US" dirty="0" smtClean="0"/>
              <a:t> </a:t>
            </a:r>
            <a:r>
              <a:rPr lang="en-US" dirty="0" err="1" smtClean="0"/>
              <a:t>Inditex,shitësi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madh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botën</a:t>
            </a:r>
            <a:r>
              <a:rPr lang="en-US" dirty="0" smtClean="0"/>
              <a:t> e </a:t>
            </a:r>
            <a:r>
              <a:rPr lang="en-US" dirty="0" err="1" smtClean="0"/>
              <a:t>veshjeve</a:t>
            </a:r>
            <a:r>
              <a:rPr lang="en-US" dirty="0" smtClean="0"/>
              <a:t>. </a:t>
            </a:r>
            <a:r>
              <a:rPr lang="en-US" dirty="0" err="1" smtClean="0"/>
              <a:t>Kompania</a:t>
            </a:r>
            <a:r>
              <a:rPr lang="en-US" dirty="0" smtClean="0"/>
              <a:t> 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kompani</a:t>
            </a:r>
            <a:r>
              <a:rPr lang="en-US" dirty="0" smtClean="0"/>
              <a:t> </a:t>
            </a:r>
            <a:r>
              <a:rPr lang="en-US" dirty="0" err="1" smtClean="0"/>
              <a:t>veshjesh</a:t>
            </a:r>
            <a:r>
              <a:rPr lang="en-US" dirty="0" smtClean="0"/>
              <a:t> 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gjitha</a:t>
            </a:r>
            <a:r>
              <a:rPr lang="en-US" dirty="0" smtClean="0"/>
              <a:t> </a:t>
            </a:r>
            <a:r>
              <a:rPr lang="en-US" dirty="0" err="1" smtClean="0"/>
              <a:t>gjinitë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gjitha</a:t>
            </a:r>
            <a:r>
              <a:rPr lang="en-US" dirty="0" smtClean="0"/>
              <a:t> </a:t>
            </a:r>
            <a:r>
              <a:rPr lang="en-US" dirty="0" err="1" smtClean="0"/>
              <a:t>moshat</a:t>
            </a:r>
            <a:r>
              <a:rPr lang="en-US" dirty="0" smtClean="0"/>
              <a:t>, ka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përhapje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lartë</a:t>
            </a:r>
            <a:r>
              <a:rPr lang="en-US" dirty="0" smtClean="0"/>
              <a:t> 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shpërndarje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madhe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botë,duke</a:t>
            </a:r>
            <a:r>
              <a:rPr lang="en-US" dirty="0" smtClean="0"/>
              <a:t> </a:t>
            </a:r>
            <a:r>
              <a:rPr lang="en-US" dirty="0" err="1" smtClean="0"/>
              <a:t>perfshirë</a:t>
            </a:r>
            <a:r>
              <a:rPr lang="en-US" dirty="0" smtClean="0"/>
              <a:t> </a:t>
            </a:r>
            <a:r>
              <a:rPr lang="en-US" dirty="0" err="1" smtClean="0"/>
              <a:t>këtu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</a:t>
            </a:r>
            <a:r>
              <a:rPr lang="en-US" dirty="0" err="1" smtClean="0"/>
              <a:t>Kosovën</a:t>
            </a:r>
            <a:r>
              <a:rPr lang="en-US" dirty="0" smtClean="0"/>
              <a:t>.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specializuar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modën</a:t>
            </a:r>
            <a:r>
              <a:rPr lang="en-US" dirty="0" smtClean="0"/>
              <a:t> e </a:t>
            </a:r>
            <a:r>
              <a:rPr lang="en-US" dirty="0" err="1" smtClean="0"/>
              <a:t>shpejtë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produktet</a:t>
            </a:r>
            <a:r>
              <a:rPr lang="en-US" dirty="0" smtClean="0"/>
              <a:t> </a:t>
            </a:r>
            <a:r>
              <a:rPr lang="en-US" dirty="0" err="1" smtClean="0"/>
              <a:t>përfshijnë</a:t>
            </a:r>
            <a:r>
              <a:rPr lang="en-US" dirty="0" smtClean="0"/>
              <a:t> </a:t>
            </a:r>
            <a:r>
              <a:rPr lang="en-US" dirty="0" err="1" smtClean="0"/>
              <a:t>veshje</a:t>
            </a:r>
            <a:r>
              <a:rPr lang="en-US" dirty="0" smtClean="0"/>
              <a:t>, </a:t>
            </a:r>
            <a:r>
              <a:rPr lang="en-US" dirty="0" err="1" smtClean="0"/>
              <a:t>aksesorë</a:t>
            </a:r>
            <a:r>
              <a:rPr lang="en-US" dirty="0" smtClean="0"/>
              <a:t>, </a:t>
            </a:r>
            <a:r>
              <a:rPr lang="en-US" dirty="0" err="1" smtClean="0"/>
              <a:t>këpucë</a:t>
            </a:r>
            <a:r>
              <a:rPr lang="en-US" dirty="0" smtClean="0"/>
              <a:t>, </a:t>
            </a:r>
            <a:r>
              <a:rPr lang="en-US" dirty="0" err="1" smtClean="0"/>
              <a:t>rroba</a:t>
            </a:r>
            <a:r>
              <a:rPr lang="en-US" dirty="0" smtClean="0"/>
              <a:t> </a:t>
            </a:r>
            <a:r>
              <a:rPr lang="en-US" dirty="0" err="1" smtClean="0"/>
              <a:t>banje</a:t>
            </a:r>
            <a:r>
              <a:rPr lang="en-US" dirty="0" smtClean="0"/>
              <a:t>, </a:t>
            </a:r>
            <a:r>
              <a:rPr lang="en-US" dirty="0" err="1" smtClean="0"/>
              <a:t>bukuri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parfume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3784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PERSONA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676399" y="2074986"/>
            <a:ext cx="3692770" cy="414996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b="1" dirty="0" smtClean="0"/>
              <a:t> Demographics: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Studente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20 </a:t>
            </a:r>
            <a:r>
              <a:rPr lang="en-US" dirty="0" err="1" smtClean="0"/>
              <a:t>vjeqare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Single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Jeton</a:t>
            </a:r>
            <a:r>
              <a:rPr lang="en-US" dirty="0" smtClean="0"/>
              <a:t> ne </a:t>
            </a:r>
            <a:r>
              <a:rPr lang="en-US" dirty="0" err="1" smtClean="0"/>
              <a:t>Ferizaj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70981" y="2063262"/>
            <a:ext cx="3552093" cy="414996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/>
          </a:p>
        </p:txBody>
      </p:sp>
      <p:pic>
        <p:nvPicPr>
          <p:cNvPr id="11" name="Picture 10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1573385"/>
            <a:ext cx="1043354" cy="1038370"/>
          </a:xfrm>
          <a:prstGeom prst="rect">
            <a:avLst/>
          </a:prstGeom>
        </p:spPr>
      </p:pic>
      <p:pic>
        <p:nvPicPr>
          <p:cNvPr id="12" name="Picture 11" descr="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8" y="1634566"/>
            <a:ext cx="990738" cy="10097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2247" y="364587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Behavior: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35016" y="3915508"/>
            <a:ext cx="372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Adhuruese</a:t>
            </a:r>
            <a:r>
              <a:rPr lang="en-US" dirty="0" smtClean="0"/>
              <a:t> e </a:t>
            </a:r>
            <a:r>
              <a:rPr lang="en-US" dirty="0" err="1" smtClean="0"/>
              <a:t>vrapit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kohë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lirë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Shkon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trajnime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Pëlqen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duket</a:t>
            </a:r>
            <a:r>
              <a:rPr lang="en-US" dirty="0" smtClean="0"/>
              <a:t> </a:t>
            </a:r>
            <a:r>
              <a:rPr lang="en-US" dirty="0" err="1" smtClean="0"/>
              <a:t>elegante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75692" y="4911969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Needs&amp;Goals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46740" y="5251940"/>
            <a:ext cx="404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jëtë</a:t>
            </a:r>
            <a:r>
              <a:rPr lang="en-US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famshme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e </a:t>
            </a:r>
            <a:r>
              <a:rPr lang="en-US" dirty="0" err="1" smtClean="0"/>
              <a:t>suksesshme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bëhet</a:t>
            </a:r>
            <a:r>
              <a:rPr lang="en-US" dirty="0" smtClean="0"/>
              <a:t> </a:t>
            </a:r>
            <a:r>
              <a:rPr lang="en-US" dirty="0" err="1" smtClean="0"/>
              <a:t>modele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ketë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dyqan</a:t>
            </a:r>
            <a:r>
              <a:rPr lang="en-US" dirty="0" smtClean="0"/>
              <a:t> </a:t>
            </a:r>
            <a:r>
              <a:rPr lang="en-US" dirty="0" err="1" smtClean="0"/>
              <a:t>estektike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4645" y="1617785"/>
            <a:ext cx="76200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Rita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28892" y="1629507"/>
            <a:ext cx="85578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Arian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0616" y="2180492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Demographics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35816" y="2485292"/>
            <a:ext cx="368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 </a:t>
            </a:r>
            <a:r>
              <a:rPr lang="en-US" dirty="0" err="1" smtClean="0"/>
              <a:t>martuar</a:t>
            </a:r>
            <a:r>
              <a:rPr lang="en-US" dirty="0" smtClean="0"/>
              <a:t>, 34 </a:t>
            </a:r>
            <a:r>
              <a:rPr lang="en-US" dirty="0" err="1" smtClean="0"/>
              <a:t>vjec</a:t>
            </a:r>
            <a:r>
              <a:rPr lang="en-US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Bashkëshort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baba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përkushtuar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Jeton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Prishtinë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Punon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 </a:t>
            </a:r>
            <a:r>
              <a:rPr lang="en-US" dirty="0" err="1" smtClean="0"/>
              <a:t>dizenjator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46122" y="3610708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Behavior: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47537" y="3892062"/>
            <a:ext cx="3716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Pëlqen</a:t>
            </a:r>
            <a:r>
              <a:rPr lang="en-US" b="1" dirty="0" smtClean="0"/>
              <a:t> </a:t>
            </a:r>
            <a:r>
              <a:rPr lang="en-US" b="1" dirty="0" err="1" smtClean="0"/>
              <a:t>të</a:t>
            </a:r>
            <a:r>
              <a:rPr lang="en-US" b="1" dirty="0" smtClean="0"/>
              <a:t> </a:t>
            </a:r>
            <a:r>
              <a:rPr lang="en-US" b="1" dirty="0" err="1" smtClean="0"/>
              <a:t>kujdeset</a:t>
            </a:r>
            <a:r>
              <a:rPr lang="en-US" b="1" dirty="0" smtClean="0"/>
              <a:t> </a:t>
            </a:r>
            <a:r>
              <a:rPr lang="en-US" b="1" dirty="0" err="1" smtClean="0"/>
              <a:t>për</a:t>
            </a:r>
            <a:r>
              <a:rPr lang="en-US" b="1" dirty="0" smtClean="0"/>
              <a:t> </a:t>
            </a:r>
            <a:r>
              <a:rPr lang="en-US" b="1" dirty="0" err="1" smtClean="0"/>
              <a:t>djalin</a:t>
            </a:r>
            <a:r>
              <a:rPr lang="en-US" b="1" dirty="0" smtClean="0"/>
              <a:t> e </a:t>
            </a:r>
            <a:r>
              <a:rPr lang="en-US" b="1" dirty="0" err="1" smtClean="0"/>
              <a:t>tij</a:t>
            </a:r>
            <a:r>
              <a:rPr lang="en-US" b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Pëlqen</a:t>
            </a:r>
            <a:r>
              <a:rPr lang="en-US" dirty="0" smtClean="0"/>
              <a:t> </a:t>
            </a:r>
            <a:r>
              <a:rPr lang="en-US" dirty="0" err="1" smtClean="0"/>
              <a:t>artin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bukurën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Pëlqen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udhëtoj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eksploroj</a:t>
            </a:r>
            <a:r>
              <a:rPr lang="en-US" dirty="0" smtClean="0"/>
              <a:t> </a:t>
            </a:r>
            <a:r>
              <a:rPr lang="en-US" dirty="0" err="1" smtClean="0"/>
              <a:t>vende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34400" y="5029199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Needs&amp;Goals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70985" y="5416060"/>
            <a:ext cx="310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hap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kompani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bëhet</a:t>
            </a:r>
            <a:r>
              <a:rPr lang="en-US" dirty="0" smtClean="0"/>
              <a:t> </a:t>
            </a:r>
            <a:r>
              <a:rPr lang="en-US" dirty="0" err="1" smtClean="0"/>
              <a:t>fotograf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68923"/>
            <a:ext cx="10353762" cy="879231"/>
          </a:xfrm>
        </p:spPr>
        <p:txBody>
          <a:bodyPr>
            <a:normAutofit/>
          </a:bodyPr>
          <a:lstStyle/>
          <a:p>
            <a:r>
              <a:rPr lang="en-US" sz="2800" b="1" i="1" u="sng" dirty="0" err="1" smtClean="0"/>
              <a:t>Krijimi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i</a:t>
            </a:r>
            <a:r>
              <a:rPr lang="en-US" sz="2800" b="1" i="1" u="sng" dirty="0" smtClean="0"/>
              <a:t> </a:t>
            </a:r>
            <a:r>
              <a:rPr lang="en-US" sz="2800" b="1" i="1" u="sng" dirty="0" err="1" smtClean="0"/>
              <a:t>audiencës</a:t>
            </a:r>
            <a:r>
              <a:rPr lang="en-US" sz="2800" b="1" i="1" u="sng" dirty="0" smtClean="0"/>
              <a:t> </a:t>
            </a:r>
            <a:r>
              <a:rPr lang="en-US" sz="2800" b="1" i="1" u="sng" dirty="0" smtClean="0"/>
              <a:t>/Audience </a:t>
            </a:r>
            <a:r>
              <a:rPr lang="en-US" sz="2800" b="1" i="1" u="sng" dirty="0" smtClean="0"/>
              <a:t>Insights </a:t>
            </a:r>
            <a:endParaRPr lang="en-US" sz="2800" b="1" i="1" u="sng" dirty="0"/>
          </a:p>
        </p:txBody>
      </p:sp>
      <p:pic>
        <p:nvPicPr>
          <p:cNvPr id="8" name="Picture 7" descr="Screenshot_8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8" y="3950677"/>
            <a:ext cx="2362530" cy="2708031"/>
          </a:xfrm>
          <a:prstGeom prst="rect">
            <a:avLst/>
          </a:prstGeom>
        </p:spPr>
      </p:pic>
      <p:pic>
        <p:nvPicPr>
          <p:cNvPr id="9" name="Picture 8" descr="Screenshot_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6" y="1312985"/>
            <a:ext cx="2379784" cy="2743200"/>
          </a:xfrm>
          <a:prstGeom prst="rect">
            <a:avLst/>
          </a:prstGeom>
        </p:spPr>
      </p:pic>
      <p:pic>
        <p:nvPicPr>
          <p:cNvPr id="10" name="Picture 9" descr="Screenshot_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567" y="1328855"/>
            <a:ext cx="7901355" cy="2375637"/>
          </a:xfrm>
          <a:prstGeom prst="rect">
            <a:avLst/>
          </a:prstGeom>
        </p:spPr>
      </p:pic>
      <p:pic>
        <p:nvPicPr>
          <p:cNvPr id="11" name="Picture 10" descr="Screenshot_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462" y="3810000"/>
            <a:ext cx="4220307" cy="2836985"/>
          </a:xfrm>
          <a:prstGeom prst="rect">
            <a:avLst/>
          </a:prstGeom>
        </p:spPr>
      </p:pic>
      <p:pic>
        <p:nvPicPr>
          <p:cNvPr id="12" name="Picture 11" descr="Screenshot_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383" y="3833447"/>
            <a:ext cx="3598986" cy="280651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5211" y="762001"/>
            <a:ext cx="5545620" cy="738554"/>
          </a:xfrm>
          <a:ln>
            <a:noFill/>
          </a:ln>
        </p:spPr>
        <p:txBody>
          <a:bodyPr>
            <a:normAutofit/>
          </a:bodyPr>
          <a:lstStyle/>
          <a:p>
            <a:r>
              <a:rPr lang="nb-NO" sz="3200" spc="-150" dirty="0" smtClean="0">
                <a:solidFill>
                  <a:schemeClr val="tx1"/>
                </a:solidFill>
              </a:rPr>
              <a:t>Definimi i objektivave për kampanje</a:t>
            </a:r>
            <a:endParaRPr lang="en-US" sz="3200" b="1" spc="-15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screensho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05353"/>
            <a:ext cx="4349262" cy="2110155"/>
          </a:xfrm>
        </p:spPr>
      </p:pic>
      <p:sp>
        <p:nvSpPr>
          <p:cNvPr id="8" name="TextBox 7"/>
          <p:cNvSpPr txBox="1"/>
          <p:nvPr/>
        </p:nvSpPr>
        <p:spPr>
          <a:xfrm>
            <a:off x="5228492" y="1793631"/>
            <a:ext cx="65766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Objektivi</a:t>
            </a:r>
            <a:r>
              <a:rPr lang="en-US" dirty="0" smtClean="0"/>
              <a:t> </a:t>
            </a:r>
            <a:r>
              <a:rPr lang="en-US" dirty="0" err="1" smtClean="0"/>
              <a:t>kryesor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kampanjës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informimi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publikut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arritjet</a:t>
            </a:r>
            <a:r>
              <a:rPr lang="en-US" dirty="0" smtClean="0"/>
              <a:t> e </a:t>
            </a:r>
            <a:r>
              <a:rPr lang="en-US" dirty="0" err="1" smtClean="0"/>
              <a:t>reja</a:t>
            </a:r>
            <a:endParaRPr lang="en-US" dirty="0" smtClean="0"/>
          </a:p>
          <a:p>
            <a:r>
              <a:rPr lang="en-US" dirty="0" smtClean="0"/>
              <a:t>ZARA ka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krijojë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përqendruar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klient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diferencojë</a:t>
            </a:r>
            <a:r>
              <a:rPr lang="en-US" dirty="0" smtClean="0"/>
              <a:t> </a:t>
            </a:r>
            <a:r>
              <a:rPr lang="en-US" dirty="0" err="1" smtClean="0"/>
              <a:t>markën</a:t>
            </a:r>
            <a:r>
              <a:rPr lang="en-US" dirty="0" smtClean="0"/>
              <a:t> ZARA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konkurrentët</a:t>
            </a:r>
            <a:r>
              <a:rPr lang="en-US" dirty="0" smtClean="0"/>
              <a:t> e </a:t>
            </a:r>
            <a:r>
              <a:rPr lang="en-US" dirty="0" err="1" smtClean="0"/>
              <a:t>saj</a:t>
            </a:r>
            <a:r>
              <a:rPr lang="en-US" dirty="0" smtClean="0"/>
              <a:t> duke </a:t>
            </a:r>
            <a:r>
              <a:rPr lang="en-US" dirty="0" err="1" smtClean="0"/>
              <a:t>sjell</a:t>
            </a:r>
            <a:r>
              <a:rPr lang="en-US" dirty="0" smtClean="0"/>
              <a:t> </a:t>
            </a:r>
            <a:r>
              <a:rPr lang="en-US" dirty="0" err="1" smtClean="0"/>
              <a:t>risi</a:t>
            </a:r>
            <a:r>
              <a:rPr lang="en-US" dirty="0" smtClean="0"/>
              <a:t> </a:t>
            </a:r>
            <a:r>
              <a:rPr lang="en-US" dirty="0" err="1" smtClean="0"/>
              <a:t>cdoherë</a:t>
            </a:r>
            <a:r>
              <a:rPr lang="en-US" dirty="0" smtClean="0"/>
              <a:t> e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Vlera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qëllimet</a:t>
            </a:r>
            <a:r>
              <a:rPr lang="en-US" dirty="0" smtClean="0"/>
              <a:t> e ZARA-s </a:t>
            </a:r>
            <a:r>
              <a:rPr lang="en-US" dirty="0" err="1" smtClean="0"/>
              <a:t>lidhen</a:t>
            </a:r>
            <a:r>
              <a:rPr lang="en-US" dirty="0" smtClean="0"/>
              <a:t> me </a:t>
            </a:r>
            <a:r>
              <a:rPr lang="en-US" dirty="0" err="1" smtClean="0"/>
              <a:t>kënaqësinë</a:t>
            </a:r>
            <a:r>
              <a:rPr lang="en-US" dirty="0" smtClean="0"/>
              <a:t> 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shija</a:t>
            </a:r>
            <a:r>
              <a:rPr lang="en-US" dirty="0" smtClean="0"/>
              <a:t> e </a:t>
            </a:r>
            <a:r>
              <a:rPr lang="en-US" dirty="0" err="1" smtClean="0"/>
              <a:t>klintëve</a:t>
            </a:r>
            <a:r>
              <a:rPr lang="en-US" dirty="0" smtClean="0"/>
              <a:t>.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4092" y="3880336"/>
            <a:ext cx="11183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REACH</a:t>
            </a:r>
          </a:p>
          <a:p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shkak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njerëzit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informuar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kompaninë</a:t>
            </a:r>
            <a:r>
              <a:rPr lang="en-US" dirty="0" smtClean="0"/>
              <a:t> </a:t>
            </a:r>
            <a:r>
              <a:rPr lang="en-US" dirty="0" err="1" smtClean="0"/>
              <a:t>tonë</a:t>
            </a:r>
            <a:r>
              <a:rPr lang="en-US" dirty="0" smtClean="0"/>
              <a:t> ,</a:t>
            </a:r>
            <a:r>
              <a:rPr lang="en-US" dirty="0" err="1" smtClean="0"/>
              <a:t>atëherë</a:t>
            </a:r>
            <a:r>
              <a:rPr lang="en-US" dirty="0" smtClean="0"/>
              <a:t> </a:t>
            </a:r>
            <a:r>
              <a:rPr lang="en-US" dirty="0" err="1" smtClean="0"/>
              <a:t>bëjmë</a:t>
            </a:r>
            <a:r>
              <a:rPr lang="en-US" dirty="0" smtClean="0"/>
              <a:t>  Reach </a:t>
            </a:r>
            <a:r>
              <a:rPr lang="en-US" dirty="0" err="1" smtClean="0"/>
              <a:t>audiencën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dëshirojmë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informim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u="sng" dirty="0" smtClean="0"/>
              <a:t>Consideration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vërehet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Post </a:t>
            </a:r>
            <a:r>
              <a:rPr lang="en-US" dirty="0" smtClean="0"/>
              <a:t>Engagement, </a:t>
            </a:r>
            <a:r>
              <a:rPr lang="en-US" dirty="0" err="1" smtClean="0"/>
              <a:t>ku</a:t>
            </a:r>
            <a:r>
              <a:rPr lang="en-US" dirty="0" smtClean="0"/>
              <a:t> ads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shfaqen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njerëzit</a:t>
            </a:r>
            <a:r>
              <a:rPr lang="en-US" dirty="0" smtClean="0"/>
              <a:t> </a:t>
            </a:r>
            <a:r>
              <a:rPr lang="en-US" dirty="0" err="1" smtClean="0"/>
              <a:t>qe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ndërlidhur</a:t>
            </a:r>
            <a:r>
              <a:rPr lang="en-US" dirty="0" smtClean="0"/>
              <a:t> me </a:t>
            </a:r>
            <a:r>
              <a:rPr lang="en-US" dirty="0" err="1" smtClean="0"/>
              <a:t>faqen</a:t>
            </a:r>
            <a:r>
              <a:rPr lang="en-US" dirty="0" smtClean="0"/>
              <a:t> </a:t>
            </a:r>
            <a:r>
              <a:rPr lang="en-US" dirty="0" err="1" smtClean="0"/>
              <a:t>tonë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me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jetojnë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Prishtinë</a:t>
            </a:r>
            <a:endParaRPr lang="en-US" dirty="0" smtClean="0"/>
          </a:p>
          <a:p>
            <a:endParaRPr lang="en-US" dirty="0" smtClean="0"/>
          </a:p>
          <a:p>
            <a:r>
              <a:rPr lang="en-US" b="1" i="1" u="sng" dirty="0" smtClean="0"/>
              <a:t>Manual Placement</a:t>
            </a:r>
            <a:r>
              <a:rPr lang="en-US" b="1" i="1" u="sng" dirty="0" smtClean="0"/>
              <a:t>:  </a:t>
            </a:r>
            <a:endParaRPr lang="en-US" b="1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637692" y="5934670"/>
            <a:ext cx="488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Facebook</a:t>
            </a:r>
            <a:r>
              <a:rPr lang="en-US" dirty="0" smtClean="0"/>
              <a:t>   Feed &amp; Story</a:t>
            </a:r>
          </a:p>
          <a:p>
            <a:r>
              <a:rPr lang="en-US" dirty="0" err="1" smtClean="0"/>
              <a:t>Instagram</a:t>
            </a:r>
            <a:r>
              <a:rPr lang="en-US" dirty="0" smtClean="0"/>
              <a:t>  Feed &amp; Story</a:t>
            </a:r>
          </a:p>
          <a:p>
            <a:r>
              <a:rPr lang="en-US" dirty="0" smtClean="0"/>
              <a:t>Twitter       Feed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80" y="246186"/>
            <a:ext cx="10353762" cy="4806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i="1" dirty="0" smtClean="0"/>
              <a:t>AD Set/AD</a:t>
            </a:r>
            <a:endParaRPr lang="en-US" sz="2800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692770" y="2766649"/>
            <a:ext cx="7655169" cy="19460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Njerëzit</a:t>
            </a:r>
            <a:r>
              <a:rPr lang="en-US" sz="1600" dirty="0" smtClean="0"/>
              <a:t> </a:t>
            </a:r>
            <a:r>
              <a:rPr lang="en-US" sz="1600" dirty="0" err="1" smtClean="0"/>
              <a:t>që</a:t>
            </a:r>
            <a:r>
              <a:rPr lang="en-US" sz="1600" dirty="0" smtClean="0"/>
              <a:t> </a:t>
            </a:r>
            <a:r>
              <a:rPr lang="en-US" sz="1600" dirty="0" err="1" smtClean="0"/>
              <a:t>jetojnë</a:t>
            </a:r>
            <a:r>
              <a:rPr lang="en-US" sz="1600" dirty="0" smtClean="0"/>
              <a:t> </a:t>
            </a:r>
            <a:r>
              <a:rPr lang="en-US" sz="1600" dirty="0" err="1" smtClean="0"/>
              <a:t>në</a:t>
            </a:r>
            <a:r>
              <a:rPr lang="en-US" sz="1600" dirty="0" smtClean="0"/>
              <a:t> </a:t>
            </a:r>
            <a:r>
              <a:rPr lang="en-US" sz="1600" dirty="0" err="1" smtClean="0"/>
              <a:t>Prishtinë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Gjinia</a:t>
            </a:r>
            <a:r>
              <a:rPr lang="en-US" sz="1600" dirty="0" smtClean="0"/>
              <a:t>: All (</a:t>
            </a:r>
            <a:r>
              <a:rPr lang="en-US" sz="1600" dirty="0" err="1" smtClean="0"/>
              <a:t>Të</a:t>
            </a:r>
            <a:r>
              <a:rPr lang="en-US" sz="1600" dirty="0" smtClean="0"/>
              <a:t> </a:t>
            </a:r>
            <a:r>
              <a:rPr lang="en-US" sz="1600" dirty="0" err="1" smtClean="0"/>
              <a:t>gjitha</a:t>
            </a:r>
            <a:r>
              <a:rPr lang="en-US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Mosha:18-40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Gjuha:Shqip</a:t>
            </a:r>
            <a:r>
              <a:rPr lang="en-US" sz="1600" dirty="0" smtClean="0"/>
              <a:t> </a:t>
            </a:r>
            <a:r>
              <a:rPr lang="en-US" sz="1600" dirty="0" err="1" smtClean="0"/>
              <a:t>dhe</a:t>
            </a:r>
            <a:r>
              <a:rPr lang="en-US" sz="1600" dirty="0" smtClean="0"/>
              <a:t> </a:t>
            </a:r>
            <a:r>
              <a:rPr lang="en-US" sz="1600" dirty="0" err="1" smtClean="0"/>
              <a:t>Anglisht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Puna</a:t>
            </a:r>
            <a:r>
              <a:rPr lang="en-US" sz="1600" dirty="0" smtClean="0"/>
              <a:t>: All (</a:t>
            </a:r>
            <a:r>
              <a:rPr lang="en-US" sz="1600" dirty="0" err="1" smtClean="0"/>
              <a:t>Të</a:t>
            </a:r>
            <a:r>
              <a:rPr lang="en-US" sz="1600" dirty="0" smtClean="0"/>
              <a:t> </a:t>
            </a:r>
            <a:r>
              <a:rPr lang="en-US" sz="1600" dirty="0" err="1" smtClean="0"/>
              <a:t>gjitha</a:t>
            </a:r>
            <a:r>
              <a:rPr lang="en-US" sz="1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Edukimi</a:t>
            </a:r>
            <a:r>
              <a:rPr lang="en-US" sz="1600" dirty="0" smtClean="0"/>
              <a:t>: All (</a:t>
            </a:r>
            <a:r>
              <a:rPr lang="en-US" sz="1600" dirty="0" err="1" smtClean="0"/>
              <a:t>Të</a:t>
            </a:r>
            <a:r>
              <a:rPr lang="en-US" sz="1600" dirty="0" smtClean="0"/>
              <a:t> </a:t>
            </a:r>
            <a:r>
              <a:rPr lang="en-US" sz="1600" dirty="0" err="1" smtClean="0"/>
              <a:t>gjitha</a:t>
            </a:r>
            <a:r>
              <a:rPr lang="en-US" sz="1600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600093" y="2954215"/>
            <a:ext cx="2250830" cy="17350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</a:rPr>
              <a:t>Connections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Personat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pëlqejnë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faqen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Personat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jetojnë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në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Prishtinë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026769" y="2977662"/>
            <a:ext cx="2250831" cy="17467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Interests</a:t>
            </a:r>
          </a:p>
          <a:p>
            <a:pPr algn="ctr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Të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gjithë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personat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që</a:t>
            </a:r>
            <a:r>
              <a:rPr lang="en-US" sz="1600" dirty="0" smtClean="0">
                <a:solidFill>
                  <a:schemeClr val="tx1"/>
                </a:solidFill>
              </a:rPr>
              <a:t> e </a:t>
            </a:r>
            <a:r>
              <a:rPr lang="en-US" sz="1600" dirty="0" err="1" smtClean="0">
                <a:solidFill>
                  <a:schemeClr val="tx1"/>
                </a:solidFill>
              </a:rPr>
              <a:t>duan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bukurën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gjithë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personat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që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pëlqejnë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duken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mirë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dhe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komod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57200" y="1395046"/>
            <a:ext cx="2403231" cy="6799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Campaign</a:t>
            </a:r>
            <a:endParaRPr lang="en-US" b="1" i="1" dirty="0"/>
          </a:p>
        </p:txBody>
      </p:sp>
      <p:sp>
        <p:nvSpPr>
          <p:cNvPr id="54" name="Oval 53"/>
          <p:cNvSpPr/>
          <p:nvPr/>
        </p:nvSpPr>
        <p:spPr>
          <a:xfrm>
            <a:off x="6389077" y="1887415"/>
            <a:ext cx="2145323" cy="656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Audience</a:t>
            </a:r>
            <a:endParaRPr lang="en-US" b="1" i="1" dirty="0"/>
          </a:p>
        </p:txBody>
      </p:sp>
      <p:sp>
        <p:nvSpPr>
          <p:cNvPr id="55" name="Chevron 54"/>
          <p:cNvSpPr/>
          <p:nvPr/>
        </p:nvSpPr>
        <p:spPr>
          <a:xfrm>
            <a:off x="4935416" y="1101970"/>
            <a:ext cx="1946030" cy="51581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Chevron 55"/>
          <p:cNvSpPr/>
          <p:nvPr/>
        </p:nvSpPr>
        <p:spPr>
          <a:xfrm rot="10800000">
            <a:off x="7983416" y="1078523"/>
            <a:ext cx="1946030" cy="51581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41323" y="1148862"/>
            <a:ext cx="20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Consideration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2"/>
            <a:endCxn id="54" idx="1"/>
          </p:cNvCxnSpPr>
          <p:nvPr/>
        </p:nvCxnSpPr>
        <p:spPr>
          <a:xfrm>
            <a:off x="5779477" y="1617785"/>
            <a:ext cx="923776" cy="3657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  <a:endCxn id="54" idx="7"/>
          </p:cNvCxnSpPr>
          <p:nvPr/>
        </p:nvCxnSpPr>
        <p:spPr>
          <a:xfrm flipH="1">
            <a:off x="8220224" y="1594338"/>
            <a:ext cx="865161" cy="389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22032" y="2672863"/>
            <a:ext cx="10996246" cy="5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75139" y="3364523"/>
            <a:ext cx="2403231" cy="6799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Ad Set</a:t>
            </a:r>
            <a:endParaRPr lang="en-US" b="1" i="1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2709" y="4853356"/>
            <a:ext cx="10996246" cy="586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98585" y="5462954"/>
            <a:ext cx="2403231" cy="6799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Ad </a:t>
            </a:r>
            <a:endParaRPr lang="en-US" b="1" i="1" dirty="0"/>
          </a:p>
        </p:txBody>
      </p:sp>
      <p:pic>
        <p:nvPicPr>
          <p:cNvPr id="71" name="Picture 70" descr="Screensho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07" y="5462954"/>
            <a:ext cx="2832432" cy="139504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032738" y="4900246"/>
            <a:ext cx="21687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Kids</a:t>
            </a:r>
            <a:endParaRPr lang="en-US" b="1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6986953" y="4911969"/>
            <a:ext cx="228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Women</a:t>
            </a:r>
            <a:endParaRPr lang="en-US" b="1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9671539" y="4900246"/>
            <a:ext cx="228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Men</a:t>
            </a:r>
            <a:endParaRPr lang="en-US" b="1" i="1" dirty="0"/>
          </a:p>
        </p:txBody>
      </p:sp>
      <p:pic>
        <p:nvPicPr>
          <p:cNvPr id="76" name="Picture 75" descr="Screenshot_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1" y="5439508"/>
            <a:ext cx="2649415" cy="1418492"/>
          </a:xfrm>
          <a:prstGeom prst="rect">
            <a:avLst/>
          </a:prstGeom>
        </p:spPr>
      </p:pic>
      <p:pic>
        <p:nvPicPr>
          <p:cNvPr id="77" name="Picture 76" descr="Screenshot_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22" y="5439508"/>
            <a:ext cx="2579077" cy="1418491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48" y="1219201"/>
            <a:ext cx="10353762" cy="679938"/>
          </a:xfrm>
        </p:spPr>
        <p:txBody>
          <a:bodyPr>
            <a:normAutofit/>
          </a:bodyPr>
          <a:lstStyle/>
          <a:p>
            <a:r>
              <a:rPr lang="en-US" sz="2800" b="1" u="sng" dirty="0" err="1" smtClean="0"/>
              <a:t>Teksti</a:t>
            </a:r>
            <a:r>
              <a:rPr lang="en-US" sz="2800" b="1" u="sng" dirty="0" smtClean="0"/>
              <a:t> </a:t>
            </a:r>
            <a:r>
              <a:rPr lang="en-US" sz="2800" b="1" u="sng" dirty="0" smtClean="0"/>
              <a:t>/copywriting </a:t>
            </a:r>
            <a:r>
              <a:rPr lang="en-US" sz="2800" b="1" u="sng" dirty="0" err="1" smtClean="0"/>
              <a:t>dhe</a:t>
            </a:r>
            <a:r>
              <a:rPr lang="en-US" sz="2800" b="1" u="sng" dirty="0" smtClean="0"/>
              <a:t> HASHTAG</a:t>
            </a:r>
            <a:endParaRPr lang="en-US" sz="2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881447" y="3001107"/>
            <a:ext cx="459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HASHTAGS</a:t>
            </a:r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zara</a:t>
            </a:r>
            <a:r>
              <a:rPr lang="en-US" dirty="0" smtClean="0"/>
              <a:t>  #</a:t>
            </a:r>
            <a:r>
              <a:rPr lang="en-US" dirty="0" err="1" smtClean="0"/>
              <a:t>zaramen</a:t>
            </a:r>
            <a:r>
              <a:rPr lang="en-US" dirty="0" smtClean="0"/>
              <a:t>  #</a:t>
            </a:r>
            <a:r>
              <a:rPr lang="en-US" dirty="0" err="1" smtClean="0"/>
              <a:t>zarawomen</a:t>
            </a:r>
            <a:r>
              <a:rPr lang="en-US" dirty="0" smtClean="0"/>
              <a:t>  #</a:t>
            </a:r>
            <a:r>
              <a:rPr lang="en-US" dirty="0" err="1" smtClean="0"/>
              <a:t>zarakids</a:t>
            </a:r>
            <a:r>
              <a:rPr lang="en-US" dirty="0" smtClean="0"/>
              <a:t>  #fashion  #style  #perfume  #collection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2922" y="3059723"/>
            <a:ext cx="40679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Copywriting</a:t>
            </a:r>
          </a:p>
          <a:p>
            <a:endParaRPr lang="en-US" dirty="0" smtClean="0"/>
          </a:p>
          <a:p>
            <a:r>
              <a:rPr lang="en-US" dirty="0" err="1" smtClean="0"/>
              <a:t>Brende</a:t>
            </a:r>
            <a:r>
              <a:rPr lang="en-US" dirty="0" smtClean="0"/>
              <a:t> </a:t>
            </a:r>
            <a:r>
              <a:rPr lang="en-US" dirty="0" smtClean="0"/>
              <a:t>me </a:t>
            </a:r>
            <a:r>
              <a:rPr lang="en-US" dirty="0" err="1" smtClean="0"/>
              <a:t>kualitete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larta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cilësore</a:t>
            </a:r>
            <a:r>
              <a:rPr lang="en-US" dirty="0" smtClean="0"/>
              <a:t> </a:t>
            </a:r>
            <a:r>
              <a:rPr lang="en-US" dirty="0" smtClean="0"/>
              <a:t>.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mbajmë</a:t>
            </a:r>
            <a:r>
              <a:rPr lang="en-US" dirty="0" smtClean="0"/>
              <a:t> </a:t>
            </a:r>
            <a:r>
              <a:rPr lang="en-US" dirty="0" err="1" smtClean="0"/>
              <a:t>cdoherë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informuar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arritjet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reja</a:t>
            </a:r>
            <a:r>
              <a:rPr lang="en-US" dirty="0" smtClean="0"/>
              <a:t>. </a:t>
            </a:r>
            <a:r>
              <a:rPr lang="en-US" dirty="0" err="1" smtClean="0"/>
              <a:t>Ju</a:t>
            </a:r>
            <a:r>
              <a:rPr lang="en-US" dirty="0" smtClean="0"/>
              <a:t> </a:t>
            </a:r>
            <a:r>
              <a:rPr lang="en-US" dirty="0" err="1" smtClean="0"/>
              <a:t>rekomandojmë</a:t>
            </a:r>
            <a:r>
              <a:rPr lang="en-US" dirty="0" smtClean="0"/>
              <a:t> </a:t>
            </a:r>
            <a:r>
              <a:rPr lang="en-US" dirty="0" err="1" smtClean="0"/>
              <a:t>gjithëmonë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mirën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 err="1" smtClean="0"/>
              <a:t>Foto</a:t>
            </a:r>
            <a:r>
              <a:rPr lang="en-US" sz="3200" b="1" i="1" u="sng" dirty="0" smtClean="0"/>
              <a:t>/Video</a:t>
            </a:r>
            <a:endParaRPr lang="en-US" sz="3200" b="1" i="1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Foto</a:t>
            </a:r>
            <a:endParaRPr lang="en-US" dirty="0"/>
          </a:p>
        </p:txBody>
      </p:sp>
      <p:pic>
        <p:nvPicPr>
          <p:cNvPr id="11" name="Content Placeholder 10" descr="125029819_4235645186486914_6516579895678578685_n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06587" y="2701925"/>
            <a:ext cx="3043238" cy="304323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16" name="video-1605279174.mp4">
            <a:hlinkClick r:id="" action="ppaction://media"/>
          </p:cNvPr>
          <p:cNvPicPr>
            <a:picLocks noGrp="1" noRot="1" noChangeAspect="1"/>
          </p:cNvPicPr>
          <p:nvPr>
            <p:ph sz="quarter" idx="4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954838" y="2778125"/>
            <a:ext cx="3579812" cy="26844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94585" y="5521569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</a:t>
            </a:r>
            <a:r>
              <a:rPr lang="en-US" dirty="0" err="1" smtClean="0"/>
              <a:t>lëshohet</a:t>
            </a:r>
            <a:r>
              <a:rPr lang="en-US" dirty="0" smtClean="0"/>
              <a:t> </a:t>
            </a:r>
            <a:r>
              <a:rPr lang="en-US" dirty="0" err="1" smtClean="0"/>
              <a:t>automatikisht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slideshow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82861" y="6342186"/>
            <a:ext cx="593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Foto</a:t>
            </a:r>
            <a:r>
              <a:rPr lang="en-US" i="1" dirty="0" smtClean="0"/>
              <a:t> </a:t>
            </a:r>
            <a:r>
              <a:rPr lang="en-US" i="1" dirty="0" err="1" smtClean="0"/>
              <a:t>dhe</a:t>
            </a:r>
            <a:r>
              <a:rPr lang="en-US" i="1" dirty="0" smtClean="0"/>
              <a:t> Video (0.30) </a:t>
            </a:r>
            <a:r>
              <a:rPr lang="en-US" i="1" dirty="0" err="1" smtClean="0"/>
              <a:t>janë</a:t>
            </a:r>
            <a:r>
              <a:rPr lang="en-US" i="1" dirty="0" smtClean="0"/>
              <a:t> </a:t>
            </a:r>
            <a:r>
              <a:rPr lang="en-US" i="1" dirty="0" err="1" smtClean="0"/>
              <a:t>bërë</a:t>
            </a:r>
            <a:r>
              <a:rPr lang="en-US" i="1" dirty="0" smtClean="0"/>
              <a:t> me </a:t>
            </a:r>
            <a:r>
              <a:rPr lang="en-US" i="1" dirty="0" err="1" smtClean="0"/>
              <a:t>programin</a:t>
            </a:r>
            <a:r>
              <a:rPr lang="en-US" i="1" dirty="0" smtClean="0"/>
              <a:t> </a:t>
            </a:r>
            <a:r>
              <a:rPr lang="en-US" b="1" dirty="0" err="1" smtClean="0"/>
              <a:t>Canva</a:t>
            </a:r>
            <a:endParaRPr lang="en-US" b="1" dirty="0"/>
          </a:p>
        </p:txBody>
      </p:sp>
      <p:pic>
        <p:nvPicPr>
          <p:cNvPr id="19" name="Picture 18" descr="Screenshot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9323" y="6037385"/>
            <a:ext cx="902677" cy="8206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9459" y="902677"/>
            <a:ext cx="4764764" cy="777462"/>
          </a:xfrm>
        </p:spPr>
        <p:txBody>
          <a:bodyPr/>
          <a:lstStyle/>
          <a:p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Caktimi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buxhetit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dhe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kohëzgjatjes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te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kampanjës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46013" y="1946031"/>
            <a:ext cx="4764764" cy="3799605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Kohëzgjatja</a:t>
            </a:r>
            <a:r>
              <a:rPr lang="en-US" dirty="0" smtClean="0"/>
              <a:t> e </a:t>
            </a:r>
            <a:r>
              <a:rPr lang="en-US" dirty="0" err="1" smtClean="0"/>
              <a:t>kampanjës</a:t>
            </a:r>
            <a:r>
              <a:rPr lang="en-US" dirty="0" smtClean="0"/>
              <a:t> 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tre</a:t>
            </a:r>
            <a:r>
              <a:rPr lang="en-US" dirty="0" smtClean="0"/>
              <a:t>(3) </a:t>
            </a:r>
            <a:r>
              <a:rPr lang="en-US" dirty="0" err="1" smtClean="0"/>
              <a:t>ditore</a:t>
            </a:r>
            <a:r>
              <a:rPr lang="en-US" dirty="0" smtClean="0"/>
              <a:t>, </a:t>
            </a:r>
            <a:r>
              <a:rPr lang="en-US" dirty="0" err="1" smtClean="0"/>
              <a:t>përkatësisht</a:t>
            </a:r>
            <a:r>
              <a:rPr lang="en-US" dirty="0" smtClean="0"/>
              <a:t>  e </a:t>
            </a:r>
            <a:r>
              <a:rPr lang="en-US" dirty="0" err="1" smtClean="0"/>
              <a:t>premte</a:t>
            </a:r>
            <a:r>
              <a:rPr lang="en-US" dirty="0" smtClean="0"/>
              <a:t>, e </a:t>
            </a:r>
            <a:r>
              <a:rPr lang="en-US" dirty="0" err="1" smtClean="0"/>
              <a:t>shtune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e </a:t>
            </a:r>
            <a:r>
              <a:rPr lang="en-US" dirty="0" err="1" smtClean="0"/>
              <a:t>diel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Kjo</a:t>
            </a:r>
            <a:r>
              <a:rPr lang="en-US" dirty="0" smtClean="0"/>
              <a:t> </a:t>
            </a:r>
            <a:r>
              <a:rPr lang="en-US" dirty="0" err="1" smtClean="0"/>
              <a:t>kampanjë</a:t>
            </a:r>
            <a:r>
              <a:rPr lang="en-US" dirty="0" smtClean="0"/>
              <a:t> ka pas </a:t>
            </a:r>
            <a:r>
              <a:rPr lang="en-US" dirty="0" err="1" smtClean="0"/>
              <a:t>qëllim</a:t>
            </a:r>
            <a:r>
              <a:rPr lang="en-US" dirty="0" smtClean="0"/>
              <a:t> </a:t>
            </a:r>
            <a:r>
              <a:rPr lang="en-US" dirty="0" err="1" smtClean="0"/>
              <a:t>informimin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zbritjet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Black Friday 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vazhdimin</a:t>
            </a:r>
            <a:r>
              <a:rPr lang="en-US" dirty="0" smtClean="0"/>
              <a:t> </a:t>
            </a:r>
            <a:r>
              <a:rPr lang="en-US" dirty="0" err="1" smtClean="0"/>
              <a:t>gjate</a:t>
            </a:r>
            <a:r>
              <a:rPr lang="en-US" dirty="0" smtClean="0"/>
              <a:t> </a:t>
            </a:r>
            <a:r>
              <a:rPr lang="en-US" dirty="0" err="1" smtClean="0"/>
              <a:t>vikendit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Lifetime budget: 100 euro</a:t>
            </a:r>
          </a:p>
          <a:p>
            <a:r>
              <a:rPr lang="en-US" dirty="0" err="1" smtClean="0"/>
              <a:t>Buxheti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shpenzuar</a:t>
            </a:r>
            <a:r>
              <a:rPr lang="en-US" dirty="0" smtClean="0"/>
              <a:t> </a:t>
            </a:r>
            <a:r>
              <a:rPr lang="en-US" dirty="0" err="1" smtClean="0"/>
              <a:t>gjatë</a:t>
            </a:r>
            <a:r>
              <a:rPr lang="en-US" dirty="0" smtClean="0"/>
              <a:t> </a:t>
            </a:r>
            <a:r>
              <a:rPr lang="en-US" dirty="0" err="1" smtClean="0"/>
              <a:t>kësaj</a:t>
            </a:r>
            <a:r>
              <a:rPr lang="en-US" dirty="0" smtClean="0"/>
              <a:t> </a:t>
            </a:r>
            <a:r>
              <a:rPr lang="en-US" dirty="0" err="1" smtClean="0"/>
              <a:t>kampanje</a:t>
            </a:r>
            <a:r>
              <a:rPr lang="en-US" dirty="0" smtClean="0"/>
              <a:t> </a:t>
            </a:r>
            <a:r>
              <a:rPr lang="en-US" dirty="0" smtClean="0"/>
              <a:t>Campaign Bid Strategy: Lowest </a:t>
            </a:r>
            <a:r>
              <a:rPr lang="en-US" dirty="0" smtClean="0"/>
              <a:t>Cost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74889" y="952475"/>
            <a:ext cx="4779582" cy="571525"/>
          </a:xfrm>
        </p:spPr>
        <p:txBody>
          <a:bodyPr/>
          <a:lstStyle/>
          <a:p>
            <a:r>
              <a:rPr lang="en-US" i="1" dirty="0" err="1" smtClean="0">
                <a:latin typeface="Arial" pitchFamily="34" charset="0"/>
                <a:cs typeface="Arial" pitchFamily="34" charset="0"/>
              </a:rPr>
              <a:t>Rezultati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Pritshmëria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 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63167" y="1922585"/>
            <a:ext cx="4779581" cy="3823051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kompani</a:t>
            </a:r>
            <a:r>
              <a:rPr lang="en-US" dirty="0" smtClean="0"/>
              <a:t> </a:t>
            </a:r>
            <a:r>
              <a:rPr lang="en-US" dirty="0" err="1" smtClean="0"/>
              <a:t>jemi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kënaqur</a:t>
            </a:r>
            <a:r>
              <a:rPr lang="en-US" dirty="0" smtClean="0"/>
              <a:t> me </a:t>
            </a:r>
            <a:r>
              <a:rPr lang="en-US" dirty="0" err="1" smtClean="0"/>
              <a:t>pritshmëritë</a:t>
            </a:r>
            <a:r>
              <a:rPr lang="en-US" dirty="0" smtClean="0"/>
              <a:t> </a:t>
            </a:r>
            <a:r>
              <a:rPr lang="en-US" dirty="0" err="1" smtClean="0"/>
              <a:t>që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prej</a:t>
            </a:r>
            <a:r>
              <a:rPr lang="en-US" dirty="0" smtClean="0"/>
              <a:t> </a:t>
            </a:r>
            <a:r>
              <a:rPr lang="en-US" dirty="0" err="1" smtClean="0"/>
              <a:t>fillimit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kësaj</a:t>
            </a:r>
            <a:r>
              <a:rPr lang="en-US" dirty="0" smtClean="0"/>
              <a:t> </a:t>
            </a:r>
            <a:r>
              <a:rPr lang="en-US" dirty="0" err="1" smtClean="0"/>
              <a:t>kampanje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arritur</a:t>
            </a:r>
            <a:r>
              <a:rPr lang="en-US" dirty="0" smtClean="0"/>
              <a:t> </a:t>
            </a:r>
            <a:r>
              <a:rPr lang="en-US" dirty="0" err="1" smtClean="0"/>
              <a:t>shitjen</a:t>
            </a:r>
            <a:r>
              <a:rPr lang="en-US" dirty="0" smtClean="0"/>
              <a:t> e </a:t>
            </a:r>
            <a:r>
              <a:rPr lang="en-US" dirty="0" err="1" smtClean="0"/>
              <a:t>duhur</a:t>
            </a:r>
            <a:r>
              <a:rPr lang="en-US" dirty="0" smtClean="0"/>
              <a:t> (Cost per result)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Informimin</a:t>
            </a:r>
            <a:r>
              <a:rPr lang="en-US" dirty="0" smtClean="0"/>
              <a:t> e </a:t>
            </a:r>
            <a:r>
              <a:rPr lang="en-US" dirty="0" err="1" smtClean="0"/>
              <a:t>audiencës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dëshiruar</a:t>
            </a:r>
            <a:r>
              <a:rPr lang="en-US" dirty="0" smtClean="0"/>
              <a:t> (REACH)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marr</a:t>
            </a:r>
            <a:r>
              <a:rPr lang="en-US" dirty="0" smtClean="0"/>
              <a:t> </a:t>
            </a:r>
            <a:r>
              <a:rPr lang="en-US" dirty="0" err="1" smtClean="0"/>
              <a:t>komentet</a:t>
            </a:r>
            <a:r>
              <a:rPr lang="en-US" dirty="0" smtClean="0"/>
              <a:t> e </a:t>
            </a:r>
            <a:r>
              <a:rPr lang="en-US" dirty="0" err="1" smtClean="0"/>
              <a:t>pritëshme</a:t>
            </a:r>
            <a:r>
              <a:rPr lang="en-US" dirty="0" smtClean="0"/>
              <a:t> (</a:t>
            </a:r>
            <a:r>
              <a:rPr lang="en-US" dirty="0" err="1" smtClean="0"/>
              <a:t>Likes&amp;Comments</a:t>
            </a:r>
            <a:r>
              <a:rPr lang="en-US" dirty="0" smtClean="0"/>
              <a:t> and Share)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539</Words>
  <Application>Microsoft Office PowerPoint</Application>
  <PresentationFormat>Custom</PresentationFormat>
  <Paragraphs>108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SlateVTI</vt:lpstr>
      <vt:lpstr>Slide 1</vt:lpstr>
      <vt:lpstr>Përshkrimi i Kompanisë </vt:lpstr>
      <vt:lpstr>PERSONA</vt:lpstr>
      <vt:lpstr>Krijimi i audiencës /Audience Insights </vt:lpstr>
      <vt:lpstr>Definimi i objektivave për kampanje</vt:lpstr>
      <vt:lpstr>AD Set/AD</vt:lpstr>
      <vt:lpstr>Teksti /copywriting dhe HASHTAG</vt:lpstr>
      <vt:lpstr>Foto/Video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Studimi i realizueshmërisë</dc:title>
  <dc:creator>Rajmonde Shllaku</dc:creator>
  <cp:lastModifiedBy>Corporate Edition</cp:lastModifiedBy>
  <cp:revision>136</cp:revision>
  <dcterms:created xsi:type="dcterms:W3CDTF">2020-11-07T11:52:37Z</dcterms:created>
  <dcterms:modified xsi:type="dcterms:W3CDTF">2020-11-14T00:35:28Z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