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66" r:id="rId5"/>
    <p:sldId id="259" r:id="rId6"/>
    <p:sldId id="267" r:id="rId7"/>
    <p:sldId id="260" r:id="rId8"/>
    <p:sldId id="263" r:id="rId9"/>
    <p:sldId id="264" r:id="rId10"/>
    <p:sldId id="265" r:id="rId11"/>
    <p:sldId id="268" r:id="rId12"/>
    <p:sldId id="269" r:id="rId13"/>
    <p:sldId id="270" r:id="rId14"/>
    <p:sldId id="271" r:id="rId15"/>
    <p:sldId id="272" r:id="rId16"/>
    <p:sldId id="273" r:id="rId17"/>
    <p:sldId id="27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4926" autoAdjust="0"/>
    <p:restoredTop sz="93548" autoAdjust="0"/>
  </p:normalViewPr>
  <p:slideViewPr>
    <p:cSldViewPr>
      <p:cViewPr varScale="1">
        <p:scale>
          <a:sx n="68" d="100"/>
          <a:sy n="68" d="100"/>
        </p:scale>
        <p:origin x="-121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1D8BD707-D9CF-40AE-B4C6-C98DA3205C09}" type="datetimeFigureOut">
              <a:rPr lang="en-US" smtClean="0"/>
              <a:pPr/>
              <a:t>06/09/2020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06/09/2020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06/09/2020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06/09/2020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06/09/2020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06/09/2020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06/09/2020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06/09/2020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06/09/2020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06/09/2020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06/09/2020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1D8BD707-D9CF-40AE-B4C6-C98DA3205C09}" type="datetimeFigureOut">
              <a:rPr lang="en-US" smtClean="0"/>
              <a:pPr/>
              <a:t>06/09/2020</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00200" y="1143000"/>
            <a:ext cx="6248400" cy="707886"/>
          </a:xfrm>
          <a:prstGeom prst="rect">
            <a:avLst/>
          </a:prstGeom>
          <a:noFill/>
        </p:spPr>
        <p:txBody>
          <a:bodyPr wrap="square" rtlCol="0">
            <a:spAutoFit/>
          </a:bodyPr>
          <a:lstStyle/>
          <a:p>
            <a:r>
              <a:rPr lang="en-US" sz="4000" dirty="0" smtClean="0"/>
              <a:t>   Cisco </a:t>
            </a:r>
            <a:r>
              <a:rPr lang="en-US" sz="4000" dirty="0" smtClean="0"/>
              <a:t>Packet </a:t>
            </a:r>
            <a:r>
              <a:rPr lang="en-US" sz="4000" dirty="0" smtClean="0"/>
              <a:t>Tracer</a:t>
            </a:r>
            <a:endParaRPr lang="en-US" sz="4000" dirty="0"/>
          </a:p>
        </p:txBody>
      </p:sp>
      <p:sp>
        <p:nvSpPr>
          <p:cNvPr id="5" name="TextBox 4"/>
          <p:cNvSpPr txBox="1"/>
          <p:nvPr/>
        </p:nvSpPr>
        <p:spPr>
          <a:xfrm>
            <a:off x="609600" y="2438400"/>
            <a:ext cx="7848600"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smtClean="0">
                <a:latin typeface="Century Gothic" pitchFamily="34" charset="0"/>
              </a:rPr>
              <a:t> </a:t>
            </a:r>
            <a:r>
              <a:rPr lang="en-US" sz="2800" b="1" i="1" dirty="0" err="1" smtClean="0">
                <a:latin typeface="+mj-lt"/>
                <a:cs typeface="Times New Roman" pitchFamily="18" charset="0"/>
              </a:rPr>
              <a:t>Dizajnimi</a:t>
            </a:r>
            <a:r>
              <a:rPr lang="en-US" sz="2800" b="1" i="1" dirty="0" smtClean="0">
                <a:latin typeface="+mj-lt"/>
                <a:cs typeface="Times New Roman" pitchFamily="18" charset="0"/>
              </a:rPr>
              <a:t> </a:t>
            </a:r>
            <a:r>
              <a:rPr lang="en-US" sz="2800" b="1" i="1" dirty="0" err="1" smtClean="0">
                <a:latin typeface="+mj-lt"/>
                <a:cs typeface="Times New Roman" pitchFamily="18" charset="0"/>
              </a:rPr>
              <a:t>i</a:t>
            </a:r>
            <a:r>
              <a:rPr lang="en-US" sz="2800" b="1" i="1" dirty="0" smtClean="0">
                <a:latin typeface="+mj-lt"/>
                <a:cs typeface="Times New Roman" pitchFamily="18" charset="0"/>
              </a:rPr>
              <a:t> </a:t>
            </a:r>
            <a:r>
              <a:rPr lang="en-US" sz="2800" b="1" i="1" dirty="0" err="1" smtClean="0">
                <a:latin typeface="+mj-lt"/>
                <a:cs typeface="Times New Roman" pitchFamily="18" charset="0"/>
              </a:rPr>
              <a:t>rrjetës</a:t>
            </a:r>
            <a:r>
              <a:rPr lang="en-US" sz="2800" b="1" i="1" dirty="0" smtClean="0">
                <a:latin typeface="+mj-lt"/>
                <a:cs typeface="Times New Roman" pitchFamily="18" charset="0"/>
              </a:rPr>
              <a:t> </a:t>
            </a:r>
            <a:r>
              <a:rPr lang="en-US" sz="2800" b="1" i="1" dirty="0" err="1" smtClean="0">
                <a:latin typeface="+mj-lt"/>
                <a:cs typeface="Times New Roman" pitchFamily="18" charset="0"/>
              </a:rPr>
              <a:t>në</a:t>
            </a:r>
            <a:r>
              <a:rPr lang="en-US" sz="2800" b="1" i="1" dirty="0" smtClean="0">
                <a:latin typeface="+mj-lt"/>
                <a:cs typeface="Times New Roman" pitchFamily="18" charset="0"/>
              </a:rPr>
              <a:t> </a:t>
            </a:r>
            <a:r>
              <a:rPr lang="en-US" sz="2800" b="1" i="1" dirty="0" err="1" smtClean="0">
                <a:latin typeface="+mj-lt"/>
                <a:cs typeface="Times New Roman" pitchFamily="18" charset="0"/>
              </a:rPr>
              <a:t>Universitetin</a:t>
            </a:r>
            <a:r>
              <a:rPr lang="en-US" sz="2800" b="1" i="1" dirty="0" smtClean="0">
                <a:latin typeface="+mj-lt"/>
                <a:cs typeface="Times New Roman" pitchFamily="18" charset="0"/>
              </a:rPr>
              <a:t> e </a:t>
            </a:r>
            <a:r>
              <a:rPr lang="en-US" sz="2800" b="1" i="1" dirty="0" err="1" smtClean="0">
                <a:latin typeface="+mj-lt"/>
                <a:cs typeface="Times New Roman" pitchFamily="18" charset="0"/>
              </a:rPr>
              <a:t>Ferizajt</a:t>
            </a:r>
            <a:r>
              <a:rPr lang="en-US" sz="2800" b="1" i="1" dirty="0" smtClean="0">
                <a:latin typeface="+mj-lt"/>
                <a:cs typeface="Times New Roman" pitchFamily="18" charset="0"/>
              </a:rPr>
              <a:t> </a:t>
            </a:r>
            <a:r>
              <a:rPr lang="en-US" sz="2800" b="1" i="1" dirty="0" err="1" smtClean="0">
                <a:latin typeface="+mj-lt"/>
                <a:cs typeface="Times New Roman" pitchFamily="18" charset="0"/>
              </a:rPr>
              <a:t>dhe</a:t>
            </a:r>
            <a:r>
              <a:rPr lang="en-US" sz="2800" b="1" i="1" dirty="0" smtClean="0">
                <a:latin typeface="+mj-lt"/>
                <a:cs typeface="Times New Roman" pitchFamily="18" charset="0"/>
              </a:rPr>
              <a:t> 5 </a:t>
            </a:r>
            <a:r>
              <a:rPr lang="en-US" sz="2800" b="1" i="1" dirty="0" err="1" smtClean="0">
                <a:latin typeface="+mj-lt"/>
                <a:cs typeface="Times New Roman" pitchFamily="18" charset="0"/>
              </a:rPr>
              <a:t>degeve</a:t>
            </a:r>
            <a:r>
              <a:rPr lang="en-US" sz="2800" b="1" i="1" dirty="0" smtClean="0">
                <a:latin typeface="+mj-lt"/>
                <a:cs typeface="Times New Roman" pitchFamily="18" charset="0"/>
              </a:rPr>
              <a:t> </a:t>
            </a:r>
            <a:r>
              <a:rPr lang="en-US" sz="2800" b="1" i="1" dirty="0" err="1" smtClean="0">
                <a:latin typeface="+mj-lt"/>
                <a:cs typeface="Times New Roman" pitchFamily="18" charset="0"/>
              </a:rPr>
              <a:t>te</a:t>
            </a:r>
            <a:r>
              <a:rPr lang="en-US" sz="2800" b="1" i="1" dirty="0" smtClean="0">
                <a:latin typeface="+mj-lt"/>
                <a:cs typeface="Times New Roman" pitchFamily="18" charset="0"/>
              </a:rPr>
              <a:t> </a:t>
            </a:r>
            <a:r>
              <a:rPr lang="en-US" sz="2800" b="1" i="1" dirty="0" err="1" smtClean="0">
                <a:latin typeface="+mj-lt"/>
                <a:cs typeface="Times New Roman" pitchFamily="18" charset="0"/>
              </a:rPr>
              <a:t>tjera</a:t>
            </a:r>
            <a:endParaRPr lang="en-US" sz="2800" b="1" i="1" dirty="0">
              <a:latin typeface="+mj-lt"/>
            </a:endParaRPr>
          </a:p>
        </p:txBody>
      </p:sp>
      <p:sp>
        <p:nvSpPr>
          <p:cNvPr id="6" name="TextBox 5"/>
          <p:cNvSpPr txBox="1"/>
          <p:nvPr/>
        </p:nvSpPr>
        <p:spPr>
          <a:xfrm>
            <a:off x="685800" y="4419600"/>
            <a:ext cx="3581400" cy="707886"/>
          </a:xfrm>
          <a:prstGeom prst="rect">
            <a:avLst/>
          </a:prstGeom>
          <a:noFill/>
        </p:spPr>
        <p:txBody>
          <a:bodyPr wrap="square" rtlCol="0">
            <a:spAutoFit/>
          </a:bodyPr>
          <a:lstStyle/>
          <a:p>
            <a:r>
              <a:rPr lang="en-US" sz="2000" dirty="0" err="1" smtClean="0"/>
              <a:t>Prof.Asoc.Dr.Blerim</a:t>
            </a:r>
            <a:r>
              <a:rPr lang="en-US" sz="2000" dirty="0" smtClean="0"/>
              <a:t> </a:t>
            </a:r>
            <a:r>
              <a:rPr lang="en-US" sz="2000" dirty="0" err="1" smtClean="0"/>
              <a:t>Rexha</a:t>
            </a:r>
            <a:endParaRPr lang="en-US" sz="2000" dirty="0" smtClean="0"/>
          </a:p>
          <a:p>
            <a:r>
              <a:rPr lang="en-US" sz="2000" dirty="0" err="1" smtClean="0"/>
              <a:t>Msc.Haxhi</a:t>
            </a:r>
            <a:r>
              <a:rPr lang="en-US" sz="2000" dirty="0" smtClean="0"/>
              <a:t> </a:t>
            </a:r>
            <a:r>
              <a:rPr lang="en-US" sz="2000" dirty="0" err="1" smtClean="0"/>
              <a:t>Lajqi</a:t>
            </a:r>
            <a:endParaRPr lang="en-US" sz="2000" dirty="0"/>
          </a:p>
        </p:txBody>
      </p:sp>
      <p:sp>
        <p:nvSpPr>
          <p:cNvPr id="7" name="TextBox 6"/>
          <p:cNvSpPr txBox="1"/>
          <p:nvPr/>
        </p:nvSpPr>
        <p:spPr>
          <a:xfrm>
            <a:off x="5257800" y="4191000"/>
            <a:ext cx="3276600" cy="1015663"/>
          </a:xfrm>
          <a:prstGeom prst="rect">
            <a:avLst/>
          </a:prstGeom>
          <a:noFill/>
        </p:spPr>
        <p:txBody>
          <a:bodyPr wrap="square" rtlCol="0">
            <a:spAutoFit/>
          </a:bodyPr>
          <a:lstStyle/>
          <a:p>
            <a:r>
              <a:rPr lang="en-US" sz="2000" dirty="0" err="1" smtClean="0">
                <a:latin typeface="Verdana (Body)"/>
              </a:rPr>
              <a:t>Punuan</a:t>
            </a:r>
            <a:r>
              <a:rPr lang="en-US" sz="2000" dirty="0" smtClean="0">
                <a:latin typeface="Verdana (Body)"/>
              </a:rPr>
              <a:t>:</a:t>
            </a:r>
          </a:p>
          <a:p>
            <a:r>
              <a:rPr lang="en-US" sz="2000" dirty="0" smtClean="0">
                <a:latin typeface="Verdana (Body)"/>
              </a:rPr>
              <a:t>	</a:t>
            </a:r>
            <a:r>
              <a:rPr lang="en-US" sz="2000" dirty="0" err="1" smtClean="0">
                <a:latin typeface="Verdana (Body)"/>
              </a:rPr>
              <a:t>Tahir</a:t>
            </a:r>
            <a:r>
              <a:rPr lang="en-US" sz="2000" dirty="0" smtClean="0">
                <a:latin typeface="Verdana (Body)"/>
              </a:rPr>
              <a:t> </a:t>
            </a:r>
            <a:r>
              <a:rPr lang="en-US" sz="2000" dirty="0" err="1" smtClean="0">
                <a:latin typeface="Verdana (Body)"/>
              </a:rPr>
              <a:t>Temaj</a:t>
            </a:r>
            <a:endParaRPr lang="en-US" sz="2000" dirty="0" smtClean="0">
              <a:latin typeface="Verdana (Body)"/>
            </a:endParaRPr>
          </a:p>
          <a:p>
            <a:r>
              <a:rPr lang="en-US" sz="2000" dirty="0" smtClean="0">
                <a:latin typeface="Verdana (Body)"/>
              </a:rPr>
              <a:t>	</a:t>
            </a:r>
            <a:r>
              <a:rPr lang="en-US" sz="2000" dirty="0" err="1" smtClean="0">
                <a:latin typeface="Verdana (Body)"/>
              </a:rPr>
              <a:t>Teuta</a:t>
            </a:r>
            <a:r>
              <a:rPr lang="en-US" sz="2000" dirty="0" smtClean="0">
                <a:latin typeface="Verdana (Body)"/>
              </a:rPr>
              <a:t> </a:t>
            </a:r>
            <a:r>
              <a:rPr lang="en-US" sz="2000" dirty="0" err="1" smtClean="0">
                <a:latin typeface="Verdana (Body)"/>
              </a:rPr>
              <a:t>Ukshini</a:t>
            </a:r>
            <a:endParaRPr lang="en-US" sz="2000" dirty="0">
              <a:latin typeface="Verdana (Body)"/>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b="1" i="1" dirty="0" err="1" smtClean="0">
                <a:solidFill>
                  <a:schemeClr val="tx1"/>
                </a:solidFill>
                <a:effectLst>
                  <a:outerShdw blurRad="38100" dist="38100" dir="2700000" algn="tl">
                    <a:srgbClr val="000000">
                      <a:alpha val="43137"/>
                    </a:srgbClr>
                  </a:outerShdw>
                </a:effectLst>
              </a:rPr>
              <a:t>Dega</a:t>
            </a:r>
            <a:r>
              <a:rPr lang="en-US" b="1" i="1" dirty="0" smtClean="0">
                <a:solidFill>
                  <a:schemeClr val="tx1"/>
                </a:solidFill>
                <a:effectLst>
                  <a:outerShdw blurRad="38100" dist="38100" dir="2700000" algn="tl">
                    <a:srgbClr val="000000">
                      <a:alpha val="43137"/>
                    </a:srgbClr>
                  </a:outerShdw>
                </a:effectLst>
              </a:rPr>
              <a:t> 1</a:t>
            </a:r>
            <a:endParaRPr lang="en-US" b="1" i="1" dirty="0">
              <a:solidFill>
                <a:schemeClr val="tx1"/>
              </a:solidFill>
              <a:effectLst>
                <a:outerShdw blurRad="38100" dist="38100" dir="2700000" algn="tl">
                  <a:srgbClr val="000000">
                    <a:alpha val="43137"/>
                  </a:srgbClr>
                </a:outerShdw>
              </a:effectLst>
            </a:endParaRPr>
          </a:p>
        </p:txBody>
      </p:sp>
      <p:sp>
        <p:nvSpPr>
          <p:cNvPr id="5" name="Text Placeholder 4"/>
          <p:cNvSpPr>
            <a:spLocks noGrp="1"/>
          </p:cNvSpPr>
          <p:nvPr>
            <p:ph type="body" sz="half" idx="2"/>
          </p:nvPr>
        </p:nvSpPr>
        <p:spPr>
          <a:solidFill>
            <a:schemeClr val="bg1"/>
          </a:solidFill>
          <a:ln>
            <a:solidFill>
              <a:schemeClr val="bg1"/>
            </a:solidFill>
          </a:ln>
        </p:spPr>
        <p:txBody>
          <a:bodyPr>
            <a:normAutofit/>
          </a:bodyPr>
          <a:lstStyle/>
          <a:p>
            <a:endParaRPr lang="en-US" b="1" i="1" u="sng" dirty="0" smtClean="0">
              <a:solidFill>
                <a:schemeClr val="tx1"/>
              </a:solidFill>
            </a:endParaRPr>
          </a:p>
          <a:p>
            <a:r>
              <a:rPr lang="en-US" sz="1600" dirty="0" err="1" smtClean="0">
                <a:solidFill>
                  <a:schemeClr val="tx1"/>
                </a:solidFill>
              </a:rPr>
              <a:t>Tek</a:t>
            </a:r>
            <a:r>
              <a:rPr lang="en-US" sz="1600" dirty="0" smtClean="0">
                <a:solidFill>
                  <a:schemeClr val="tx1"/>
                </a:solidFill>
              </a:rPr>
              <a:t> </a:t>
            </a:r>
            <a:r>
              <a:rPr lang="en-US" sz="1600" dirty="0" err="1" smtClean="0">
                <a:solidFill>
                  <a:schemeClr val="tx1"/>
                </a:solidFill>
              </a:rPr>
              <a:t>W</a:t>
            </a:r>
            <a:r>
              <a:rPr lang="en-US" sz="1600" dirty="0" err="1" smtClean="0">
                <a:solidFill>
                  <a:schemeClr val="tx1"/>
                </a:solidFill>
              </a:rPr>
              <a:t>iFi</a:t>
            </a:r>
            <a:r>
              <a:rPr lang="en-US" sz="1600" dirty="0" smtClean="0">
                <a:solidFill>
                  <a:schemeClr val="tx1"/>
                </a:solidFill>
              </a:rPr>
              <a:t> </a:t>
            </a:r>
            <a:r>
              <a:rPr lang="en-US" sz="1600" dirty="0" smtClean="0">
                <a:solidFill>
                  <a:schemeClr val="tx1"/>
                </a:solidFill>
              </a:rPr>
              <a:t>Router-et </a:t>
            </a:r>
            <a:r>
              <a:rPr lang="en-US" sz="1600" dirty="0" err="1" smtClean="0">
                <a:solidFill>
                  <a:schemeClr val="tx1"/>
                </a:solidFill>
              </a:rPr>
              <a:t>kemi</a:t>
            </a:r>
            <a:r>
              <a:rPr lang="en-US" sz="1600" dirty="0" smtClean="0">
                <a:solidFill>
                  <a:schemeClr val="tx1"/>
                </a:solidFill>
              </a:rPr>
              <a:t> </a:t>
            </a:r>
            <a:r>
              <a:rPr lang="en-US" sz="1600" dirty="0" err="1" smtClean="0">
                <a:solidFill>
                  <a:schemeClr val="tx1"/>
                </a:solidFill>
              </a:rPr>
              <a:t>shfrytezuar</a:t>
            </a:r>
            <a:r>
              <a:rPr lang="en-US" sz="1600" dirty="0" smtClean="0">
                <a:solidFill>
                  <a:schemeClr val="tx1"/>
                </a:solidFill>
              </a:rPr>
              <a:t> </a:t>
            </a:r>
            <a:r>
              <a:rPr lang="en-US" sz="1600" dirty="0" smtClean="0">
                <a:solidFill>
                  <a:schemeClr val="tx1"/>
                </a:solidFill>
              </a:rPr>
              <a:t>SSID </a:t>
            </a:r>
            <a:r>
              <a:rPr lang="en-US" sz="1600" dirty="0" smtClean="0">
                <a:solidFill>
                  <a:schemeClr val="tx1"/>
                </a:solidFill>
              </a:rPr>
              <a:t>per </a:t>
            </a:r>
            <a:r>
              <a:rPr lang="en-US" sz="1600" dirty="0" err="1" smtClean="0">
                <a:solidFill>
                  <a:schemeClr val="tx1"/>
                </a:solidFill>
              </a:rPr>
              <a:t>te</a:t>
            </a:r>
            <a:r>
              <a:rPr lang="en-US" sz="1600" dirty="0" smtClean="0">
                <a:solidFill>
                  <a:schemeClr val="tx1"/>
                </a:solidFill>
              </a:rPr>
              <a:t> </a:t>
            </a:r>
            <a:r>
              <a:rPr lang="en-US" sz="1600" dirty="0" err="1" smtClean="0">
                <a:solidFill>
                  <a:schemeClr val="tx1"/>
                </a:solidFill>
              </a:rPr>
              <a:t>mundesuar</a:t>
            </a:r>
            <a:r>
              <a:rPr lang="en-US" sz="1600" dirty="0" smtClean="0">
                <a:solidFill>
                  <a:schemeClr val="tx1"/>
                </a:solidFill>
              </a:rPr>
              <a:t> </a:t>
            </a:r>
            <a:r>
              <a:rPr lang="en-US" sz="1600" dirty="0" err="1" smtClean="0">
                <a:solidFill>
                  <a:schemeClr val="tx1"/>
                </a:solidFill>
              </a:rPr>
              <a:t>qasje</a:t>
            </a:r>
            <a:r>
              <a:rPr lang="en-US" sz="1600" dirty="0" smtClean="0">
                <a:solidFill>
                  <a:schemeClr val="tx1"/>
                </a:solidFill>
              </a:rPr>
              <a:t> </a:t>
            </a:r>
            <a:r>
              <a:rPr lang="en-US" sz="1600" dirty="0" err="1" smtClean="0">
                <a:solidFill>
                  <a:schemeClr val="tx1"/>
                </a:solidFill>
              </a:rPr>
              <a:t>sistematike</a:t>
            </a:r>
            <a:r>
              <a:rPr lang="en-US" sz="1600" dirty="0" smtClean="0">
                <a:solidFill>
                  <a:schemeClr val="tx1"/>
                </a:solidFill>
              </a:rPr>
              <a:t> </a:t>
            </a:r>
            <a:r>
              <a:rPr lang="en-US" sz="1600" dirty="0" err="1" smtClean="0">
                <a:solidFill>
                  <a:schemeClr val="tx1"/>
                </a:solidFill>
              </a:rPr>
              <a:t>nga</a:t>
            </a:r>
            <a:r>
              <a:rPr lang="en-US" sz="1600" dirty="0" smtClean="0">
                <a:solidFill>
                  <a:schemeClr val="tx1"/>
                </a:solidFill>
              </a:rPr>
              <a:t> </a:t>
            </a:r>
            <a:r>
              <a:rPr lang="en-US" sz="1600" dirty="0" err="1" smtClean="0">
                <a:solidFill>
                  <a:schemeClr val="tx1"/>
                </a:solidFill>
              </a:rPr>
              <a:t>ana</a:t>
            </a:r>
            <a:r>
              <a:rPr lang="en-US" sz="1600" dirty="0" smtClean="0">
                <a:solidFill>
                  <a:schemeClr val="tx1"/>
                </a:solidFill>
              </a:rPr>
              <a:t> e End-Users. </a:t>
            </a:r>
            <a:r>
              <a:rPr lang="en-US" sz="1600" dirty="0" err="1" smtClean="0">
                <a:solidFill>
                  <a:schemeClr val="tx1"/>
                </a:solidFill>
              </a:rPr>
              <a:t>Gjithashtu</a:t>
            </a:r>
            <a:r>
              <a:rPr lang="en-US" sz="1600" dirty="0" smtClean="0">
                <a:solidFill>
                  <a:schemeClr val="tx1"/>
                </a:solidFill>
              </a:rPr>
              <a:t> </a:t>
            </a:r>
            <a:r>
              <a:rPr lang="en-US" sz="1600" dirty="0" smtClean="0">
                <a:solidFill>
                  <a:schemeClr val="tx1"/>
                </a:solidFill>
              </a:rPr>
              <a:t>ne </a:t>
            </a:r>
            <a:r>
              <a:rPr lang="en-US" sz="1600" dirty="0" err="1" smtClean="0">
                <a:solidFill>
                  <a:schemeClr val="tx1"/>
                </a:solidFill>
              </a:rPr>
              <a:t>çdo</a:t>
            </a:r>
            <a:r>
              <a:rPr lang="en-US" sz="1600" dirty="0" smtClean="0">
                <a:solidFill>
                  <a:schemeClr val="tx1"/>
                </a:solidFill>
              </a:rPr>
              <a:t> </a:t>
            </a:r>
            <a:r>
              <a:rPr lang="en-US" sz="1600" dirty="0" err="1" smtClean="0">
                <a:solidFill>
                  <a:schemeClr val="tx1"/>
                </a:solidFill>
              </a:rPr>
              <a:t>dege</a:t>
            </a:r>
            <a:r>
              <a:rPr lang="en-US" sz="1600" dirty="0" smtClean="0">
                <a:solidFill>
                  <a:schemeClr val="tx1"/>
                </a:solidFill>
              </a:rPr>
              <a:t> </a:t>
            </a:r>
            <a:r>
              <a:rPr lang="en-US" sz="1600" dirty="0" err="1" smtClean="0">
                <a:solidFill>
                  <a:schemeClr val="tx1"/>
                </a:solidFill>
              </a:rPr>
              <a:t>eshte</a:t>
            </a:r>
            <a:r>
              <a:rPr lang="en-US" sz="1600" dirty="0" smtClean="0">
                <a:solidFill>
                  <a:schemeClr val="tx1"/>
                </a:solidFill>
              </a:rPr>
              <a:t> </a:t>
            </a:r>
            <a:r>
              <a:rPr lang="en-US" sz="1600" dirty="0" err="1" smtClean="0">
                <a:solidFill>
                  <a:schemeClr val="tx1"/>
                </a:solidFill>
              </a:rPr>
              <a:t>konfiguruar</a:t>
            </a:r>
            <a:r>
              <a:rPr lang="en-US" sz="1600" dirty="0" smtClean="0">
                <a:solidFill>
                  <a:schemeClr val="tx1"/>
                </a:solidFill>
              </a:rPr>
              <a:t> DHCP </a:t>
            </a:r>
            <a:r>
              <a:rPr lang="en-US" sz="1600" dirty="0" smtClean="0">
                <a:solidFill>
                  <a:schemeClr val="tx1"/>
                </a:solidFill>
              </a:rPr>
              <a:t>ne </a:t>
            </a:r>
            <a:r>
              <a:rPr lang="en-US" sz="1600" dirty="0" err="1" smtClean="0">
                <a:solidFill>
                  <a:schemeClr val="tx1"/>
                </a:solidFill>
              </a:rPr>
              <a:t>menyre</a:t>
            </a:r>
            <a:r>
              <a:rPr lang="en-US" sz="1600" dirty="0" smtClean="0">
                <a:solidFill>
                  <a:schemeClr val="tx1"/>
                </a:solidFill>
              </a:rPr>
              <a:t> </a:t>
            </a:r>
            <a:r>
              <a:rPr lang="en-US" sz="1600" dirty="0" err="1" smtClean="0">
                <a:solidFill>
                  <a:schemeClr val="tx1"/>
                </a:solidFill>
              </a:rPr>
              <a:t>qe</a:t>
            </a:r>
            <a:r>
              <a:rPr lang="en-US" sz="1600" dirty="0" smtClean="0">
                <a:solidFill>
                  <a:schemeClr val="tx1"/>
                </a:solidFill>
              </a:rPr>
              <a:t> </a:t>
            </a:r>
            <a:r>
              <a:rPr lang="en-US" sz="1600" dirty="0" err="1" smtClean="0">
                <a:solidFill>
                  <a:schemeClr val="tx1"/>
                </a:solidFill>
              </a:rPr>
              <a:t>te</a:t>
            </a:r>
            <a:r>
              <a:rPr lang="en-US" sz="1600" dirty="0" smtClean="0">
                <a:solidFill>
                  <a:schemeClr val="tx1"/>
                </a:solidFill>
              </a:rPr>
              <a:t> </a:t>
            </a:r>
            <a:r>
              <a:rPr lang="en-US" sz="1600" dirty="0" err="1" smtClean="0">
                <a:solidFill>
                  <a:schemeClr val="tx1"/>
                </a:solidFill>
              </a:rPr>
              <a:t>mundesohet</a:t>
            </a:r>
            <a:r>
              <a:rPr lang="en-US" sz="1600" dirty="0" smtClean="0">
                <a:solidFill>
                  <a:schemeClr val="tx1"/>
                </a:solidFill>
              </a:rPr>
              <a:t> </a:t>
            </a:r>
            <a:r>
              <a:rPr lang="en-US" sz="1600" dirty="0" err="1" smtClean="0">
                <a:solidFill>
                  <a:schemeClr val="tx1"/>
                </a:solidFill>
              </a:rPr>
              <a:t>shperndarja</a:t>
            </a:r>
            <a:r>
              <a:rPr lang="en-US" sz="1600" dirty="0" smtClean="0">
                <a:solidFill>
                  <a:schemeClr val="tx1"/>
                </a:solidFill>
              </a:rPr>
              <a:t> </a:t>
            </a:r>
            <a:r>
              <a:rPr lang="en-US" sz="1600" dirty="0" err="1" smtClean="0">
                <a:solidFill>
                  <a:schemeClr val="tx1"/>
                </a:solidFill>
              </a:rPr>
              <a:t>automatike</a:t>
            </a:r>
            <a:r>
              <a:rPr lang="en-US" sz="1600" dirty="0" smtClean="0">
                <a:solidFill>
                  <a:schemeClr val="tx1"/>
                </a:solidFill>
              </a:rPr>
              <a:t> e IP </a:t>
            </a:r>
            <a:r>
              <a:rPr lang="en-US" sz="1600" dirty="0" err="1" smtClean="0">
                <a:solidFill>
                  <a:schemeClr val="tx1"/>
                </a:solidFill>
              </a:rPr>
              <a:t>adresave</a:t>
            </a:r>
            <a:r>
              <a:rPr lang="en-US" sz="1600" dirty="0" smtClean="0">
                <a:solidFill>
                  <a:schemeClr val="tx1"/>
                </a:solidFill>
              </a:rPr>
              <a:t> </a:t>
            </a:r>
            <a:r>
              <a:rPr lang="en-US" sz="1600" dirty="0" err="1" smtClean="0">
                <a:solidFill>
                  <a:schemeClr val="tx1"/>
                </a:solidFill>
              </a:rPr>
              <a:t>brenda</a:t>
            </a:r>
            <a:r>
              <a:rPr lang="en-US" sz="1600" dirty="0" smtClean="0">
                <a:solidFill>
                  <a:schemeClr val="tx1"/>
                </a:solidFill>
              </a:rPr>
              <a:t> </a:t>
            </a:r>
            <a:r>
              <a:rPr lang="en-US" sz="1600" dirty="0" err="1" smtClean="0">
                <a:solidFill>
                  <a:schemeClr val="tx1"/>
                </a:solidFill>
              </a:rPr>
              <a:t>deges</a:t>
            </a:r>
            <a:r>
              <a:rPr lang="en-US" sz="1600" dirty="0" smtClean="0">
                <a:solidFill>
                  <a:schemeClr val="tx1"/>
                </a:solidFill>
              </a:rPr>
              <a:t>.  </a:t>
            </a:r>
          </a:p>
          <a:p>
            <a:endParaRPr lang="en-US" sz="1100" dirty="0" smtClean="0">
              <a:solidFill>
                <a:schemeClr val="tx1"/>
              </a:solidFill>
            </a:endParaRPr>
          </a:p>
        </p:txBody>
      </p:sp>
      <p:pic>
        <p:nvPicPr>
          <p:cNvPr id="8" name="Picture Placeholder 7" descr="Screenshot_35.png"/>
          <p:cNvPicPr>
            <a:picLocks noGrp="1" noChangeAspect="1"/>
          </p:cNvPicPr>
          <p:nvPr>
            <p:ph type="pic" idx="1"/>
          </p:nvPr>
        </p:nvPicPr>
        <p:blipFill>
          <a:blip r:embed="rId2" cstate="print"/>
          <a:srcRect l="8742" r="8742"/>
          <a:stretch>
            <a:fillRect/>
          </a:stretch>
        </p:blipFill>
        <p:spPr>
          <a:xfrm>
            <a:off x="228600" y="457200"/>
            <a:ext cx="6096000" cy="4343400"/>
          </a:xfrm>
        </p:spPr>
      </p:pic>
      <p:sp>
        <p:nvSpPr>
          <p:cNvPr id="9" name="Right Arrow 8"/>
          <p:cNvSpPr/>
          <p:nvPr/>
        </p:nvSpPr>
        <p:spPr>
          <a:xfrm>
            <a:off x="3581400" y="838200"/>
            <a:ext cx="1524000" cy="685800"/>
          </a:xfrm>
          <a:prstGeom prst="rightArrow">
            <a:avLst/>
          </a:prstGeom>
          <a:solidFill>
            <a:schemeClr val="bg2"/>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Printeri</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smtClean="0">
                <a:solidFill>
                  <a:schemeClr val="tx1"/>
                </a:solidFill>
                <a:effectLst>
                  <a:outerShdw blurRad="38100" dist="38100" dir="2700000" algn="tl">
                    <a:srgbClr val="000000">
                      <a:alpha val="43137"/>
                    </a:srgbClr>
                  </a:outerShdw>
                </a:effectLst>
              </a:rPr>
              <a:t>Dega</a:t>
            </a:r>
            <a:r>
              <a:rPr lang="en-US" i="1" dirty="0" smtClean="0">
                <a:solidFill>
                  <a:schemeClr val="tx1"/>
                </a:solidFill>
                <a:effectLst>
                  <a:outerShdw blurRad="38100" dist="38100" dir="2700000" algn="tl">
                    <a:srgbClr val="000000">
                      <a:alpha val="43137"/>
                    </a:srgbClr>
                  </a:outerShdw>
                </a:effectLst>
              </a:rPr>
              <a:t> 2</a:t>
            </a:r>
            <a:endParaRPr lang="en-US" i="1" dirty="0">
              <a:solidFill>
                <a:schemeClr val="tx1"/>
              </a:solidFill>
              <a:effectLst>
                <a:outerShdw blurRad="38100" dist="38100" dir="2700000" algn="tl">
                  <a:srgbClr val="000000">
                    <a:alpha val="43137"/>
                  </a:srgbClr>
                </a:outerShdw>
              </a:effectLst>
            </a:endParaRPr>
          </a:p>
        </p:txBody>
      </p:sp>
      <p:sp>
        <p:nvSpPr>
          <p:cNvPr id="3" name="Text Placeholder 2"/>
          <p:cNvSpPr>
            <a:spLocks noGrp="1"/>
          </p:cNvSpPr>
          <p:nvPr>
            <p:ph type="body" sz="half" idx="2"/>
          </p:nvPr>
        </p:nvSpPr>
        <p:spPr>
          <a:solidFill>
            <a:schemeClr val="bg1"/>
          </a:solidFill>
        </p:spPr>
        <p:txBody>
          <a:bodyPr>
            <a:normAutofit lnSpcReduction="10000"/>
          </a:bodyPr>
          <a:lstStyle/>
          <a:p>
            <a:r>
              <a:rPr lang="en-US" sz="1800" dirty="0" err="1" smtClean="0">
                <a:solidFill>
                  <a:schemeClr val="tx1"/>
                </a:solidFill>
              </a:rPr>
              <a:t>Në</a:t>
            </a:r>
            <a:r>
              <a:rPr lang="en-US" sz="1800" dirty="0" smtClean="0">
                <a:solidFill>
                  <a:schemeClr val="tx1"/>
                </a:solidFill>
              </a:rPr>
              <a:t> </a:t>
            </a:r>
            <a:r>
              <a:rPr lang="en-US" sz="1800" dirty="0" err="1" smtClean="0">
                <a:solidFill>
                  <a:schemeClr val="tx1"/>
                </a:solidFill>
              </a:rPr>
              <a:t>këtë</a:t>
            </a:r>
            <a:r>
              <a:rPr lang="en-US" sz="1800" dirty="0" smtClean="0">
                <a:solidFill>
                  <a:schemeClr val="tx1"/>
                </a:solidFill>
              </a:rPr>
              <a:t> </a:t>
            </a:r>
            <a:r>
              <a:rPr lang="en-US" sz="1800" dirty="0" err="1" smtClean="0">
                <a:solidFill>
                  <a:schemeClr val="tx1"/>
                </a:solidFill>
              </a:rPr>
              <a:t>degë</a:t>
            </a:r>
            <a:r>
              <a:rPr lang="en-US" sz="1800" dirty="0" smtClean="0">
                <a:solidFill>
                  <a:schemeClr val="tx1"/>
                </a:solidFill>
              </a:rPr>
              <a:t> </a:t>
            </a:r>
            <a:r>
              <a:rPr lang="en-US" sz="1800" dirty="0" err="1" smtClean="0">
                <a:solidFill>
                  <a:schemeClr val="tx1"/>
                </a:solidFill>
              </a:rPr>
              <a:t>është</a:t>
            </a:r>
            <a:r>
              <a:rPr lang="en-US" sz="1800" dirty="0" smtClean="0">
                <a:solidFill>
                  <a:schemeClr val="tx1"/>
                </a:solidFill>
              </a:rPr>
              <a:t> </a:t>
            </a:r>
          </a:p>
          <a:p>
            <a:r>
              <a:rPr lang="en-US" sz="1800" dirty="0" err="1" smtClean="0">
                <a:solidFill>
                  <a:schemeClr val="tx1"/>
                </a:solidFill>
              </a:rPr>
              <a:t>bërë</a:t>
            </a:r>
            <a:r>
              <a:rPr lang="en-US" sz="1800" dirty="0" smtClean="0">
                <a:solidFill>
                  <a:schemeClr val="tx1"/>
                </a:solidFill>
              </a:rPr>
              <a:t> </a:t>
            </a:r>
            <a:r>
              <a:rPr lang="en-US" sz="1800" dirty="0" err="1" smtClean="0">
                <a:solidFill>
                  <a:schemeClr val="tx1"/>
                </a:solidFill>
              </a:rPr>
              <a:t>konfigurimi</a:t>
            </a:r>
            <a:r>
              <a:rPr lang="en-US" sz="1800" dirty="0" smtClean="0">
                <a:solidFill>
                  <a:schemeClr val="tx1"/>
                </a:solidFill>
              </a:rPr>
              <a:t> </a:t>
            </a:r>
            <a:r>
              <a:rPr lang="en-US" sz="1800" dirty="0" err="1" smtClean="0">
                <a:solidFill>
                  <a:schemeClr val="tx1"/>
                </a:solidFill>
              </a:rPr>
              <a:t>statik</a:t>
            </a:r>
            <a:r>
              <a:rPr lang="en-US" sz="1800" dirty="0" smtClean="0">
                <a:solidFill>
                  <a:schemeClr val="tx1"/>
                </a:solidFill>
              </a:rPr>
              <a:t> </a:t>
            </a:r>
            <a:r>
              <a:rPr lang="en-US" sz="1800" dirty="0" err="1" smtClean="0">
                <a:solidFill>
                  <a:schemeClr val="tx1"/>
                </a:solidFill>
              </a:rPr>
              <a:t>tek</a:t>
            </a:r>
            <a:r>
              <a:rPr lang="en-US" sz="1800" dirty="0" smtClean="0">
                <a:solidFill>
                  <a:schemeClr val="tx1"/>
                </a:solidFill>
              </a:rPr>
              <a:t> PC-</a:t>
            </a:r>
            <a:r>
              <a:rPr lang="en-US" sz="1800" dirty="0" err="1" smtClean="0">
                <a:solidFill>
                  <a:schemeClr val="tx1"/>
                </a:solidFill>
              </a:rPr>
              <a:t>të</a:t>
            </a:r>
            <a:r>
              <a:rPr lang="en-US" sz="1800" dirty="0" smtClean="0">
                <a:solidFill>
                  <a:schemeClr val="tx1"/>
                </a:solidFill>
              </a:rPr>
              <a:t> pa e </a:t>
            </a:r>
            <a:r>
              <a:rPr lang="en-US" sz="1800" dirty="0" err="1" smtClean="0">
                <a:solidFill>
                  <a:schemeClr val="tx1"/>
                </a:solidFill>
              </a:rPr>
              <a:t>përdorur</a:t>
            </a:r>
            <a:r>
              <a:rPr lang="en-US" sz="1800" dirty="0" smtClean="0">
                <a:solidFill>
                  <a:schemeClr val="tx1"/>
                </a:solidFill>
              </a:rPr>
              <a:t> DHCP </a:t>
            </a:r>
            <a:r>
              <a:rPr lang="en-US" sz="1800" dirty="0" err="1" smtClean="0">
                <a:solidFill>
                  <a:schemeClr val="tx1"/>
                </a:solidFill>
              </a:rPr>
              <a:t>serverin</a:t>
            </a:r>
            <a:r>
              <a:rPr lang="en-US" sz="1800" dirty="0" smtClean="0">
                <a:solidFill>
                  <a:schemeClr val="tx1"/>
                </a:solidFill>
              </a:rPr>
              <a:t>. </a:t>
            </a:r>
            <a:r>
              <a:rPr lang="en-US" sz="1800" dirty="0" err="1" smtClean="0">
                <a:solidFill>
                  <a:schemeClr val="tx1"/>
                </a:solidFill>
              </a:rPr>
              <a:t>Pra</a:t>
            </a:r>
            <a:r>
              <a:rPr lang="en-US" sz="1800" dirty="0" smtClean="0">
                <a:solidFill>
                  <a:schemeClr val="tx1"/>
                </a:solidFill>
              </a:rPr>
              <a:t>, </a:t>
            </a:r>
            <a:r>
              <a:rPr lang="en-US" sz="1800" dirty="0" err="1" smtClean="0">
                <a:solidFill>
                  <a:schemeClr val="tx1"/>
                </a:solidFill>
              </a:rPr>
              <a:t>në</a:t>
            </a:r>
            <a:r>
              <a:rPr lang="en-US" sz="1800" dirty="0" smtClean="0">
                <a:solidFill>
                  <a:schemeClr val="tx1"/>
                </a:solidFill>
              </a:rPr>
              <a:t> </a:t>
            </a:r>
            <a:r>
              <a:rPr lang="en-US" sz="1800" dirty="0" err="1" smtClean="0">
                <a:solidFill>
                  <a:schemeClr val="tx1"/>
                </a:solidFill>
              </a:rPr>
              <a:t>mënyr</a:t>
            </a:r>
            <a:r>
              <a:rPr lang="en-US" sz="1800" dirty="0" smtClean="0">
                <a:solidFill>
                  <a:schemeClr val="tx1"/>
                </a:solidFill>
              </a:rPr>
              <a:t> </a:t>
            </a:r>
            <a:r>
              <a:rPr lang="en-US" sz="1800" dirty="0" err="1" smtClean="0">
                <a:solidFill>
                  <a:schemeClr val="tx1"/>
                </a:solidFill>
              </a:rPr>
              <a:t>statike</a:t>
            </a:r>
            <a:r>
              <a:rPr lang="en-US" sz="1800" dirty="0" smtClean="0">
                <a:solidFill>
                  <a:schemeClr val="tx1"/>
                </a:solidFill>
              </a:rPr>
              <a:t> </a:t>
            </a:r>
            <a:r>
              <a:rPr lang="en-US" sz="1800" dirty="0" err="1" smtClean="0">
                <a:solidFill>
                  <a:schemeClr val="tx1"/>
                </a:solidFill>
              </a:rPr>
              <a:t>kemi</a:t>
            </a:r>
            <a:r>
              <a:rPr lang="en-US" sz="1800" dirty="0" smtClean="0">
                <a:solidFill>
                  <a:schemeClr val="tx1"/>
                </a:solidFill>
              </a:rPr>
              <a:t> </a:t>
            </a:r>
            <a:r>
              <a:rPr lang="en-US" sz="1800" dirty="0" err="1" smtClean="0">
                <a:solidFill>
                  <a:schemeClr val="tx1"/>
                </a:solidFill>
              </a:rPr>
              <a:t>përcaktuar</a:t>
            </a:r>
            <a:r>
              <a:rPr lang="en-US" sz="1800" dirty="0" smtClean="0">
                <a:solidFill>
                  <a:schemeClr val="tx1"/>
                </a:solidFill>
              </a:rPr>
              <a:t> IP </a:t>
            </a:r>
            <a:r>
              <a:rPr lang="en-US" sz="1800" dirty="0" err="1" smtClean="0">
                <a:solidFill>
                  <a:schemeClr val="tx1"/>
                </a:solidFill>
              </a:rPr>
              <a:t>adresen</a:t>
            </a:r>
            <a:r>
              <a:rPr lang="en-US" sz="1800" dirty="0" smtClean="0">
                <a:solidFill>
                  <a:schemeClr val="tx1"/>
                </a:solidFill>
              </a:rPr>
              <a:t>, Subnet Mask, Default Gateway </a:t>
            </a:r>
            <a:r>
              <a:rPr lang="en-US" sz="1800" dirty="0" err="1" smtClean="0">
                <a:solidFill>
                  <a:schemeClr val="tx1"/>
                </a:solidFill>
              </a:rPr>
              <a:t>si</a:t>
            </a:r>
            <a:r>
              <a:rPr lang="en-US" sz="1800" dirty="0" smtClean="0">
                <a:solidFill>
                  <a:schemeClr val="tx1"/>
                </a:solidFill>
              </a:rPr>
              <a:t> </a:t>
            </a:r>
            <a:r>
              <a:rPr lang="en-US" sz="1800" dirty="0" err="1" smtClean="0">
                <a:solidFill>
                  <a:schemeClr val="tx1"/>
                </a:solidFill>
              </a:rPr>
              <a:t>dhe</a:t>
            </a:r>
            <a:r>
              <a:rPr lang="en-US" sz="1800" dirty="0" smtClean="0">
                <a:solidFill>
                  <a:schemeClr val="tx1"/>
                </a:solidFill>
              </a:rPr>
              <a:t> </a:t>
            </a:r>
            <a:r>
              <a:rPr lang="en-US" sz="1800" dirty="0" err="1" smtClean="0">
                <a:solidFill>
                  <a:schemeClr val="tx1"/>
                </a:solidFill>
              </a:rPr>
              <a:t>në</a:t>
            </a:r>
            <a:r>
              <a:rPr lang="en-US" sz="1800" dirty="0" smtClean="0">
                <a:solidFill>
                  <a:schemeClr val="tx1"/>
                </a:solidFill>
              </a:rPr>
              <a:t> </a:t>
            </a:r>
            <a:r>
              <a:rPr lang="en-US" sz="1800" dirty="0" err="1" smtClean="0">
                <a:solidFill>
                  <a:schemeClr val="tx1"/>
                </a:solidFill>
              </a:rPr>
              <a:t>disa</a:t>
            </a:r>
            <a:r>
              <a:rPr lang="en-US" sz="1800" dirty="0" smtClean="0">
                <a:solidFill>
                  <a:schemeClr val="tx1"/>
                </a:solidFill>
              </a:rPr>
              <a:t> </a:t>
            </a:r>
            <a:r>
              <a:rPr lang="en-US" sz="1800" dirty="0" err="1" smtClean="0">
                <a:solidFill>
                  <a:schemeClr val="tx1"/>
                </a:solidFill>
              </a:rPr>
              <a:t>raste</a:t>
            </a:r>
            <a:r>
              <a:rPr lang="en-US" sz="1800" dirty="0" smtClean="0">
                <a:solidFill>
                  <a:schemeClr val="tx1"/>
                </a:solidFill>
              </a:rPr>
              <a:t> </a:t>
            </a:r>
            <a:r>
              <a:rPr lang="en-US" sz="1800" dirty="0" err="1" smtClean="0">
                <a:solidFill>
                  <a:schemeClr val="tx1"/>
                </a:solidFill>
              </a:rPr>
              <a:t>edhe</a:t>
            </a:r>
            <a:r>
              <a:rPr lang="en-US" sz="1800" dirty="0" smtClean="0">
                <a:solidFill>
                  <a:schemeClr val="tx1"/>
                </a:solidFill>
              </a:rPr>
              <a:t> DNS </a:t>
            </a:r>
            <a:r>
              <a:rPr lang="en-US" sz="1800" dirty="0" err="1" smtClean="0">
                <a:solidFill>
                  <a:schemeClr val="tx1"/>
                </a:solidFill>
              </a:rPr>
              <a:t>serverin</a:t>
            </a:r>
            <a:r>
              <a:rPr lang="en-US" sz="1800" dirty="0" smtClean="0">
                <a:solidFill>
                  <a:schemeClr val="tx1"/>
                </a:solidFill>
              </a:rPr>
              <a:t>.</a:t>
            </a:r>
          </a:p>
          <a:p>
            <a:endParaRPr lang="en-US" dirty="0">
              <a:solidFill>
                <a:schemeClr val="tx1"/>
              </a:solidFill>
            </a:endParaRPr>
          </a:p>
        </p:txBody>
      </p:sp>
      <p:pic>
        <p:nvPicPr>
          <p:cNvPr id="5" name="Picture Placeholder 4" descr="Screenshot_36.png"/>
          <p:cNvPicPr>
            <a:picLocks noGrp="1" noChangeAspect="1"/>
          </p:cNvPicPr>
          <p:nvPr>
            <p:ph type="pic" idx="1"/>
          </p:nvPr>
        </p:nvPicPr>
        <p:blipFill>
          <a:blip r:embed="rId2" cstate="print"/>
          <a:srcRect l="8923" r="8923"/>
          <a:stretch>
            <a:fillRect/>
          </a:stretch>
        </p:blipFill>
        <p:spPr>
          <a:xfrm>
            <a:off x="381000" y="609600"/>
            <a:ext cx="5943600" cy="4267200"/>
          </a:xfrm>
        </p:spPr>
      </p:pic>
      <p:cxnSp>
        <p:nvCxnSpPr>
          <p:cNvPr id="8" name="Straight Arrow Connector 7"/>
          <p:cNvCxnSpPr/>
          <p:nvPr/>
        </p:nvCxnSpPr>
        <p:spPr>
          <a:xfrm flipH="1">
            <a:off x="1828800" y="914400"/>
            <a:ext cx="1981200" cy="7620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flipH="1">
            <a:off x="1524000" y="914400"/>
            <a:ext cx="2286000" cy="14478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flipH="1">
            <a:off x="1600200" y="914400"/>
            <a:ext cx="2209800" cy="25146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0" name="Rounded Rectangle 19"/>
          <p:cNvSpPr/>
          <p:nvPr/>
        </p:nvSpPr>
        <p:spPr>
          <a:xfrm>
            <a:off x="3886200" y="609600"/>
            <a:ext cx="2133600" cy="381000"/>
          </a:xfrm>
          <a:prstGeom prst="roundRect">
            <a:avLst/>
          </a:prstGeom>
          <a:solidFill>
            <a:schemeClr val="bg2"/>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rPr>
              <a:t>Ip</a:t>
            </a:r>
            <a:r>
              <a:rPr lang="en-US" sz="1400" dirty="0" smtClean="0">
                <a:solidFill>
                  <a:schemeClr val="tx1"/>
                </a:solidFill>
              </a:rPr>
              <a:t> </a:t>
            </a:r>
            <a:r>
              <a:rPr lang="en-US" sz="1400" dirty="0" err="1" smtClean="0">
                <a:solidFill>
                  <a:schemeClr val="tx1"/>
                </a:solidFill>
              </a:rPr>
              <a:t>adresa</a:t>
            </a:r>
            <a:r>
              <a:rPr lang="en-US" sz="1400" dirty="0" smtClean="0">
                <a:solidFill>
                  <a:schemeClr val="tx1"/>
                </a:solidFill>
              </a:rPr>
              <a:t> </a:t>
            </a:r>
            <a:r>
              <a:rPr lang="en-US" sz="1400" dirty="0" err="1" smtClean="0">
                <a:solidFill>
                  <a:schemeClr val="tx1"/>
                </a:solidFill>
              </a:rPr>
              <a:t>statike</a:t>
            </a:r>
            <a:endParaRPr lang="en-US" sz="1400" dirty="0">
              <a:solidFill>
                <a:schemeClr val="tx1"/>
              </a:solidFill>
            </a:endParaRPr>
          </a:p>
        </p:txBody>
      </p:sp>
      <p:sp>
        <p:nvSpPr>
          <p:cNvPr id="21" name="Right Arrow 20"/>
          <p:cNvSpPr/>
          <p:nvPr/>
        </p:nvSpPr>
        <p:spPr>
          <a:xfrm rot="18773887">
            <a:off x="3242306" y="4521343"/>
            <a:ext cx="2057400" cy="1219200"/>
          </a:xfrm>
          <a:prstGeom prst="rightArrow">
            <a:avLst/>
          </a:prstGeom>
          <a:solidFill>
            <a:schemeClr val="bg2"/>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Smart-</a:t>
            </a:r>
            <a:r>
              <a:rPr lang="en-US" sz="1200" dirty="0" err="1" smtClean="0">
                <a:solidFill>
                  <a:schemeClr val="tx1"/>
                </a:solidFill>
              </a:rPr>
              <a:t>phone,ip</a:t>
            </a:r>
            <a:r>
              <a:rPr lang="en-US" sz="1200" dirty="0" smtClean="0">
                <a:solidFill>
                  <a:schemeClr val="tx1"/>
                </a:solidFill>
              </a:rPr>
              <a:t> </a:t>
            </a:r>
            <a:r>
              <a:rPr lang="en-US" sz="1200" dirty="0" err="1" smtClean="0">
                <a:solidFill>
                  <a:schemeClr val="tx1"/>
                </a:solidFill>
              </a:rPr>
              <a:t>adresa</a:t>
            </a:r>
            <a:r>
              <a:rPr lang="en-US" sz="1200" dirty="0" smtClean="0">
                <a:solidFill>
                  <a:schemeClr val="tx1"/>
                </a:solidFill>
              </a:rPr>
              <a:t> e </a:t>
            </a:r>
            <a:r>
              <a:rPr lang="en-US" sz="1200" dirty="0" err="1" smtClean="0">
                <a:solidFill>
                  <a:schemeClr val="tx1"/>
                </a:solidFill>
              </a:rPr>
              <a:t>cila</a:t>
            </a:r>
            <a:r>
              <a:rPr lang="en-US" sz="1200" dirty="0" smtClean="0">
                <a:solidFill>
                  <a:schemeClr val="tx1"/>
                </a:solidFill>
              </a:rPr>
              <a:t> </a:t>
            </a:r>
            <a:r>
              <a:rPr lang="en-US" sz="1200" dirty="0" err="1" smtClean="0">
                <a:solidFill>
                  <a:schemeClr val="tx1"/>
                </a:solidFill>
              </a:rPr>
              <a:t>caktohet</a:t>
            </a:r>
            <a:r>
              <a:rPr lang="en-US" sz="1200" dirty="0" smtClean="0">
                <a:solidFill>
                  <a:schemeClr val="tx1"/>
                </a:solidFill>
              </a:rPr>
              <a:t> </a:t>
            </a:r>
            <a:r>
              <a:rPr lang="en-US" sz="1200" dirty="0" err="1" smtClean="0">
                <a:solidFill>
                  <a:schemeClr val="tx1"/>
                </a:solidFill>
              </a:rPr>
              <a:t>nga</a:t>
            </a:r>
            <a:r>
              <a:rPr lang="en-US" sz="1200" dirty="0" smtClean="0">
                <a:solidFill>
                  <a:schemeClr val="tx1"/>
                </a:solidFill>
              </a:rPr>
              <a:t> DHCP</a:t>
            </a:r>
            <a:endParaRPr lang="en-US" sz="1200" dirty="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smtClean="0">
                <a:solidFill>
                  <a:schemeClr val="tx1"/>
                </a:solidFill>
                <a:effectLst>
                  <a:outerShdw blurRad="38100" dist="38100" dir="2700000" algn="tl">
                    <a:srgbClr val="000000">
                      <a:alpha val="43137"/>
                    </a:srgbClr>
                  </a:outerShdw>
                </a:effectLst>
              </a:rPr>
              <a:t>Dega</a:t>
            </a:r>
            <a:r>
              <a:rPr lang="en-US" i="1" dirty="0" smtClean="0">
                <a:solidFill>
                  <a:schemeClr val="tx1"/>
                </a:solidFill>
                <a:effectLst>
                  <a:outerShdw blurRad="38100" dist="38100" dir="2700000" algn="tl">
                    <a:srgbClr val="000000">
                      <a:alpha val="43137"/>
                    </a:srgbClr>
                  </a:outerShdw>
                </a:effectLst>
              </a:rPr>
              <a:t> 3</a:t>
            </a:r>
            <a:endParaRPr lang="en-US" i="1" dirty="0">
              <a:solidFill>
                <a:schemeClr val="tx1"/>
              </a:solidFill>
              <a:effectLst>
                <a:outerShdw blurRad="38100" dist="38100" dir="2700000" algn="tl">
                  <a:srgbClr val="000000">
                    <a:alpha val="43137"/>
                  </a:srgbClr>
                </a:outerShdw>
              </a:effectLst>
            </a:endParaRPr>
          </a:p>
        </p:txBody>
      </p:sp>
      <p:sp>
        <p:nvSpPr>
          <p:cNvPr id="3" name="Text Placeholder 2"/>
          <p:cNvSpPr>
            <a:spLocks noGrp="1"/>
          </p:cNvSpPr>
          <p:nvPr>
            <p:ph type="body" sz="half" idx="2"/>
          </p:nvPr>
        </p:nvSpPr>
        <p:spPr>
          <a:solidFill>
            <a:schemeClr val="bg1"/>
          </a:solidFill>
          <a:ln>
            <a:solidFill>
              <a:schemeClr val="bg1">
                <a:lumMod val="75000"/>
              </a:schemeClr>
            </a:solidFill>
          </a:ln>
        </p:spPr>
        <p:txBody>
          <a:bodyPr>
            <a:normAutofit lnSpcReduction="10000"/>
          </a:bodyPr>
          <a:lstStyle/>
          <a:p>
            <a:r>
              <a:rPr lang="en-US" sz="2000" dirty="0" err="1" smtClean="0">
                <a:solidFill>
                  <a:schemeClr val="tx1"/>
                </a:solidFill>
              </a:rPr>
              <a:t>Në</a:t>
            </a:r>
            <a:r>
              <a:rPr lang="en-US" sz="2000" dirty="0" smtClean="0">
                <a:solidFill>
                  <a:schemeClr val="tx1"/>
                </a:solidFill>
              </a:rPr>
              <a:t> </a:t>
            </a:r>
            <a:r>
              <a:rPr lang="en-US" sz="2000" dirty="0" err="1" smtClean="0">
                <a:solidFill>
                  <a:schemeClr val="tx1"/>
                </a:solidFill>
              </a:rPr>
              <a:t>çdo</a:t>
            </a:r>
            <a:r>
              <a:rPr lang="en-US" sz="2000" dirty="0" smtClean="0">
                <a:solidFill>
                  <a:schemeClr val="tx1"/>
                </a:solidFill>
              </a:rPr>
              <a:t> </a:t>
            </a:r>
            <a:r>
              <a:rPr lang="en-US" sz="2000" dirty="0" err="1" smtClean="0">
                <a:solidFill>
                  <a:schemeClr val="tx1"/>
                </a:solidFill>
              </a:rPr>
              <a:t>degë</a:t>
            </a:r>
            <a:r>
              <a:rPr lang="en-US" sz="2000" dirty="0" smtClean="0">
                <a:solidFill>
                  <a:schemeClr val="tx1"/>
                </a:solidFill>
              </a:rPr>
              <a:t> </a:t>
            </a:r>
            <a:r>
              <a:rPr lang="en-US" sz="2000" dirty="0" err="1" smtClean="0">
                <a:solidFill>
                  <a:schemeClr val="tx1"/>
                </a:solidFill>
              </a:rPr>
              <a:t>është</a:t>
            </a:r>
            <a:r>
              <a:rPr lang="en-US" sz="2000" dirty="0" smtClean="0">
                <a:solidFill>
                  <a:schemeClr val="tx1"/>
                </a:solidFill>
              </a:rPr>
              <a:t> </a:t>
            </a:r>
            <a:r>
              <a:rPr lang="en-US" sz="2000" dirty="0" err="1" smtClean="0">
                <a:solidFill>
                  <a:schemeClr val="tx1"/>
                </a:solidFill>
              </a:rPr>
              <a:t>vendosur</a:t>
            </a:r>
            <a:r>
              <a:rPr lang="en-US" sz="2000" dirty="0" smtClean="0">
                <a:solidFill>
                  <a:schemeClr val="tx1"/>
                </a:solidFill>
              </a:rPr>
              <a:t> </a:t>
            </a:r>
            <a:r>
              <a:rPr lang="en-US" sz="2000" dirty="0" err="1" smtClean="0">
                <a:solidFill>
                  <a:schemeClr val="tx1"/>
                </a:solidFill>
              </a:rPr>
              <a:t>edhe</a:t>
            </a:r>
            <a:r>
              <a:rPr lang="en-US" sz="2000" dirty="0" smtClean="0">
                <a:solidFill>
                  <a:schemeClr val="tx1"/>
                </a:solidFill>
              </a:rPr>
              <a:t> </a:t>
            </a:r>
            <a:r>
              <a:rPr lang="en-US" sz="2000" dirty="0" err="1" smtClean="0">
                <a:solidFill>
                  <a:schemeClr val="tx1"/>
                </a:solidFill>
              </a:rPr>
              <a:t>printeri</a:t>
            </a:r>
            <a:r>
              <a:rPr lang="en-US" sz="2000" dirty="0" smtClean="0">
                <a:solidFill>
                  <a:schemeClr val="tx1"/>
                </a:solidFill>
              </a:rPr>
              <a:t> </a:t>
            </a:r>
            <a:r>
              <a:rPr lang="en-US" sz="2000" dirty="0" err="1" smtClean="0">
                <a:solidFill>
                  <a:schemeClr val="tx1"/>
                </a:solidFill>
              </a:rPr>
              <a:t>tek</a:t>
            </a:r>
            <a:r>
              <a:rPr lang="en-US" sz="2000" dirty="0" smtClean="0">
                <a:solidFill>
                  <a:schemeClr val="tx1"/>
                </a:solidFill>
              </a:rPr>
              <a:t> I </a:t>
            </a:r>
            <a:r>
              <a:rPr lang="en-US" sz="2000" dirty="0" err="1" smtClean="0">
                <a:solidFill>
                  <a:schemeClr val="tx1"/>
                </a:solidFill>
              </a:rPr>
              <a:t>cili</a:t>
            </a:r>
            <a:r>
              <a:rPr lang="en-US" sz="2000" dirty="0" smtClean="0">
                <a:solidFill>
                  <a:schemeClr val="tx1"/>
                </a:solidFill>
              </a:rPr>
              <a:t> </a:t>
            </a:r>
            <a:r>
              <a:rPr lang="en-US" sz="2000" dirty="0" err="1" smtClean="0">
                <a:solidFill>
                  <a:schemeClr val="tx1"/>
                </a:solidFill>
              </a:rPr>
              <a:t>konfigurohet</a:t>
            </a:r>
            <a:r>
              <a:rPr lang="en-US" sz="2000" dirty="0" smtClean="0">
                <a:solidFill>
                  <a:schemeClr val="tx1"/>
                </a:solidFill>
              </a:rPr>
              <a:t> IP </a:t>
            </a:r>
            <a:r>
              <a:rPr lang="en-US" sz="2000" dirty="0" err="1" smtClean="0">
                <a:solidFill>
                  <a:schemeClr val="tx1"/>
                </a:solidFill>
              </a:rPr>
              <a:t>adresa</a:t>
            </a:r>
            <a:r>
              <a:rPr lang="en-US" sz="2000" dirty="0" smtClean="0">
                <a:solidFill>
                  <a:schemeClr val="tx1"/>
                </a:solidFill>
              </a:rPr>
              <a:t> </a:t>
            </a:r>
            <a:r>
              <a:rPr lang="en-US" sz="2000" dirty="0" err="1" smtClean="0">
                <a:solidFill>
                  <a:schemeClr val="tx1"/>
                </a:solidFill>
              </a:rPr>
              <a:t>dhe</a:t>
            </a:r>
            <a:r>
              <a:rPr lang="en-US" sz="2000" dirty="0" smtClean="0">
                <a:solidFill>
                  <a:schemeClr val="tx1"/>
                </a:solidFill>
              </a:rPr>
              <a:t> </a:t>
            </a:r>
            <a:r>
              <a:rPr lang="en-US" sz="2000" dirty="0" err="1" smtClean="0">
                <a:solidFill>
                  <a:schemeClr val="tx1"/>
                </a:solidFill>
              </a:rPr>
              <a:t>mund</a:t>
            </a:r>
            <a:r>
              <a:rPr lang="en-US" sz="2000" dirty="0" smtClean="0">
                <a:solidFill>
                  <a:schemeClr val="tx1"/>
                </a:solidFill>
              </a:rPr>
              <a:t> </a:t>
            </a:r>
            <a:r>
              <a:rPr lang="en-US" sz="2000" dirty="0" err="1" smtClean="0">
                <a:solidFill>
                  <a:schemeClr val="tx1"/>
                </a:solidFill>
              </a:rPr>
              <a:t>ti</a:t>
            </a:r>
            <a:r>
              <a:rPr lang="en-US" sz="2000" dirty="0" smtClean="0">
                <a:solidFill>
                  <a:schemeClr val="tx1"/>
                </a:solidFill>
              </a:rPr>
              <a:t> </a:t>
            </a:r>
            <a:r>
              <a:rPr lang="en-US" sz="2000" dirty="0" err="1" smtClean="0">
                <a:solidFill>
                  <a:schemeClr val="tx1"/>
                </a:solidFill>
              </a:rPr>
              <a:t>qasemi</a:t>
            </a:r>
            <a:r>
              <a:rPr lang="en-US" sz="2000" dirty="0" smtClean="0">
                <a:solidFill>
                  <a:schemeClr val="tx1"/>
                </a:solidFill>
              </a:rPr>
              <a:t> </a:t>
            </a:r>
            <a:r>
              <a:rPr lang="en-US" sz="2000" dirty="0" err="1" smtClean="0">
                <a:solidFill>
                  <a:schemeClr val="tx1"/>
                </a:solidFill>
              </a:rPr>
              <a:t>nga</a:t>
            </a:r>
            <a:r>
              <a:rPr lang="en-US" sz="2000" dirty="0" smtClean="0">
                <a:solidFill>
                  <a:schemeClr val="tx1"/>
                </a:solidFill>
              </a:rPr>
              <a:t> </a:t>
            </a:r>
            <a:r>
              <a:rPr lang="en-US" sz="2000" dirty="0" err="1" smtClean="0">
                <a:solidFill>
                  <a:schemeClr val="tx1"/>
                </a:solidFill>
              </a:rPr>
              <a:t>çdo</a:t>
            </a:r>
            <a:r>
              <a:rPr lang="en-US" sz="2000" dirty="0" smtClean="0">
                <a:solidFill>
                  <a:schemeClr val="tx1"/>
                </a:solidFill>
              </a:rPr>
              <a:t> </a:t>
            </a:r>
            <a:r>
              <a:rPr lang="en-US" sz="2000" dirty="0" err="1" smtClean="0">
                <a:solidFill>
                  <a:schemeClr val="tx1"/>
                </a:solidFill>
              </a:rPr>
              <a:t>nyje</a:t>
            </a:r>
            <a:r>
              <a:rPr lang="en-US" sz="2000" dirty="0" smtClean="0">
                <a:solidFill>
                  <a:schemeClr val="tx1"/>
                </a:solidFill>
              </a:rPr>
              <a:t>. </a:t>
            </a:r>
            <a:r>
              <a:rPr lang="en-US" sz="2000" dirty="0" err="1" smtClean="0">
                <a:solidFill>
                  <a:schemeClr val="tx1"/>
                </a:solidFill>
              </a:rPr>
              <a:t>Në</a:t>
            </a:r>
            <a:r>
              <a:rPr lang="en-US" sz="2000" dirty="0" smtClean="0">
                <a:solidFill>
                  <a:schemeClr val="tx1"/>
                </a:solidFill>
              </a:rPr>
              <a:t> </a:t>
            </a:r>
            <a:r>
              <a:rPr lang="en-US" sz="2000" dirty="0" err="1" smtClean="0">
                <a:solidFill>
                  <a:schemeClr val="tx1"/>
                </a:solidFill>
              </a:rPr>
              <a:t>këtë</a:t>
            </a:r>
            <a:r>
              <a:rPr lang="en-US" sz="2000" dirty="0" smtClean="0">
                <a:solidFill>
                  <a:schemeClr val="tx1"/>
                </a:solidFill>
              </a:rPr>
              <a:t> </a:t>
            </a:r>
            <a:r>
              <a:rPr lang="en-US" sz="2000" dirty="0" err="1" smtClean="0">
                <a:solidFill>
                  <a:schemeClr val="tx1"/>
                </a:solidFill>
              </a:rPr>
              <a:t>degë</a:t>
            </a:r>
            <a:r>
              <a:rPr lang="en-US" sz="2000" dirty="0" smtClean="0">
                <a:solidFill>
                  <a:schemeClr val="tx1"/>
                </a:solidFill>
              </a:rPr>
              <a:t> </a:t>
            </a:r>
            <a:r>
              <a:rPr lang="en-US" sz="2000" dirty="0" err="1" smtClean="0">
                <a:solidFill>
                  <a:schemeClr val="tx1"/>
                </a:solidFill>
              </a:rPr>
              <a:t>gjithashtu</a:t>
            </a:r>
            <a:r>
              <a:rPr lang="en-US" sz="2000" dirty="0" smtClean="0">
                <a:solidFill>
                  <a:schemeClr val="tx1"/>
                </a:solidFill>
              </a:rPr>
              <a:t> </a:t>
            </a:r>
            <a:r>
              <a:rPr lang="en-US" sz="2000" dirty="0" err="1" smtClean="0">
                <a:solidFill>
                  <a:schemeClr val="tx1"/>
                </a:solidFill>
              </a:rPr>
              <a:t>është</a:t>
            </a:r>
            <a:r>
              <a:rPr lang="en-US" sz="2000" dirty="0" smtClean="0">
                <a:solidFill>
                  <a:schemeClr val="tx1"/>
                </a:solidFill>
              </a:rPr>
              <a:t> </a:t>
            </a:r>
            <a:r>
              <a:rPr lang="en-US" sz="2000" dirty="0" err="1" smtClean="0">
                <a:solidFill>
                  <a:schemeClr val="tx1"/>
                </a:solidFill>
              </a:rPr>
              <a:t>bërë</a:t>
            </a:r>
            <a:r>
              <a:rPr lang="en-US" sz="2000" dirty="0" smtClean="0">
                <a:solidFill>
                  <a:schemeClr val="tx1"/>
                </a:solidFill>
              </a:rPr>
              <a:t> </a:t>
            </a:r>
            <a:r>
              <a:rPr lang="en-US" sz="2000" dirty="0" err="1" smtClean="0">
                <a:solidFill>
                  <a:schemeClr val="tx1"/>
                </a:solidFill>
              </a:rPr>
              <a:t>konfigurimi</a:t>
            </a:r>
            <a:r>
              <a:rPr lang="en-US" sz="2000" dirty="0" smtClean="0">
                <a:solidFill>
                  <a:schemeClr val="tx1"/>
                </a:solidFill>
              </a:rPr>
              <a:t> I </a:t>
            </a:r>
            <a:r>
              <a:rPr lang="en-US" sz="2000" dirty="0" err="1" smtClean="0">
                <a:solidFill>
                  <a:schemeClr val="tx1"/>
                </a:solidFill>
              </a:rPr>
              <a:t>subnetimit</a:t>
            </a:r>
            <a:r>
              <a:rPr lang="en-US" sz="2000" dirty="0" smtClean="0">
                <a:solidFill>
                  <a:schemeClr val="tx1"/>
                </a:solidFill>
              </a:rPr>
              <a:t> </a:t>
            </a:r>
            <a:r>
              <a:rPr lang="en-US" sz="2000" dirty="0" err="1" smtClean="0">
                <a:solidFill>
                  <a:schemeClr val="tx1"/>
                </a:solidFill>
              </a:rPr>
              <a:t>jostandard</a:t>
            </a:r>
            <a:r>
              <a:rPr lang="en-US" dirty="0" smtClean="0"/>
              <a:t>.</a:t>
            </a:r>
            <a:endParaRPr lang="en-US" dirty="0"/>
          </a:p>
        </p:txBody>
      </p:sp>
      <p:pic>
        <p:nvPicPr>
          <p:cNvPr id="5" name="Picture Placeholder 4" descr="Screenshot_37.png"/>
          <p:cNvPicPr>
            <a:picLocks noGrp="1" noChangeAspect="1"/>
          </p:cNvPicPr>
          <p:nvPr>
            <p:ph type="pic" idx="1"/>
          </p:nvPr>
        </p:nvPicPr>
        <p:blipFill>
          <a:blip r:embed="rId2" cstate="print"/>
          <a:srcRect t="6191" b="6191"/>
          <a:stretch>
            <a:fillRect/>
          </a:stretch>
        </p:blipFill>
        <p:spPr/>
      </p:pic>
      <p:sp>
        <p:nvSpPr>
          <p:cNvPr id="6" name="TextBox 5"/>
          <p:cNvSpPr txBox="1"/>
          <p:nvPr/>
        </p:nvSpPr>
        <p:spPr>
          <a:xfrm>
            <a:off x="2286000" y="609600"/>
            <a:ext cx="2895600" cy="646331"/>
          </a:xfrm>
          <a:prstGeom prst="rect">
            <a:avLst/>
          </a:prstGeom>
          <a:solidFill>
            <a:schemeClr val="bg2"/>
          </a:solidFill>
        </p:spPr>
        <p:txBody>
          <a:bodyPr wrap="square" rtlCol="0">
            <a:spAutoFit/>
          </a:bodyPr>
          <a:lstStyle/>
          <a:p>
            <a:r>
              <a:rPr lang="en-US" dirty="0" smtClean="0"/>
              <a:t>IP: 192.168.2.1</a:t>
            </a:r>
          </a:p>
          <a:p>
            <a:r>
              <a:rPr lang="en-US" dirty="0" err="1" smtClean="0"/>
              <a:t>Sb</a:t>
            </a:r>
            <a:r>
              <a:rPr lang="en-US" dirty="0" smtClean="0"/>
              <a:t>: 255.255.255.128</a:t>
            </a:r>
            <a:endParaRPr lang="en-US" dirty="0"/>
          </a:p>
        </p:txBody>
      </p:sp>
      <p:sp>
        <p:nvSpPr>
          <p:cNvPr id="7" name="TextBox 6"/>
          <p:cNvSpPr txBox="1"/>
          <p:nvPr/>
        </p:nvSpPr>
        <p:spPr>
          <a:xfrm>
            <a:off x="4724400" y="1828800"/>
            <a:ext cx="1676400" cy="830997"/>
          </a:xfrm>
          <a:prstGeom prst="rect">
            <a:avLst/>
          </a:prstGeom>
          <a:solidFill>
            <a:schemeClr val="bg2"/>
          </a:solidFill>
          <a:ln>
            <a:solidFill>
              <a:schemeClr val="bg1">
                <a:lumMod val="75000"/>
              </a:schemeClr>
            </a:solidFill>
          </a:ln>
        </p:spPr>
        <p:txBody>
          <a:bodyPr wrap="square" rtlCol="0">
            <a:spAutoFit/>
          </a:bodyPr>
          <a:lstStyle/>
          <a:p>
            <a:r>
              <a:rPr lang="en-US" sz="1200" dirty="0" smtClean="0"/>
              <a:t>IP:192.168.2.10</a:t>
            </a:r>
          </a:p>
          <a:p>
            <a:r>
              <a:rPr lang="en-US" sz="1200" dirty="0" smtClean="0"/>
              <a:t>Sb:255.255.255.0</a:t>
            </a:r>
          </a:p>
          <a:p>
            <a:r>
              <a:rPr lang="en-US" sz="1200" dirty="0" smtClean="0"/>
              <a:t>Dg:192.168.2.1</a:t>
            </a:r>
          </a:p>
          <a:p>
            <a:r>
              <a:rPr lang="en-US" sz="1200" dirty="0" smtClean="0"/>
              <a:t>DNS:192.168.9.3</a:t>
            </a:r>
            <a:endParaRPr lang="en-US" sz="1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i="1" dirty="0" err="1" smtClean="0">
                <a:solidFill>
                  <a:schemeClr val="tx1"/>
                </a:solidFill>
                <a:effectLst>
                  <a:outerShdw blurRad="38100" dist="38100" dir="2700000" algn="tl">
                    <a:srgbClr val="000000">
                      <a:alpha val="43137"/>
                    </a:srgbClr>
                  </a:outerShdw>
                </a:effectLst>
              </a:rPr>
              <a:t>Dega</a:t>
            </a:r>
            <a:r>
              <a:rPr lang="en-US" i="1" dirty="0" smtClean="0">
                <a:solidFill>
                  <a:schemeClr val="tx1"/>
                </a:solidFill>
                <a:effectLst>
                  <a:outerShdw blurRad="38100" dist="38100" dir="2700000" algn="tl">
                    <a:srgbClr val="000000">
                      <a:alpha val="43137"/>
                    </a:srgbClr>
                  </a:outerShdw>
                </a:effectLst>
              </a:rPr>
              <a:t> 4</a:t>
            </a:r>
            <a:endParaRPr lang="en-US" i="1" dirty="0">
              <a:solidFill>
                <a:schemeClr val="tx1"/>
              </a:solidFill>
              <a:effectLst>
                <a:outerShdw blurRad="38100" dist="38100" dir="2700000" algn="tl">
                  <a:srgbClr val="000000">
                    <a:alpha val="43137"/>
                  </a:srgbClr>
                </a:outerShdw>
              </a:effectLst>
            </a:endParaRPr>
          </a:p>
        </p:txBody>
      </p:sp>
      <p:pic>
        <p:nvPicPr>
          <p:cNvPr id="7" name="Picture 6" descr="Screenshot_38.png"/>
          <p:cNvPicPr>
            <a:picLocks noChangeAspect="1"/>
          </p:cNvPicPr>
          <p:nvPr/>
        </p:nvPicPr>
        <p:blipFill>
          <a:blip r:embed="rId2" cstate="print"/>
          <a:stretch>
            <a:fillRect/>
          </a:stretch>
        </p:blipFill>
        <p:spPr>
          <a:xfrm>
            <a:off x="457200" y="533401"/>
            <a:ext cx="8229600" cy="4038599"/>
          </a:xfrm>
          <a:prstGeom prst="rect">
            <a:avLst/>
          </a:prstGeom>
        </p:spPr>
      </p:pic>
      <p:cxnSp>
        <p:nvCxnSpPr>
          <p:cNvPr id="9" name="Straight Arrow Connector 8"/>
          <p:cNvCxnSpPr/>
          <p:nvPr/>
        </p:nvCxnSpPr>
        <p:spPr>
          <a:xfrm>
            <a:off x="7086600" y="1676400"/>
            <a:ext cx="381000" cy="6858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a:off x="7086600" y="1676400"/>
            <a:ext cx="76200" cy="17526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6400800" y="1143000"/>
            <a:ext cx="1828800" cy="369332"/>
          </a:xfrm>
          <a:prstGeom prst="rect">
            <a:avLst/>
          </a:prstGeom>
          <a:solidFill>
            <a:schemeClr val="bg2"/>
          </a:solidFill>
          <a:ln>
            <a:solidFill>
              <a:schemeClr val="bg1">
                <a:lumMod val="75000"/>
              </a:schemeClr>
            </a:solidFill>
          </a:ln>
        </p:spPr>
        <p:txBody>
          <a:bodyPr wrap="square" rtlCol="0">
            <a:spAutoFit/>
          </a:bodyPr>
          <a:lstStyle/>
          <a:p>
            <a:r>
              <a:rPr lang="en-US" dirty="0" smtClean="0"/>
              <a:t>DHCP- IP</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smtClean="0">
                <a:solidFill>
                  <a:schemeClr val="tx1"/>
                </a:solidFill>
                <a:effectLst>
                  <a:outerShdw blurRad="38100" dist="38100" dir="2700000" algn="tl">
                    <a:srgbClr val="000000">
                      <a:alpha val="43137"/>
                    </a:srgbClr>
                  </a:outerShdw>
                </a:effectLst>
              </a:rPr>
              <a:t>Dega</a:t>
            </a:r>
            <a:r>
              <a:rPr lang="en-US" i="1" dirty="0" smtClean="0">
                <a:solidFill>
                  <a:schemeClr val="tx1"/>
                </a:solidFill>
                <a:effectLst>
                  <a:outerShdw blurRad="38100" dist="38100" dir="2700000" algn="tl">
                    <a:srgbClr val="000000">
                      <a:alpha val="43137"/>
                    </a:srgbClr>
                  </a:outerShdw>
                </a:effectLst>
              </a:rPr>
              <a:t> 5</a:t>
            </a:r>
            <a:endParaRPr lang="en-US" i="1" dirty="0">
              <a:solidFill>
                <a:schemeClr val="tx1"/>
              </a:solidFill>
              <a:effectLst>
                <a:outerShdw blurRad="38100" dist="38100" dir="2700000" algn="tl">
                  <a:srgbClr val="000000">
                    <a:alpha val="43137"/>
                  </a:srgbClr>
                </a:outerShdw>
              </a:effectLst>
            </a:endParaRPr>
          </a:p>
        </p:txBody>
      </p:sp>
      <p:pic>
        <p:nvPicPr>
          <p:cNvPr id="4" name="Picture 3" descr="Screenshot_41.png"/>
          <p:cNvPicPr>
            <a:picLocks noChangeAspect="1"/>
          </p:cNvPicPr>
          <p:nvPr/>
        </p:nvPicPr>
        <p:blipFill>
          <a:blip r:embed="rId2" cstate="print"/>
          <a:stretch>
            <a:fillRect/>
          </a:stretch>
        </p:blipFill>
        <p:spPr>
          <a:xfrm>
            <a:off x="457200" y="457200"/>
            <a:ext cx="8202032" cy="4191000"/>
          </a:xfrm>
          <a:prstGeom prst="rect">
            <a:avLst/>
          </a:prstGeom>
        </p:spPr>
      </p:pic>
      <p:sp>
        <p:nvSpPr>
          <p:cNvPr id="5" name="TextBox 4"/>
          <p:cNvSpPr txBox="1"/>
          <p:nvPr/>
        </p:nvSpPr>
        <p:spPr>
          <a:xfrm>
            <a:off x="3581400" y="3810000"/>
            <a:ext cx="1295400" cy="369332"/>
          </a:xfrm>
          <a:prstGeom prst="rect">
            <a:avLst/>
          </a:prstGeom>
          <a:solidFill>
            <a:schemeClr val="bg2"/>
          </a:solidFill>
        </p:spPr>
        <p:txBody>
          <a:bodyPr wrap="square" rtlCol="0">
            <a:spAutoFit/>
          </a:bodyPr>
          <a:lstStyle/>
          <a:p>
            <a:r>
              <a:rPr lang="en-US" dirty="0" smtClean="0"/>
              <a:t>Switch-</a:t>
            </a:r>
            <a:r>
              <a:rPr lang="en-US" dirty="0" err="1" smtClean="0"/>
              <a:t>i</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solidFill>
                  <a:schemeClr val="tx1"/>
                </a:solidFill>
                <a:effectLst>
                  <a:outerShdw blurRad="38100" dist="38100" dir="2700000" algn="tl">
                    <a:srgbClr val="000000">
                      <a:alpha val="43137"/>
                    </a:srgbClr>
                  </a:outerShdw>
                </a:effectLst>
              </a:rPr>
              <a:t>Konfigurimi</a:t>
            </a:r>
            <a:r>
              <a:rPr lang="en-US" dirty="0" smtClean="0">
                <a:solidFill>
                  <a:schemeClr val="tx1"/>
                </a:solidFill>
                <a:effectLst>
                  <a:outerShdw blurRad="38100" dist="38100" dir="2700000" algn="tl">
                    <a:srgbClr val="000000">
                      <a:alpha val="43137"/>
                    </a:srgbClr>
                  </a:outerShdw>
                </a:effectLst>
              </a:rPr>
              <a:t> I </a:t>
            </a:r>
            <a:r>
              <a:rPr lang="en-US" dirty="0" err="1" smtClean="0">
                <a:solidFill>
                  <a:schemeClr val="tx1"/>
                </a:solidFill>
                <a:effectLst>
                  <a:outerShdw blurRad="38100" dist="38100" dir="2700000" algn="tl">
                    <a:srgbClr val="000000">
                      <a:alpha val="43137"/>
                    </a:srgbClr>
                  </a:outerShdw>
                </a:effectLst>
              </a:rPr>
              <a:t>Vlan</a:t>
            </a:r>
            <a:r>
              <a:rPr lang="en-US" dirty="0" smtClean="0">
                <a:solidFill>
                  <a:schemeClr val="tx1"/>
                </a:solidFill>
                <a:effectLst>
                  <a:outerShdw blurRad="38100" dist="38100" dir="2700000" algn="tl">
                    <a:srgbClr val="000000">
                      <a:alpha val="43137"/>
                    </a:srgbClr>
                  </a:outerShdw>
                </a:effectLst>
              </a:rPr>
              <a:t>-it</a:t>
            </a:r>
            <a:endParaRPr lang="en-US" dirty="0">
              <a:solidFill>
                <a:schemeClr val="tx1"/>
              </a:solidFill>
              <a:effectLst>
                <a:outerShdw blurRad="38100" dist="38100" dir="2700000" algn="tl">
                  <a:srgbClr val="000000">
                    <a:alpha val="43137"/>
                  </a:srgbClr>
                </a:outerShdw>
              </a:effectLst>
            </a:endParaRPr>
          </a:p>
        </p:txBody>
      </p:sp>
      <p:sp>
        <p:nvSpPr>
          <p:cNvPr id="5" name="Content Placeholder 4"/>
          <p:cNvSpPr>
            <a:spLocks noGrp="1"/>
          </p:cNvSpPr>
          <p:nvPr>
            <p:ph sz="half" idx="1"/>
          </p:nvPr>
        </p:nvSpPr>
        <p:spPr/>
        <p:txBody>
          <a:bodyPr>
            <a:normAutofit fontScale="25000" lnSpcReduction="20000"/>
          </a:bodyPr>
          <a:lstStyle/>
          <a:p>
            <a:r>
              <a:rPr lang="en-US" sz="3200" b="1" i="1" dirty="0" smtClean="0"/>
              <a:t>Switch&gt;enable</a:t>
            </a:r>
            <a:endParaRPr lang="en-US" sz="3200" b="1" dirty="0" smtClean="0"/>
          </a:p>
          <a:p>
            <a:r>
              <a:rPr lang="en-US" sz="3200" b="1" i="1" dirty="0" smtClean="0"/>
              <a:t>Switch#</a:t>
            </a:r>
            <a:endParaRPr lang="en-US" sz="3200" b="1" dirty="0" smtClean="0"/>
          </a:p>
          <a:p>
            <a:r>
              <a:rPr lang="en-US" sz="3200" b="1" i="1" dirty="0" err="1" smtClean="0"/>
              <a:t>Switch#configure</a:t>
            </a:r>
            <a:r>
              <a:rPr lang="en-US" sz="3200" b="1" i="1" dirty="0" smtClean="0"/>
              <a:t> terminal</a:t>
            </a:r>
            <a:endParaRPr lang="en-US" sz="3200" b="1" dirty="0" smtClean="0"/>
          </a:p>
          <a:p>
            <a:r>
              <a:rPr lang="en-US" sz="3200" b="1" i="1" dirty="0" smtClean="0"/>
              <a:t>Enter configuration commands, one per line.  End with CNTL/Z.</a:t>
            </a:r>
            <a:endParaRPr lang="en-US" sz="3200" b="1" dirty="0" smtClean="0"/>
          </a:p>
          <a:p>
            <a:r>
              <a:rPr lang="en-US" sz="3200" b="1" i="1" dirty="0" smtClean="0"/>
              <a:t>Switch(</a:t>
            </a:r>
            <a:r>
              <a:rPr lang="en-US" sz="3200" b="1" i="1" dirty="0" err="1" smtClean="0"/>
              <a:t>config</a:t>
            </a:r>
            <a:r>
              <a:rPr lang="en-US" sz="3200" b="1" i="1" dirty="0" smtClean="0"/>
              <a:t>)#interface FastEthernet0/1</a:t>
            </a:r>
            <a:endParaRPr lang="en-US" sz="3200" b="1" dirty="0" smtClean="0"/>
          </a:p>
          <a:p>
            <a:r>
              <a:rPr lang="en-US" sz="3200" b="1" i="1" dirty="0" smtClean="0"/>
              <a:t>Switch(</a:t>
            </a:r>
            <a:r>
              <a:rPr lang="en-US" sz="3200" b="1" i="1" dirty="0" err="1" smtClean="0"/>
              <a:t>config</a:t>
            </a:r>
            <a:r>
              <a:rPr lang="en-US" sz="3200" b="1" i="1" dirty="0" smtClean="0"/>
              <a:t>-if)#</a:t>
            </a:r>
            <a:endParaRPr lang="en-US" sz="3200" b="1" dirty="0" smtClean="0"/>
          </a:p>
          <a:p>
            <a:r>
              <a:rPr lang="en-US" sz="3200" b="1" i="1" dirty="0" smtClean="0"/>
              <a:t>Switch(</a:t>
            </a:r>
            <a:r>
              <a:rPr lang="en-US" sz="3200" b="1" i="1" dirty="0" err="1" smtClean="0"/>
              <a:t>config</a:t>
            </a:r>
            <a:r>
              <a:rPr lang="en-US" sz="3200" b="1" i="1" dirty="0" smtClean="0"/>
              <a:t>-if)#exit</a:t>
            </a:r>
            <a:endParaRPr lang="en-US" sz="3200" b="1" dirty="0" smtClean="0"/>
          </a:p>
          <a:p>
            <a:r>
              <a:rPr lang="en-US" sz="3200" b="1" i="1" dirty="0" smtClean="0"/>
              <a:t>Switch(</a:t>
            </a:r>
            <a:r>
              <a:rPr lang="en-US" sz="3200" b="1" i="1" dirty="0" err="1" smtClean="0"/>
              <a:t>config</a:t>
            </a:r>
            <a:r>
              <a:rPr lang="en-US" sz="3200" b="1" i="1" dirty="0" smtClean="0"/>
              <a:t>)#interface FastEthernet0/2</a:t>
            </a:r>
            <a:endParaRPr lang="en-US" sz="3200" b="1" dirty="0" smtClean="0"/>
          </a:p>
          <a:p>
            <a:r>
              <a:rPr lang="en-US" sz="3200" b="1" i="1" dirty="0" smtClean="0"/>
              <a:t>Switch(</a:t>
            </a:r>
            <a:r>
              <a:rPr lang="en-US" sz="3200" b="1" i="1" dirty="0" err="1" smtClean="0"/>
              <a:t>config</a:t>
            </a:r>
            <a:r>
              <a:rPr lang="en-US" sz="3200" b="1" i="1" dirty="0" smtClean="0"/>
              <a:t>-if)#</a:t>
            </a:r>
            <a:endParaRPr lang="en-US" sz="3200" b="1" dirty="0" smtClean="0"/>
          </a:p>
          <a:p>
            <a:r>
              <a:rPr lang="en-US" sz="3200" b="1" i="1" dirty="0" smtClean="0"/>
              <a:t>Switch(</a:t>
            </a:r>
            <a:r>
              <a:rPr lang="en-US" sz="3200" b="1" i="1" dirty="0" err="1" smtClean="0"/>
              <a:t>config</a:t>
            </a:r>
            <a:r>
              <a:rPr lang="en-US" sz="3200" b="1" i="1" dirty="0" smtClean="0"/>
              <a:t>-if)#end</a:t>
            </a:r>
            <a:endParaRPr lang="en-US" sz="3200" b="1" dirty="0" smtClean="0"/>
          </a:p>
          <a:p>
            <a:r>
              <a:rPr lang="en-US" sz="3200" b="1" i="1" dirty="0" err="1" smtClean="0"/>
              <a:t>Switch#vlan</a:t>
            </a:r>
            <a:r>
              <a:rPr lang="en-US" sz="3200" b="1" i="1" dirty="0" smtClean="0"/>
              <a:t> database</a:t>
            </a:r>
            <a:endParaRPr lang="en-US" sz="3200" b="1" dirty="0" smtClean="0"/>
          </a:p>
          <a:p>
            <a:r>
              <a:rPr lang="en-US" sz="3200" b="1" i="1" dirty="0" smtClean="0"/>
              <a:t>% Warning: It is recommended to configure VLAN from </a:t>
            </a:r>
            <a:r>
              <a:rPr lang="en-US" sz="3200" b="1" i="1" dirty="0" err="1" smtClean="0"/>
              <a:t>config</a:t>
            </a:r>
            <a:r>
              <a:rPr lang="en-US" sz="3200" b="1" i="1" dirty="0" smtClean="0"/>
              <a:t> mode,</a:t>
            </a:r>
            <a:endParaRPr lang="en-US" sz="3200" b="1" dirty="0" smtClean="0"/>
          </a:p>
          <a:p>
            <a:r>
              <a:rPr lang="en-US" sz="3200" b="1" i="1" dirty="0" smtClean="0"/>
              <a:t>  as VLAN database mode is being deprecated. Please consult user</a:t>
            </a:r>
            <a:endParaRPr lang="en-US" sz="3200" b="1" dirty="0" smtClean="0"/>
          </a:p>
          <a:p>
            <a:r>
              <a:rPr lang="en-US" sz="3200" b="1" i="1" dirty="0" smtClean="0"/>
              <a:t>  documentation for configuring VTP/VLAN in </a:t>
            </a:r>
            <a:r>
              <a:rPr lang="en-US" sz="3200" b="1" i="1" dirty="0" err="1" smtClean="0"/>
              <a:t>config</a:t>
            </a:r>
            <a:r>
              <a:rPr lang="en-US" sz="3200" b="1" i="1" dirty="0" smtClean="0"/>
              <a:t> mode.</a:t>
            </a:r>
            <a:endParaRPr lang="en-US" sz="3200" b="1" dirty="0" smtClean="0"/>
          </a:p>
          <a:p>
            <a:r>
              <a:rPr lang="en-US" sz="3200" b="1" i="1" dirty="0" smtClean="0"/>
              <a:t> </a:t>
            </a:r>
            <a:endParaRPr lang="en-US" sz="3200" b="1" dirty="0" smtClean="0"/>
          </a:p>
          <a:p>
            <a:r>
              <a:rPr lang="en-US" sz="3200" b="1" i="1" dirty="0" smtClean="0"/>
              <a:t>Switch(</a:t>
            </a:r>
            <a:r>
              <a:rPr lang="en-US" sz="3200" b="1" i="1" dirty="0" err="1" smtClean="0"/>
              <a:t>vlan</a:t>
            </a:r>
            <a:r>
              <a:rPr lang="en-US" sz="3200" b="1" i="1" dirty="0" smtClean="0"/>
              <a:t>)#</a:t>
            </a:r>
            <a:endParaRPr lang="en-US" sz="3200" b="1" dirty="0" smtClean="0"/>
          </a:p>
          <a:p>
            <a:r>
              <a:rPr lang="en-US" sz="3200" b="1" i="1" dirty="0" smtClean="0"/>
              <a:t>%SYS-5-CONFIG_I: Configured from console by console</a:t>
            </a:r>
            <a:endParaRPr lang="en-US" sz="3200" b="1" dirty="0" smtClean="0"/>
          </a:p>
          <a:p>
            <a:r>
              <a:rPr lang="en-US" sz="3200" b="1" i="1" dirty="0" err="1" smtClean="0"/>
              <a:t>vlan</a:t>
            </a:r>
            <a:r>
              <a:rPr lang="en-US" sz="3200" b="1" i="1" dirty="0" smtClean="0"/>
              <a:t> 40 name VLAN40</a:t>
            </a:r>
            <a:endParaRPr lang="en-US" sz="3200" b="1" dirty="0" smtClean="0"/>
          </a:p>
          <a:p>
            <a:r>
              <a:rPr lang="en-US" sz="3200" b="1" i="1" dirty="0" smtClean="0"/>
              <a:t>VLAN 40 modified:</a:t>
            </a:r>
            <a:endParaRPr lang="en-US" sz="3200" b="1" dirty="0" smtClean="0"/>
          </a:p>
          <a:p>
            <a:r>
              <a:rPr lang="en-US" sz="3200" b="1" i="1" dirty="0" smtClean="0"/>
              <a:t>    Name: VLAN40</a:t>
            </a:r>
            <a:endParaRPr lang="en-US" sz="3200" b="1" dirty="0" smtClean="0"/>
          </a:p>
          <a:p>
            <a:r>
              <a:rPr lang="en-US" sz="3200" b="1" i="1" dirty="0" smtClean="0"/>
              <a:t>Switch(</a:t>
            </a:r>
            <a:r>
              <a:rPr lang="en-US" sz="3200" b="1" i="1" dirty="0" err="1" smtClean="0"/>
              <a:t>vlan</a:t>
            </a:r>
            <a:r>
              <a:rPr lang="en-US" sz="3200" b="1" i="1" dirty="0" smtClean="0"/>
              <a:t>)#</a:t>
            </a:r>
            <a:endParaRPr lang="en-US" sz="3200" b="1" dirty="0" smtClean="0"/>
          </a:p>
          <a:p>
            <a:r>
              <a:rPr lang="en-US" sz="3200" b="1" i="1" dirty="0" smtClean="0"/>
              <a:t> </a:t>
            </a:r>
            <a:endParaRPr lang="en-US" sz="3200" b="1" dirty="0" smtClean="0"/>
          </a:p>
          <a:p>
            <a:r>
              <a:rPr lang="en-US" sz="3200" b="1" i="1" dirty="0" smtClean="0"/>
              <a:t>Switch(</a:t>
            </a:r>
            <a:r>
              <a:rPr lang="en-US" sz="3200" b="1" i="1" dirty="0" err="1" smtClean="0"/>
              <a:t>vlan</a:t>
            </a:r>
            <a:r>
              <a:rPr lang="en-US" sz="3200" b="1" i="1" dirty="0" smtClean="0"/>
              <a:t>)#exit</a:t>
            </a:r>
            <a:endParaRPr lang="en-US" sz="3200" b="1" dirty="0" smtClean="0"/>
          </a:p>
          <a:p>
            <a:r>
              <a:rPr lang="en-US" sz="3200" b="1" i="1" dirty="0" smtClean="0"/>
              <a:t>APPLY completed.</a:t>
            </a:r>
            <a:endParaRPr lang="en-US" sz="3200" b="1" dirty="0" smtClean="0"/>
          </a:p>
          <a:p>
            <a:r>
              <a:rPr lang="en-US" sz="3200" b="1" i="1" dirty="0" smtClean="0"/>
              <a:t>Exiting....</a:t>
            </a:r>
            <a:endParaRPr lang="en-US" sz="3200" b="1" dirty="0" smtClean="0"/>
          </a:p>
          <a:p>
            <a:r>
              <a:rPr lang="en-US" sz="3200" b="1" i="1" dirty="0" err="1" smtClean="0"/>
              <a:t>Switch#configure</a:t>
            </a:r>
            <a:r>
              <a:rPr lang="en-US" sz="3200" b="1" i="1" dirty="0" smtClean="0"/>
              <a:t> terminal</a:t>
            </a:r>
            <a:endParaRPr lang="en-US" sz="3200" b="1" dirty="0" smtClean="0"/>
          </a:p>
          <a:p>
            <a:r>
              <a:rPr lang="en-US" sz="3200" b="1" i="1" dirty="0" smtClean="0"/>
              <a:t>Enter configuration commands, one per line.  End with CNTL/Z.</a:t>
            </a:r>
            <a:endParaRPr lang="en-US" sz="3200" b="1" dirty="0" smtClean="0"/>
          </a:p>
          <a:p>
            <a:r>
              <a:rPr lang="en-US" sz="3200" b="1" i="1" dirty="0" smtClean="0"/>
              <a:t>Switch(</a:t>
            </a:r>
            <a:r>
              <a:rPr lang="en-US" sz="3200" b="1" i="1" dirty="0" err="1" smtClean="0"/>
              <a:t>config</a:t>
            </a:r>
            <a:r>
              <a:rPr lang="en-US" sz="3200" b="1" i="1" dirty="0" smtClean="0"/>
              <a:t>)#interface FastEthernet0/4</a:t>
            </a:r>
            <a:endParaRPr lang="en-US" sz="3200" b="1" dirty="0" smtClean="0"/>
          </a:p>
          <a:p>
            <a:r>
              <a:rPr lang="en-US" sz="3200" b="1" i="1" dirty="0" smtClean="0"/>
              <a:t>Switch(</a:t>
            </a:r>
            <a:r>
              <a:rPr lang="en-US" sz="3200" b="1" i="1" dirty="0" err="1" smtClean="0"/>
              <a:t>config</a:t>
            </a:r>
            <a:r>
              <a:rPr lang="en-US" sz="3200" b="1" i="1" dirty="0" smtClean="0"/>
              <a:t>-if)#</a:t>
            </a:r>
            <a:endParaRPr lang="en-US" sz="3200" b="1" dirty="0" smtClean="0"/>
          </a:p>
          <a:p>
            <a:r>
              <a:rPr lang="en-US" sz="3200" b="1" i="1" dirty="0" smtClean="0"/>
              <a:t>Switch(</a:t>
            </a:r>
            <a:r>
              <a:rPr lang="en-US" sz="3200" b="1" i="1" dirty="0" err="1" smtClean="0"/>
              <a:t>config</a:t>
            </a:r>
            <a:r>
              <a:rPr lang="en-US" sz="3200" b="1" i="1" dirty="0" smtClean="0"/>
              <a:t>-if)#</a:t>
            </a:r>
            <a:endParaRPr lang="en-US" sz="3200" b="1" dirty="0" smtClean="0"/>
          </a:p>
          <a:p>
            <a:r>
              <a:rPr lang="en-US" sz="3200" b="1" i="1" dirty="0" smtClean="0"/>
              <a:t>Switch(</a:t>
            </a:r>
            <a:r>
              <a:rPr lang="en-US" sz="3200" b="1" i="1" dirty="0" err="1" smtClean="0"/>
              <a:t>config</a:t>
            </a:r>
            <a:r>
              <a:rPr lang="en-US" sz="3200" b="1" i="1" dirty="0" smtClean="0"/>
              <a:t>-if)#</a:t>
            </a:r>
            <a:r>
              <a:rPr lang="en-US" sz="3200" b="1" i="1" dirty="0" err="1" smtClean="0"/>
              <a:t>switchport</a:t>
            </a:r>
            <a:r>
              <a:rPr lang="en-US" sz="3200" b="1" i="1" dirty="0" smtClean="0"/>
              <a:t> access </a:t>
            </a:r>
            <a:r>
              <a:rPr lang="en-US" sz="3200" b="1" i="1" dirty="0" err="1" smtClean="0"/>
              <a:t>vlan</a:t>
            </a:r>
            <a:r>
              <a:rPr lang="en-US" sz="3200" b="1" i="1" dirty="0" smtClean="0"/>
              <a:t> 40</a:t>
            </a:r>
            <a:endParaRPr lang="en-US" sz="3200" b="1" dirty="0" smtClean="0"/>
          </a:p>
          <a:p>
            <a:r>
              <a:rPr lang="en-US" sz="3200" b="1" i="1" dirty="0" smtClean="0"/>
              <a:t>Switch(</a:t>
            </a:r>
            <a:r>
              <a:rPr lang="en-US" sz="3200" b="1" i="1" dirty="0" err="1" smtClean="0"/>
              <a:t>config</a:t>
            </a:r>
            <a:r>
              <a:rPr lang="en-US" sz="3200" b="1" i="1" dirty="0" smtClean="0"/>
              <a:t>-if)#</a:t>
            </a:r>
          </a:p>
          <a:p>
            <a:endParaRPr lang="en-US" sz="3200" b="1" dirty="0" smtClean="0"/>
          </a:p>
          <a:p>
            <a:endParaRPr lang="en-US" sz="1000" b="1" dirty="0" smtClean="0"/>
          </a:p>
          <a:p>
            <a:endParaRPr lang="en-US" sz="1000" b="1" dirty="0"/>
          </a:p>
        </p:txBody>
      </p:sp>
      <p:pic>
        <p:nvPicPr>
          <p:cNvPr id="7" name="Picture 6"/>
          <p:cNvPicPr/>
          <p:nvPr/>
        </p:nvPicPr>
        <p:blipFill rotWithShape="1">
          <a:blip r:embed="rId2" cstate="print">
            <a:extLst>
              <a:ext uri="{28A0092B-C50C-407E-A947-70E740481C1C}">
                <a14:useLocalDpi xmlns:a14="http://schemas.microsoft.com/office/drawing/2010/main" xmlns="" val="0"/>
              </a:ext>
            </a:extLst>
          </a:blip>
          <a:srcRect l="3254" t="9335" r="8641" b="20570"/>
          <a:stretch/>
        </p:blipFill>
        <p:spPr bwMode="auto">
          <a:xfrm>
            <a:off x="4114800" y="3200400"/>
            <a:ext cx="4621565" cy="2133600"/>
          </a:xfrm>
          <a:prstGeom prst="rect">
            <a:avLst/>
          </a:prstGeom>
          <a:ln>
            <a:noFill/>
          </a:ln>
          <a:extLst>
            <a:ext uri="{53640926-AAD7-44D8-BBD7-CCE9431645EC}">
              <a14:shadowObscured xmlns:a14="http://schemas.microsoft.com/office/drawing/2010/main" xmlns=""/>
            </a:ext>
          </a:extLst>
        </p:spPr>
      </p:pic>
      <p:pic>
        <p:nvPicPr>
          <p:cNvPr id="8" name="Content Placeholder 7" descr="Screenshot_33.png"/>
          <p:cNvPicPr>
            <a:picLocks noGrp="1" noChangeAspect="1"/>
          </p:cNvPicPr>
          <p:nvPr>
            <p:ph sz="half" idx="1"/>
          </p:nvPr>
        </p:nvPicPr>
        <p:blipFill>
          <a:blip r:embed="rId3" cstate="print"/>
          <a:stretch>
            <a:fillRect/>
          </a:stretch>
        </p:blipFill>
        <p:spPr>
          <a:xfrm>
            <a:off x="4495800" y="457200"/>
            <a:ext cx="4191000" cy="2667000"/>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tx1"/>
                </a:solidFill>
              </a:rPr>
              <a:t>Subnetimi</a:t>
            </a:r>
            <a:r>
              <a:rPr lang="en-US" dirty="0" smtClean="0">
                <a:solidFill>
                  <a:schemeClr val="tx1"/>
                </a:solidFill>
              </a:rPr>
              <a:t> </a:t>
            </a:r>
            <a:r>
              <a:rPr lang="en-US" dirty="0" err="1" smtClean="0">
                <a:solidFill>
                  <a:schemeClr val="tx1"/>
                </a:solidFill>
              </a:rPr>
              <a:t>jo</a:t>
            </a:r>
            <a:r>
              <a:rPr lang="en-US" dirty="0" smtClean="0">
                <a:solidFill>
                  <a:schemeClr val="tx1"/>
                </a:solidFill>
              </a:rPr>
              <a:t>-standard</a:t>
            </a:r>
            <a:endParaRPr lang="en-US" dirty="0">
              <a:solidFill>
                <a:schemeClr val="tx1"/>
              </a:solidFill>
            </a:endParaRPr>
          </a:p>
        </p:txBody>
      </p:sp>
      <p:sp>
        <p:nvSpPr>
          <p:cNvPr id="3" name="Content Placeholder 2"/>
          <p:cNvSpPr>
            <a:spLocks noGrp="1"/>
          </p:cNvSpPr>
          <p:nvPr>
            <p:ph sz="half" idx="1"/>
          </p:nvPr>
        </p:nvSpPr>
        <p:spPr/>
        <p:txBody>
          <a:bodyPr>
            <a:normAutofit fontScale="85000" lnSpcReduction="20000"/>
          </a:bodyPr>
          <a:lstStyle/>
          <a:p>
            <a:r>
              <a:rPr lang="en-US" dirty="0" err="1" smtClean="0"/>
              <a:t>Në</a:t>
            </a:r>
            <a:r>
              <a:rPr lang="en-US" dirty="0" smtClean="0"/>
              <a:t> </a:t>
            </a:r>
            <a:r>
              <a:rPr lang="en-US" dirty="0" err="1" smtClean="0"/>
              <a:t>degen</a:t>
            </a:r>
            <a:r>
              <a:rPr lang="en-US" dirty="0" smtClean="0"/>
              <a:t> e </a:t>
            </a:r>
            <a:r>
              <a:rPr lang="en-US" dirty="0" err="1" smtClean="0"/>
              <a:t>tretë</a:t>
            </a:r>
            <a:r>
              <a:rPr lang="en-US" dirty="0" smtClean="0"/>
              <a:t> </a:t>
            </a:r>
            <a:r>
              <a:rPr lang="en-US" dirty="0" err="1" smtClean="0"/>
              <a:t>kemi</a:t>
            </a:r>
            <a:r>
              <a:rPr lang="en-US" dirty="0" smtClean="0"/>
              <a:t> </a:t>
            </a:r>
            <a:r>
              <a:rPr lang="en-US" dirty="0" err="1" smtClean="0"/>
              <a:t>aplikuar</a:t>
            </a:r>
            <a:r>
              <a:rPr lang="en-US" dirty="0" smtClean="0"/>
              <a:t> </a:t>
            </a:r>
            <a:r>
              <a:rPr lang="en-US" dirty="0" err="1" smtClean="0"/>
              <a:t>subnetimin</a:t>
            </a:r>
            <a:endParaRPr lang="en-US" dirty="0" smtClean="0"/>
          </a:p>
          <a:p>
            <a:r>
              <a:rPr lang="en-US" dirty="0" err="1" smtClean="0"/>
              <a:t>jostandard</a:t>
            </a:r>
            <a:r>
              <a:rPr lang="en-US" dirty="0" smtClean="0"/>
              <a:t> </a:t>
            </a:r>
            <a:r>
              <a:rPr lang="en-US" dirty="0" err="1" smtClean="0"/>
              <a:t>ku</a:t>
            </a:r>
            <a:r>
              <a:rPr lang="en-US" dirty="0" smtClean="0"/>
              <a:t> e </a:t>
            </a:r>
            <a:r>
              <a:rPr lang="en-US" dirty="0" err="1" smtClean="0"/>
              <a:t>kemi</a:t>
            </a:r>
            <a:r>
              <a:rPr lang="en-US" dirty="0" smtClean="0"/>
              <a:t> </a:t>
            </a:r>
            <a:r>
              <a:rPr lang="en-US" dirty="0" err="1" smtClean="0"/>
              <a:t>konfiguruar</a:t>
            </a:r>
            <a:r>
              <a:rPr lang="en-US" dirty="0" smtClean="0"/>
              <a:t> router-in </a:t>
            </a:r>
            <a:r>
              <a:rPr lang="en-US" dirty="0" err="1" smtClean="0"/>
              <a:t>në</a:t>
            </a:r>
            <a:r>
              <a:rPr lang="en-US" dirty="0" smtClean="0"/>
              <a:t> </a:t>
            </a:r>
            <a:r>
              <a:rPr lang="en-US" dirty="0" err="1" smtClean="0"/>
              <a:t>menyrë</a:t>
            </a:r>
            <a:r>
              <a:rPr lang="en-US" dirty="0" smtClean="0"/>
              <a:t> </a:t>
            </a:r>
            <a:r>
              <a:rPr lang="en-US" dirty="0" err="1" smtClean="0"/>
              <a:t>që</a:t>
            </a:r>
            <a:r>
              <a:rPr lang="en-US" dirty="0" smtClean="0"/>
              <a:t> </a:t>
            </a:r>
            <a:r>
              <a:rPr lang="en-US" dirty="0" err="1" smtClean="0"/>
              <a:t>të</a:t>
            </a:r>
            <a:r>
              <a:rPr lang="en-US" dirty="0" smtClean="0"/>
              <a:t> </a:t>
            </a:r>
            <a:r>
              <a:rPr lang="en-US" dirty="0" err="1" smtClean="0"/>
              <a:t>mundësohet</a:t>
            </a:r>
            <a:r>
              <a:rPr lang="en-US" dirty="0" smtClean="0"/>
              <a:t> </a:t>
            </a:r>
            <a:r>
              <a:rPr lang="en-US" dirty="0" err="1" smtClean="0"/>
              <a:t>lidhja</a:t>
            </a:r>
            <a:r>
              <a:rPr lang="en-US" dirty="0" smtClean="0"/>
              <a:t> e </a:t>
            </a:r>
            <a:r>
              <a:rPr lang="en-US" dirty="0" err="1" smtClean="0"/>
              <a:t>vetëm</a:t>
            </a:r>
            <a:r>
              <a:rPr lang="en-US" dirty="0" smtClean="0"/>
              <a:t> 126 </a:t>
            </a:r>
            <a:r>
              <a:rPr lang="en-US" dirty="0" err="1" smtClean="0"/>
              <a:t>hosteve</a:t>
            </a:r>
            <a:r>
              <a:rPr lang="en-US" dirty="0" smtClean="0"/>
              <a:t>.</a:t>
            </a:r>
          </a:p>
          <a:p>
            <a:r>
              <a:rPr lang="en-US" dirty="0" err="1" smtClean="0"/>
              <a:t>Nga</a:t>
            </a:r>
            <a:r>
              <a:rPr lang="en-US" dirty="0" smtClean="0"/>
              <a:t> </a:t>
            </a:r>
            <a:r>
              <a:rPr lang="en-US" dirty="0" err="1" smtClean="0"/>
              <a:t>figura</a:t>
            </a:r>
            <a:r>
              <a:rPr lang="en-US" dirty="0" smtClean="0"/>
              <a:t> </a:t>
            </a:r>
            <a:r>
              <a:rPr lang="en-US" dirty="0" err="1" smtClean="0"/>
              <a:t>shihet</a:t>
            </a:r>
            <a:r>
              <a:rPr lang="en-US" dirty="0" smtClean="0"/>
              <a:t> </a:t>
            </a:r>
            <a:r>
              <a:rPr lang="en-US" dirty="0" err="1" smtClean="0"/>
              <a:t>që</a:t>
            </a:r>
            <a:r>
              <a:rPr lang="en-US" dirty="0" smtClean="0"/>
              <a:t> Subnet Mask-a ka format </a:t>
            </a:r>
            <a:r>
              <a:rPr lang="en-US" dirty="0" err="1" smtClean="0"/>
              <a:t>jostandard</a:t>
            </a:r>
            <a:r>
              <a:rPr lang="en-US" dirty="0" smtClean="0"/>
              <a:t> </a:t>
            </a:r>
            <a:r>
              <a:rPr lang="en-US" dirty="0" err="1" smtClean="0"/>
              <a:t>pra</a:t>
            </a:r>
            <a:r>
              <a:rPr lang="en-US" dirty="0" smtClean="0"/>
              <a:t> </a:t>
            </a:r>
            <a:r>
              <a:rPr lang="en-US" dirty="0" err="1" smtClean="0"/>
              <a:t>pjesa</a:t>
            </a:r>
            <a:r>
              <a:rPr lang="en-US" dirty="0" smtClean="0"/>
              <a:t> e </a:t>
            </a:r>
            <a:r>
              <a:rPr lang="en-US" dirty="0" err="1" smtClean="0"/>
              <a:t>Networkut</a:t>
            </a:r>
            <a:r>
              <a:rPr lang="en-US" dirty="0" smtClean="0"/>
              <a:t> </a:t>
            </a:r>
            <a:r>
              <a:rPr lang="en-US" dirty="0" err="1" smtClean="0"/>
              <a:t>përfshinë</a:t>
            </a:r>
            <a:r>
              <a:rPr lang="en-US" dirty="0" smtClean="0"/>
              <a:t> </a:t>
            </a:r>
            <a:r>
              <a:rPr lang="en-US" dirty="0" err="1" smtClean="0"/>
              <a:t>më</a:t>
            </a:r>
            <a:r>
              <a:rPr lang="en-US" dirty="0" smtClean="0"/>
              <a:t> </a:t>
            </a:r>
            <a:r>
              <a:rPr lang="en-US" dirty="0" err="1" smtClean="0"/>
              <a:t>shumë</a:t>
            </a:r>
            <a:r>
              <a:rPr lang="en-US" dirty="0" smtClean="0"/>
              <a:t> </a:t>
            </a:r>
            <a:r>
              <a:rPr lang="en-US" dirty="0" err="1" smtClean="0"/>
              <a:t>bita</a:t>
            </a:r>
            <a:r>
              <a:rPr lang="en-US" dirty="0" smtClean="0"/>
              <a:t> </a:t>
            </a:r>
            <a:r>
              <a:rPr lang="en-US" dirty="0" err="1" smtClean="0"/>
              <a:t>sesa</a:t>
            </a:r>
            <a:r>
              <a:rPr lang="en-US" dirty="0" smtClean="0"/>
              <a:t> </a:t>
            </a:r>
            <a:r>
              <a:rPr lang="en-US" dirty="0" err="1" smtClean="0"/>
              <a:t>në</a:t>
            </a:r>
            <a:r>
              <a:rPr lang="en-US" dirty="0" smtClean="0"/>
              <a:t> </a:t>
            </a:r>
            <a:r>
              <a:rPr lang="en-US" dirty="0" err="1" smtClean="0"/>
              <a:t>formatin</a:t>
            </a:r>
            <a:r>
              <a:rPr lang="en-US" dirty="0" smtClean="0"/>
              <a:t> standard.</a:t>
            </a:r>
          </a:p>
          <a:p>
            <a:pPr>
              <a:buNone/>
            </a:pPr>
            <a:endParaRPr lang="en-US" dirty="0"/>
          </a:p>
        </p:txBody>
      </p:sp>
      <p:pic>
        <p:nvPicPr>
          <p:cNvPr id="7" name="Picture 2"/>
          <p:cNvPicPr>
            <a:picLocks noGrp="1" noChangeAspect="1" noChangeArrowheads="1"/>
          </p:cNvPicPr>
          <p:nvPr>
            <p:ph sz="half" idx="2"/>
          </p:nvPr>
        </p:nvPicPr>
        <p:blipFill>
          <a:blip r:embed="rId2" cstate="print">
            <a:extLst>
              <a:ext uri="{28A0092B-C50C-407E-A947-70E740481C1C}">
                <a14:useLocalDpi xmlns:a14="http://schemas.microsoft.com/office/drawing/2010/main" xmlns="" val="0"/>
              </a:ext>
            </a:extLst>
          </a:blip>
          <a:srcRect/>
          <a:stretch>
            <a:fillRect/>
          </a:stretch>
        </p:blipFill>
        <p:spPr bwMode="auto">
          <a:xfrm>
            <a:off x="4572000" y="457200"/>
            <a:ext cx="4114800" cy="44958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2286000"/>
            <a:ext cx="7772400" cy="3370150"/>
          </a:xfrm>
        </p:spPr>
        <p:txBody>
          <a:bodyPr>
            <a:noAutofit/>
          </a:bodyPr>
          <a:lstStyle/>
          <a:p>
            <a:r>
              <a:rPr lang="en-US" sz="1800" dirty="0" err="1" smtClean="0">
                <a:solidFill>
                  <a:schemeClr val="tx1"/>
                </a:solidFill>
                <a:effectLst/>
              </a:rPr>
              <a:t>Një</a:t>
            </a:r>
            <a:r>
              <a:rPr lang="en-US" sz="1800" dirty="0" smtClean="0">
                <a:solidFill>
                  <a:schemeClr val="tx1"/>
                </a:solidFill>
                <a:effectLst/>
              </a:rPr>
              <a:t> </a:t>
            </a:r>
            <a:r>
              <a:rPr lang="en-US" sz="1800" dirty="0" err="1" smtClean="0">
                <a:solidFill>
                  <a:schemeClr val="tx1"/>
                </a:solidFill>
                <a:effectLst/>
              </a:rPr>
              <a:t>projekt</a:t>
            </a:r>
            <a:r>
              <a:rPr lang="en-US" sz="1800" dirty="0" smtClean="0">
                <a:solidFill>
                  <a:schemeClr val="tx1"/>
                </a:solidFill>
                <a:effectLst/>
              </a:rPr>
              <a:t> </a:t>
            </a:r>
            <a:r>
              <a:rPr lang="en-US" sz="1800" dirty="0" err="1" smtClean="0">
                <a:solidFill>
                  <a:schemeClr val="tx1"/>
                </a:solidFill>
                <a:effectLst/>
              </a:rPr>
              <a:t>si</a:t>
            </a:r>
            <a:r>
              <a:rPr lang="en-US" sz="1800" dirty="0" smtClean="0">
                <a:solidFill>
                  <a:schemeClr val="tx1"/>
                </a:solidFill>
                <a:effectLst/>
              </a:rPr>
              <a:t> </a:t>
            </a:r>
            <a:r>
              <a:rPr lang="en-US" sz="1800" dirty="0" err="1" smtClean="0">
                <a:solidFill>
                  <a:schemeClr val="tx1"/>
                </a:solidFill>
                <a:effectLst/>
              </a:rPr>
              <a:t>ky</a:t>
            </a:r>
            <a:r>
              <a:rPr lang="en-US" sz="1800" dirty="0" smtClean="0">
                <a:solidFill>
                  <a:schemeClr val="tx1"/>
                </a:solidFill>
                <a:effectLst/>
              </a:rPr>
              <a:t> </a:t>
            </a:r>
            <a:r>
              <a:rPr lang="en-US" sz="1800" dirty="0" err="1" smtClean="0">
                <a:solidFill>
                  <a:schemeClr val="tx1"/>
                </a:solidFill>
                <a:effectLst/>
              </a:rPr>
              <a:t>është</a:t>
            </a:r>
            <a:r>
              <a:rPr lang="en-US" sz="1800" dirty="0" smtClean="0">
                <a:solidFill>
                  <a:schemeClr val="tx1"/>
                </a:solidFill>
                <a:effectLst/>
              </a:rPr>
              <a:t> </a:t>
            </a:r>
            <a:r>
              <a:rPr lang="en-US" sz="1800" dirty="0" err="1" smtClean="0">
                <a:solidFill>
                  <a:schemeClr val="tx1"/>
                </a:solidFill>
                <a:effectLst/>
              </a:rPr>
              <a:t>më</a:t>
            </a:r>
            <a:r>
              <a:rPr lang="en-US" sz="1800" dirty="0" smtClean="0">
                <a:solidFill>
                  <a:schemeClr val="tx1"/>
                </a:solidFill>
                <a:effectLst/>
              </a:rPr>
              <a:t> </a:t>
            </a:r>
            <a:r>
              <a:rPr lang="en-US" sz="1800" dirty="0" err="1" smtClean="0">
                <a:solidFill>
                  <a:schemeClr val="tx1"/>
                </a:solidFill>
                <a:effectLst/>
              </a:rPr>
              <a:t>së</a:t>
            </a:r>
            <a:r>
              <a:rPr lang="en-US" sz="1800" dirty="0" smtClean="0">
                <a:solidFill>
                  <a:schemeClr val="tx1"/>
                </a:solidFill>
                <a:effectLst/>
              </a:rPr>
              <a:t> I </a:t>
            </a:r>
            <a:r>
              <a:rPr lang="en-US" sz="1800" dirty="0" err="1" smtClean="0">
                <a:solidFill>
                  <a:schemeClr val="tx1"/>
                </a:solidFill>
                <a:effectLst/>
              </a:rPr>
              <a:t>nevojshëm</a:t>
            </a:r>
            <a:r>
              <a:rPr lang="en-US" sz="1800" dirty="0" smtClean="0">
                <a:solidFill>
                  <a:schemeClr val="tx1"/>
                </a:solidFill>
                <a:effectLst/>
              </a:rPr>
              <a:t> </a:t>
            </a:r>
            <a:r>
              <a:rPr lang="en-US" sz="1800" dirty="0" err="1" smtClean="0">
                <a:solidFill>
                  <a:schemeClr val="tx1"/>
                </a:solidFill>
                <a:effectLst/>
              </a:rPr>
              <a:t>për</a:t>
            </a:r>
            <a:r>
              <a:rPr lang="en-US" sz="1800" dirty="0" smtClean="0">
                <a:solidFill>
                  <a:schemeClr val="tx1"/>
                </a:solidFill>
                <a:effectLst/>
              </a:rPr>
              <a:t> </a:t>
            </a:r>
            <a:r>
              <a:rPr lang="en-US" sz="1800" dirty="0" err="1" smtClean="0">
                <a:solidFill>
                  <a:schemeClr val="tx1"/>
                </a:solidFill>
                <a:effectLst/>
              </a:rPr>
              <a:t>përforcimin</a:t>
            </a:r>
            <a:r>
              <a:rPr lang="en-US" sz="1800" dirty="0" smtClean="0">
                <a:solidFill>
                  <a:schemeClr val="tx1"/>
                </a:solidFill>
                <a:effectLst/>
              </a:rPr>
              <a:t> e </a:t>
            </a:r>
            <a:r>
              <a:rPr lang="en-US" sz="1800" dirty="0" err="1" smtClean="0">
                <a:solidFill>
                  <a:schemeClr val="tx1"/>
                </a:solidFill>
                <a:effectLst/>
              </a:rPr>
              <a:t>nocioneve</a:t>
            </a:r>
            <a:r>
              <a:rPr lang="en-US" sz="1800" dirty="0" smtClean="0">
                <a:solidFill>
                  <a:schemeClr val="tx1"/>
                </a:solidFill>
                <a:effectLst/>
              </a:rPr>
              <a:t> </a:t>
            </a:r>
            <a:r>
              <a:rPr lang="en-US" sz="1800" dirty="0" err="1" smtClean="0">
                <a:solidFill>
                  <a:schemeClr val="tx1"/>
                </a:solidFill>
                <a:effectLst/>
              </a:rPr>
              <a:t>teorike</a:t>
            </a:r>
            <a:r>
              <a:rPr lang="en-US" sz="1800" dirty="0" smtClean="0">
                <a:solidFill>
                  <a:schemeClr val="tx1"/>
                </a:solidFill>
                <a:effectLst/>
              </a:rPr>
              <a:t>. </a:t>
            </a:r>
            <a:r>
              <a:rPr lang="en-US" sz="1800" dirty="0" err="1" smtClean="0">
                <a:solidFill>
                  <a:schemeClr val="tx1"/>
                </a:solidFill>
                <a:effectLst/>
              </a:rPr>
              <a:t>Projekti</a:t>
            </a:r>
            <a:r>
              <a:rPr lang="en-US" sz="1800" dirty="0" smtClean="0">
                <a:solidFill>
                  <a:schemeClr val="tx1"/>
                </a:solidFill>
                <a:effectLst/>
              </a:rPr>
              <a:t> ka </a:t>
            </a:r>
            <a:r>
              <a:rPr lang="en-US" sz="1800" dirty="0" err="1" smtClean="0">
                <a:solidFill>
                  <a:schemeClr val="tx1"/>
                </a:solidFill>
                <a:effectLst/>
              </a:rPr>
              <a:t>përmirësuar</a:t>
            </a:r>
            <a:r>
              <a:rPr lang="en-US" sz="1800" dirty="0" smtClean="0">
                <a:solidFill>
                  <a:schemeClr val="tx1"/>
                </a:solidFill>
                <a:effectLst/>
              </a:rPr>
              <a:t> </a:t>
            </a:r>
            <a:r>
              <a:rPr lang="en-US" sz="1800" dirty="0" err="1" smtClean="0">
                <a:solidFill>
                  <a:schemeClr val="tx1"/>
                </a:solidFill>
                <a:effectLst/>
              </a:rPr>
              <a:t>përceptimin</a:t>
            </a:r>
            <a:r>
              <a:rPr lang="en-US" sz="1800" dirty="0" smtClean="0">
                <a:solidFill>
                  <a:schemeClr val="tx1"/>
                </a:solidFill>
                <a:effectLst/>
              </a:rPr>
              <a:t> </a:t>
            </a:r>
            <a:r>
              <a:rPr lang="en-US" sz="1800" dirty="0" err="1" smtClean="0">
                <a:solidFill>
                  <a:schemeClr val="tx1"/>
                </a:solidFill>
                <a:effectLst/>
              </a:rPr>
              <a:t>tonë</a:t>
            </a:r>
            <a:r>
              <a:rPr lang="en-US" sz="1800" dirty="0" smtClean="0">
                <a:solidFill>
                  <a:schemeClr val="tx1"/>
                </a:solidFill>
                <a:effectLst/>
              </a:rPr>
              <a:t> </a:t>
            </a:r>
            <a:r>
              <a:rPr lang="en-US" sz="1800" dirty="0" err="1" smtClean="0">
                <a:solidFill>
                  <a:schemeClr val="tx1"/>
                </a:solidFill>
                <a:effectLst/>
              </a:rPr>
              <a:t>rreth</a:t>
            </a:r>
            <a:r>
              <a:rPr lang="en-US" sz="1800" dirty="0" smtClean="0">
                <a:solidFill>
                  <a:schemeClr val="tx1"/>
                </a:solidFill>
                <a:effectLst/>
              </a:rPr>
              <a:t> </a:t>
            </a:r>
            <a:r>
              <a:rPr lang="en-US" sz="1800" dirty="0" err="1" smtClean="0">
                <a:solidFill>
                  <a:schemeClr val="tx1"/>
                </a:solidFill>
                <a:effectLst/>
              </a:rPr>
              <a:t>rrjetave</a:t>
            </a:r>
            <a:r>
              <a:rPr lang="en-US" sz="1800" dirty="0" smtClean="0">
                <a:solidFill>
                  <a:schemeClr val="tx1"/>
                </a:solidFill>
                <a:effectLst/>
              </a:rPr>
              <a:t> </a:t>
            </a:r>
            <a:r>
              <a:rPr lang="en-US" sz="1800" dirty="0" err="1" smtClean="0">
                <a:solidFill>
                  <a:schemeClr val="tx1"/>
                </a:solidFill>
                <a:effectLst/>
              </a:rPr>
              <a:t>kompjuterike</a:t>
            </a:r>
            <a:r>
              <a:rPr lang="en-US" sz="1800" dirty="0" smtClean="0">
                <a:solidFill>
                  <a:schemeClr val="tx1"/>
                </a:solidFill>
                <a:effectLst/>
              </a:rPr>
              <a:t> </a:t>
            </a:r>
            <a:r>
              <a:rPr lang="en-US" sz="1800" dirty="0" err="1" smtClean="0">
                <a:solidFill>
                  <a:schemeClr val="tx1"/>
                </a:solidFill>
                <a:effectLst/>
              </a:rPr>
              <a:t>në</a:t>
            </a:r>
            <a:r>
              <a:rPr lang="en-US" sz="1800" dirty="0" smtClean="0">
                <a:solidFill>
                  <a:schemeClr val="tx1"/>
                </a:solidFill>
                <a:effectLst/>
              </a:rPr>
              <a:t> </a:t>
            </a:r>
            <a:r>
              <a:rPr lang="en-US" sz="1800" dirty="0" err="1" smtClean="0">
                <a:solidFill>
                  <a:schemeClr val="tx1"/>
                </a:solidFill>
                <a:effectLst/>
              </a:rPr>
              <a:t>përgjithësi</a:t>
            </a:r>
            <a:r>
              <a:rPr lang="en-US" sz="1800" dirty="0" smtClean="0">
                <a:solidFill>
                  <a:schemeClr val="tx1"/>
                </a:solidFill>
                <a:effectLst/>
              </a:rPr>
              <a:t>. Si </a:t>
            </a:r>
            <a:r>
              <a:rPr lang="en-US" sz="1800" dirty="0" err="1" smtClean="0">
                <a:solidFill>
                  <a:schemeClr val="tx1"/>
                </a:solidFill>
                <a:effectLst/>
              </a:rPr>
              <a:t>përfundim</a:t>
            </a:r>
            <a:r>
              <a:rPr lang="en-US" sz="1800" dirty="0" smtClean="0">
                <a:solidFill>
                  <a:schemeClr val="tx1"/>
                </a:solidFill>
                <a:effectLst/>
              </a:rPr>
              <a:t> </a:t>
            </a:r>
            <a:r>
              <a:rPr lang="en-US" sz="1800" dirty="0" err="1" smtClean="0">
                <a:solidFill>
                  <a:schemeClr val="tx1"/>
                </a:solidFill>
                <a:effectLst/>
              </a:rPr>
              <a:t>jemi</a:t>
            </a:r>
            <a:r>
              <a:rPr lang="en-US" sz="1800" dirty="0" smtClean="0">
                <a:solidFill>
                  <a:schemeClr val="tx1"/>
                </a:solidFill>
                <a:effectLst/>
              </a:rPr>
              <a:t> </a:t>
            </a:r>
            <a:r>
              <a:rPr lang="en-US" sz="1800" dirty="0" err="1" smtClean="0">
                <a:solidFill>
                  <a:schemeClr val="tx1"/>
                </a:solidFill>
                <a:effectLst/>
              </a:rPr>
              <a:t>ndarë</a:t>
            </a:r>
            <a:r>
              <a:rPr lang="en-US" sz="1800" dirty="0" smtClean="0">
                <a:solidFill>
                  <a:schemeClr val="tx1"/>
                </a:solidFill>
                <a:effectLst/>
              </a:rPr>
              <a:t> </a:t>
            </a:r>
            <a:r>
              <a:rPr lang="en-US" sz="1800" dirty="0" err="1" smtClean="0">
                <a:solidFill>
                  <a:schemeClr val="tx1"/>
                </a:solidFill>
                <a:effectLst/>
              </a:rPr>
              <a:t>të</a:t>
            </a:r>
            <a:r>
              <a:rPr lang="en-US" sz="1800" dirty="0" smtClean="0">
                <a:solidFill>
                  <a:schemeClr val="tx1"/>
                </a:solidFill>
                <a:effectLst/>
              </a:rPr>
              <a:t> </a:t>
            </a:r>
            <a:r>
              <a:rPr lang="en-US" sz="1800" dirty="0" err="1" smtClean="0">
                <a:solidFill>
                  <a:schemeClr val="tx1"/>
                </a:solidFill>
                <a:effectLst/>
              </a:rPr>
              <a:t>kënaqur</a:t>
            </a:r>
            <a:r>
              <a:rPr lang="en-US" sz="1800" dirty="0" smtClean="0">
                <a:solidFill>
                  <a:schemeClr val="tx1"/>
                </a:solidFill>
                <a:effectLst/>
              </a:rPr>
              <a:t> </a:t>
            </a:r>
            <a:r>
              <a:rPr lang="en-US" sz="1800" dirty="0" err="1" smtClean="0">
                <a:solidFill>
                  <a:schemeClr val="tx1"/>
                </a:solidFill>
                <a:effectLst/>
              </a:rPr>
              <a:t>nga</a:t>
            </a:r>
            <a:r>
              <a:rPr lang="en-US" sz="1800" dirty="0" smtClean="0">
                <a:solidFill>
                  <a:schemeClr val="tx1"/>
                </a:solidFill>
                <a:effectLst/>
              </a:rPr>
              <a:t> </a:t>
            </a:r>
            <a:r>
              <a:rPr lang="en-US" sz="1800" dirty="0" err="1" smtClean="0">
                <a:solidFill>
                  <a:schemeClr val="tx1"/>
                </a:solidFill>
                <a:effectLst/>
              </a:rPr>
              <a:t>një</a:t>
            </a:r>
            <a:r>
              <a:rPr lang="en-US" sz="1800" dirty="0" smtClean="0">
                <a:solidFill>
                  <a:schemeClr val="tx1"/>
                </a:solidFill>
                <a:effectLst/>
              </a:rPr>
              <a:t> </a:t>
            </a:r>
            <a:r>
              <a:rPr lang="en-US" sz="1800" dirty="0" err="1" smtClean="0">
                <a:solidFill>
                  <a:schemeClr val="tx1"/>
                </a:solidFill>
                <a:effectLst/>
              </a:rPr>
              <a:t>detyrë</a:t>
            </a:r>
            <a:r>
              <a:rPr lang="en-US" sz="1800" dirty="0" smtClean="0">
                <a:solidFill>
                  <a:schemeClr val="tx1"/>
                </a:solidFill>
                <a:effectLst/>
              </a:rPr>
              <a:t> </a:t>
            </a:r>
            <a:r>
              <a:rPr lang="en-US" sz="1800" dirty="0" err="1" smtClean="0">
                <a:solidFill>
                  <a:schemeClr val="tx1"/>
                </a:solidFill>
                <a:effectLst/>
              </a:rPr>
              <a:t>si</a:t>
            </a:r>
            <a:r>
              <a:rPr lang="en-US" sz="1800" dirty="0" smtClean="0">
                <a:solidFill>
                  <a:schemeClr val="tx1"/>
                </a:solidFill>
                <a:effectLst/>
              </a:rPr>
              <a:t> </a:t>
            </a:r>
            <a:r>
              <a:rPr lang="en-US" sz="1800" dirty="0" err="1" smtClean="0">
                <a:solidFill>
                  <a:schemeClr val="tx1"/>
                </a:solidFill>
                <a:effectLst/>
              </a:rPr>
              <a:t>kjo</a:t>
            </a:r>
            <a:r>
              <a:rPr lang="en-US" sz="1800" dirty="0" smtClean="0">
                <a:solidFill>
                  <a:schemeClr val="tx1"/>
                </a:solidFill>
                <a:effectLst/>
              </a:rPr>
              <a:t>, ka </a:t>
            </a:r>
            <a:r>
              <a:rPr lang="en-US" sz="1800" dirty="0" err="1" smtClean="0">
                <a:solidFill>
                  <a:schemeClr val="tx1"/>
                </a:solidFill>
                <a:effectLst/>
              </a:rPr>
              <a:t>ende</a:t>
            </a:r>
            <a:r>
              <a:rPr lang="en-US" sz="1800" dirty="0" smtClean="0">
                <a:solidFill>
                  <a:schemeClr val="tx1"/>
                </a:solidFill>
                <a:effectLst/>
              </a:rPr>
              <a:t> vend </a:t>
            </a:r>
            <a:r>
              <a:rPr lang="en-US" sz="1800" dirty="0" err="1" smtClean="0">
                <a:solidFill>
                  <a:schemeClr val="tx1"/>
                </a:solidFill>
                <a:effectLst/>
              </a:rPr>
              <a:t>për</a:t>
            </a:r>
            <a:r>
              <a:rPr lang="en-US" sz="1800" dirty="0" smtClean="0">
                <a:solidFill>
                  <a:schemeClr val="tx1"/>
                </a:solidFill>
                <a:effectLst/>
              </a:rPr>
              <a:t> </a:t>
            </a:r>
            <a:r>
              <a:rPr lang="en-US" sz="1800" dirty="0" err="1" smtClean="0">
                <a:solidFill>
                  <a:schemeClr val="tx1"/>
                </a:solidFill>
                <a:effectLst/>
              </a:rPr>
              <a:t>përmirësime</a:t>
            </a:r>
            <a:r>
              <a:rPr lang="en-US" sz="1800" dirty="0" smtClean="0">
                <a:solidFill>
                  <a:schemeClr val="tx1"/>
                </a:solidFill>
                <a:effectLst/>
              </a:rPr>
              <a:t> </a:t>
            </a:r>
            <a:r>
              <a:rPr lang="en-US" sz="1800" dirty="0" err="1" smtClean="0">
                <a:solidFill>
                  <a:schemeClr val="tx1"/>
                </a:solidFill>
                <a:effectLst/>
              </a:rPr>
              <a:t>por</a:t>
            </a:r>
            <a:r>
              <a:rPr lang="en-US" sz="1800" dirty="0" smtClean="0">
                <a:solidFill>
                  <a:schemeClr val="tx1"/>
                </a:solidFill>
                <a:effectLst/>
              </a:rPr>
              <a:t> </a:t>
            </a:r>
            <a:r>
              <a:rPr lang="en-US" sz="1800" dirty="0" err="1" smtClean="0">
                <a:solidFill>
                  <a:schemeClr val="tx1"/>
                </a:solidFill>
                <a:effectLst/>
              </a:rPr>
              <a:t>sistemi</a:t>
            </a:r>
            <a:r>
              <a:rPr lang="en-US" sz="1800" dirty="0" smtClean="0">
                <a:solidFill>
                  <a:schemeClr val="tx1"/>
                </a:solidFill>
                <a:effectLst/>
              </a:rPr>
              <a:t> </a:t>
            </a:r>
            <a:r>
              <a:rPr lang="en-US" sz="1800" dirty="0" err="1" smtClean="0">
                <a:solidFill>
                  <a:schemeClr val="tx1"/>
                </a:solidFill>
                <a:effectLst/>
              </a:rPr>
              <a:t>në</a:t>
            </a:r>
            <a:r>
              <a:rPr lang="en-US" sz="1800" dirty="0" smtClean="0">
                <a:solidFill>
                  <a:schemeClr val="tx1"/>
                </a:solidFill>
                <a:effectLst/>
              </a:rPr>
              <a:t> </a:t>
            </a:r>
            <a:r>
              <a:rPr lang="en-US" sz="1800" dirty="0" err="1" smtClean="0">
                <a:solidFill>
                  <a:schemeClr val="tx1"/>
                </a:solidFill>
                <a:effectLst/>
              </a:rPr>
              <a:t>përgjithësi</a:t>
            </a:r>
            <a:r>
              <a:rPr lang="en-US" sz="1800" dirty="0" smtClean="0">
                <a:solidFill>
                  <a:schemeClr val="tx1"/>
                </a:solidFill>
                <a:effectLst/>
              </a:rPr>
              <a:t> </a:t>
            </a:r>
            <a:r>
              <a:rPr lang="en-US" sz="1800" dirty="0" err="1" smtClean="0">
                <a:solidFill>
                  <a:schemeClr val="tx1"/>
                </a:solidFill>
                <a:effectLst/>
              </a:rPr>
              <a:t>është</a:t>
            </a:r>
            <a:r>
              <a:rPr lang="en-US" sz="1800" dirty="0" smtClean="0">
                <a:solidFill>
                  <a:schemeClr val="tx1"/>
                </a:solidFill>
                <a:effectLst/>
              </a:rPr>
              <a:t> </a:t>
            </a:r>
            <a:r>
              <a:rPr lang="en-US" sz="1800" dirty="0" err="1" smtClean="0">
                <a:solidFill>
                  <a:schemeClr val="tx1"/>
                </a:solidFill>
                <a:effectLst/>
              </a:rPr>
              <a:t>funksional</a:t>
            </a:r>
            <a:r>
              <a:rPr lang="en-US" sz="1800" dirty="0" smtClean="0">
                <a:solidFill>
                  <a:schemeClr val="tx1"/>
                </a:solidFill>
                <a:effectLst/>
              </a:rPr>
              <a:t>. </a:t>
            </a:r>
            <a:r>
              <a:rPr lang="sq-AL" sz="1800" dirty="0" smtClean="0">
                <a:solidFill>
                  <a:schemeClr val="tx1"/>
                </a:solidFill>
                <a:effectLst/>
              </a:rPr>
              <a:t>Me anë të konfigurimit të pajisjeve kemi arritur të b</a:t>
            </a:r>
            <a:r>
              <a:rPr lang="en-US" sz="1800" dirty="0" smtClean="0">
                <a:solidFill>
                  <a:schemeClr val="tx1"/>
                </a:solidFill>
                <a:effectLst/>
              </a:rPr>
              <a:t>ë</a:t>
            </a:r>
            <a:r>
              <a:rPr lang="sq-AL" sz="1800" dirty="0" smtClean="0">
                <a:solidFill>
                  <a:schemeClr val="tx1"/>
                </a:solidFill>
                <a:effectLst/>
              </a:rPr>
              <a:t>jmë lidhjen që mundëson komunikimin e tyre si dhe është arritur që kompjuterët nga secila degë të ping-ojnë secilën pajisje në rrjetë në cilëndo degë (end-to-end-connectivity). </a:t>
            </a:r>
            <a:r>
              <a:rPr lang="en-US" sz="2000" dirty="0" smtClean="0">
                <a:solidFill>
                  <a:schemeClr val="tx1"/>
                </a:solidFill>
              </a:rPr>
              <a:t/>
            </a:r>
            <a:br>
              <a:rPr lang="en-US" sz="2000" dirty="0" smtClean="0">
                <a:solidFill>
                  <a:schemeClr val="tx1"/>
                </a:solidFill>
              </a:rPr>
            </a:br>
            <a:endParaRPr lang="en-US" sz="2000" dirty="0">
              <a:solidFill>
                <a:schemeClr val="tx1"/>
              </a:solidFill>
            </a:endParaRPr>
          </a:p>
        </p:txBody>
      </p:sp>
      <p:sp>
        <p:nvSpPr>
          <p:cNvPr id="6" name="TextBox 5"/>
          <p:cNvSpPr txBox="1"/>
          <p:nvPr/>
        </p:nvSpPr>
        <p:spPr>
          <a:xfrm>
            <a:off x="609600" y="1828800"/>
            <a:ext cx="2590800" cy="584775"/>
          </a:xfrm>
          <a:prstGeom prst="rect">
            <a:avLst/>
          </a:prstGeom>
          <a:noFill/>
        </p:spPr>
        <p:txBody>
          <a:bodyPr wrap="square" rtlCol="0">
            <a:spAutoFit/>
          </a:bodyPr>
          <a:lstStyle/>
          <a:p>
            <a:r>
              <a:rPr lang="en-US" sz="3200" dirty="0" err="1" smtClean="0">
                <a:effectLst>
                  <a:outerShdw blurRad="38100" dist="38100" dir="2700000" algn="tl">
                    <a:srgbClr val="000000">
                      <a:alpha val="43137"/>
                    </a:srgbClr>
                  </a:outerShdw>
                </a:effectLst>
              </a:rPr>
              <a:t>Perfundim</a:t>
            </a:r>
            <a:r>
              <a:rPr lang="en-US" sz="3200" dirty="0" smtClean="0">
                <a:effectLst>
                  <a:outerShdw blurRad="38100" dist="38100" dir="2700000" algn="tl">
                    <a:srgbClr val="000000">
                      <a:alpha val="43137"/>
                    </a:srgbClr>
                  </a:outerShdw>
                </a:effectLst>
              </a:rPr>
              <a:t>:</a:t>
            </a:r>
            <a:endParaRPr lang="en-US" sz="3200" dirty="0">
              <a:effectLst>
                <a:outerShdw blurRad="38100" dist="38100" dir="2700000" algn="tl">
                  <a:srgbClr val="000000">
                    <a:alpha val="43137"/>
                  </a:srgb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47800" y="685800"/>
            <a:ext cx="6248400" cy="461665"/>
          </a:xfrm>
          <a:prstGeom prst="rect">
            <a:avLst/>
          </a:prstGeom>
          <a:solidFill>
            <a:schemeClr val="bg1">
              <a:lumMod val="65000"/>
            </a:schemeClr>
          </a:solidFill>
        </p:spPr>
        <p:txBody>
          <a:bodyPr wrap="square" rtlCol="0">
            <a:spAutoFit/>
          </a:bodyPr>
          <a:lstStyle/>
          <a:p>
            <a:r>
              <a:rPr lang="en-US" sz="2400" dirty="0" smtClean="0"/>
              <a:t>                       HYRJE</a:t>
            </a:r>
            <a:endParaRPr lang="en-US" sz="2400" dirty="0"/>
          </a:p>
        </p:txBody>
      </p:sp>
      <p:sp>
        <p:nvSpPr>
          <p:cNvPr id="5" name="TextBox 4"/>
          <p:cNvSpPr txBox="1"/>
          <p:nvPr/>
        </p:nvSpPr>
        <p:spPr>
          <a:xfrm>
            <a:off x="762000" y="1905000"/>
            <a:ext cx="7543800" cy="3046988"/>
          </a:xfrm>
          <a:prstGeom prst="rect">
            <a:avLst/>
          </a:prstGeom>
          <a:noFill/>
        </p:spPr>
        <p:txBody>
          <a:bodyPr wrap="square" rtlCol="0">
            <a:spAutoFit/>
          </a:bodyPr>
          <a:lstStyle/>
          <a:p>
            <a:pPr lvl="0">
              <a:buFont typeface="Arial" pitchFamily="34" charset="0"/>
              <a:buChar char="•"/>
            </a:pPr>
            <a:r>
              <a:rPr lang="en-US" sz="2400" dirty="0" err="1" smtClean="0"/>
              <a:t>Cka</a:t>
            </a:r>
            <a:r>
              <a:rPr lang="en-US" sz="2400" dirty="0" smtClean="0"/>
              <a:t> </a:t>
            </a:r>
            <a:r>
              <a:rPr lang="en-US" sz="2400" dirty="0" err="1" smtClean="0"/>
              <a:t>eshte</a:t>
            </a:r>
            <a:r>
              <a:rPr lang="en-US" sz="2400" dirty="0" smtClean="0"/>
              <a:t> </a:t>
            </a:r>
            <a:r>
              <a:rPr lang="en-US" sz="2400" dirty="0" err="1" smtClean="0"/>
              <a:t>cisco</a:t>
            </a:r>
            <a:r>
              <a:rPr lang="en-US" sz="2400" dirty="0" smtClean="0"/>
              <a:t> packet tracer</a:t>
            </a:r>
            <a:r>
              <a:rPr lang="en-US" sz="2400" dirty="0" smtClean="0"/>
              <a:t>?</a:t>
            </a:r>
          </a:p>
          <a:p>
            <a:pPr lvl="0"/>
            <a:endParaRPr lang="en-US" sz="2400" dirty="0" smtClean="0"/>
          </a:p>
          <a:p>
            <a:pPr lvl="1" hangingPunct="0"/>
            <a:r>
              <a:rPr lang="en-US" dirty="0" smtClean="0"/>
              <a:t>Cisco Packet Tracer </a:t>
            </a:r>
            <a:r>
              <a:rPr lang="en-US" dirty="0" err="1" smtClean="0"/>
              <a:t>është</a:t>
            </a:r>
            <a:r>
              <a:rPr lang="en-US" dirty="0" smtClean="0"/>
              <a:t> </a:t>
            </a:r>
            <a:r>
              <a:rPr lang="en-US" dirty="0" err="1" smtClean="0"/>
              <a:t>një</a:t>
            </a:r>
            <a:r>
              <a:rPr lang="en-US" dirty="0" smtClean="0"/>
              <a:t> program </a:t>
            </a:r>
            <a:r>
              <a:rPr lang="en-US" dirty="0" err="1" smtClean="0"/>
              <a:t>i</a:t>
            </a:r>
            <a:r>
              <a:rPr lang="en-US" dirty="0" smtClean="0"/>
              <a:t> </a:t>
            </a:r>
            <a:r>
              <a:rPr lang="en-US" dirty="0" err="1" smtClean="0"/>
              <a:t>rrjetave</a:t>
            </a:r>
            <a:r>
              <a:rPr lang="en-US" dirty="0" smtClean="0"/>
              <a:t> </a:t>
            </a:r>
            <a:r>
              <a:rPr lang="en-US" dirty="0" err="1" smtClean="0"/>
              <a:t>kompjuterike</a:t>
            </a:r>
            <a:r>
              <a:rPr lang="en-US" dirty="0" smtClean="0"/>
              <a:t> </a:t>
            </a:r>
            <a:r>
              <a:rPr lang="en-US" dirty="0" err="1" smtClean="0"/>
              <a:t>simulues</a:t>
            </a:r>
            <a:r>
              <a:rPr lang="en-US" dirty="0" smtClean="0"/>
              <a:t> </a:t>
            </a:r>
            <a:r>
              <a:rPr lang="en-US" dirty="0" err="1" smtClean="0"/>
              <a:t>që</a:t>
            </a:r>
            <a:r>
              <a:rPr lang="en-US" dirty="0" smtClean="0"/>
              <a:t> </a:t>
            </a:r>
            <a:r>
              <a:rPr lang="en-US" dirty="0" err="1" smtClean="0"/>
              <a:t>i'u</a:t>
            </a:r>
            <a:r>
              <a:rPr lang="en-US" dirty="0" smtClean="0"/>
              <a:t> </a:t>
            </a:r>
            <a:r>
              <a:rPr lang="en-US" dirty="0" err="1" smtClean="0"/>
              <a:t>mundëson</a:t>
            </a:r>
            <a:r>
              <a:rPr lang="en-US" dirty="0" smtClean="0"/>
              <a:t> </a:t>
            </a:r>
            <a:r>
              <a:rPr lang="en-US" dirty="0" err="1" smtClean="0"/>
              <a:t>studentëve</a:t>
            </a:r>
            <a:r>
              <a:rPr lang="en-US" dirty="0" smtClean="0"/>
              <a:t> </a:t>
            </a:r>
            <a:r>
              <a:rPr lang="en-US" dirty="0" err="1" smtClean="0"/>
              <a:t>që</a:t>
            </a:r>
            <a:r>
              <a:rPr lang="en-US" dirty="0" smtClean="0"/>
              <a:t> </a:t>
            </a:r>
            <a:r>
              <a:rPr lang="en-US" dirty="0" err="1" smtClean="0"/>
              <a:t>të</a:t>
            </a:r>
            <a:r>
              <a:rPr lang="en-US" dirty="0" smtClean="0"/>
              <a:t> </a:t>
            </a:r>
            <a:r>
              <a:rPr lang="en-US" dirty="0" err="1" smtClean="0"/>
              <a:t>mirren</a:t>
            </a:r>
            <a:r>
              <a:rPr lang="en-US" dirty="0" smtClean="0"/>
              <a:t> me </a:t>
            </a:r>
            <a:r>
              <a:rPr lang="en-US" dirty="0" err="1" smtClean="0"/>
              <a:t>sjelljet</a:t>
            </a:r>
            <a:r>
              <a:rPr lang="en-US" dirty="0" smtClean="0"/>
              <a:t> e </a:t>
            </a:r>
            <a:r>
              <a:rPr lang="en-US" dirty="0" err="1" smtClean="0"/>
              <a:t>rrjetave</a:t>
            </a:r>
            <a:r>
              <a:rPr lang="en-US" dirty="0" smtClean="0"/>
              <a:t> </a:t>
            </a:r>
            <a:r>
              <a:rPr lang="en-US" dirty="0" err="1" smtClean="0"/>
              <a:t>dhe</a:t>
            </a:r>
            <a:r>
              <a:rPr lang="en-US" dirty="0" smtClean="0"/>
              <a:t> </a:t>
            </a:r>
            <a:r>
              <a:rPr lang="en-US" dirty="0" err="1" smtClean="0"/>
              <a:t>përgjigjet</a:t>
            </a:r>
            <a:r>
              <a:rPr lang="en-US" dirty="0" smtClean="0"/>
              <a:t> </a:t>
            </a:r>
            <a:r>
              <a:rPr lang="en-US" dirty="0" err="1" smtClean="0"/>
              <a:t>në</a:t>
            </a:r>
            <a:r>
              <a:rPr lang="en-US" dirty="0" smtClean="0"/>
              <a:t> </a:t>
            </a:r>
            <a:r>
              <a:rPr lang="en-US" dirty="0" err="1" smtClean="0"/>
              <a:t>pyetjet</a:t>
            </a:r>
            <a:r>
              <a:rPr lang="en-US" dirty="0" smtClean="0"/>
              <a:t> "qka </a:t>
            </a:r>
            <a:r>
              <a:rPr lang="en-US" dirty="0" err="1" smtClean="0"/>
              <a:t>nëse</a:t>
            </a:r>
            <a:r>
              <a:rPr lang="en-US" dirty="0" smtClean="0"/>
              <a:t>" .Packet Tracer </a:t>
            </a:r>
            <a:r>
              <a:rPr lang="en-US" dirty="0" err="1" smtClean="0"/>
              <a:t>mundëson</a:t>
            </a:r>
            <a:r>
              <a:rPr lang="en-US" dirty="0" smtClean="0"/>
              <a:t> </a:t>
            </a:r>
            <a:r>
              <a:rPr lang="en-US" dirty="0" err="1" smtClean="0"/>
              <a:t>simulimin</a:t>
            </a:r>
            <a:r>
              <a:rPr lang="en-US" dirty="0" smtClean="0"/>
              <a:t>, </a:t>
            </a:r>
            <a:r>
              <a:rPr lang="en-US" dirty="0" err="1" smtClean="0"/>
              <a:t>vizualizimin</a:t>
            </a:r>
            <a:r>
              <a:rPr lang="en-US" dirty="0" smtClean="0"/>
              <a:t>, </a:t>
            </a:r>
            <a:r>
              <a:rPr lang="en-US" dirty="0" err="1" smtClean="0"/>
              <a:t>autorizimin</a:t>
            </a:r>
            <a:r>
              <a:rPr lang="en-US" dirty="0" smtClean="0"/>
              <a:t>, </a:t>
            </a:r>
            <a:r>
              <a:rPr lang="en-US" dirty="0" err="1" smtClean="0"/>
              <a:t>aftësitë</a:t>
            </a:r>
            <a:r>
              <a:rPr lang="en-US" dirty="0" smtClean="0"/>
              <a:t> e </a:t>
            </a:r>
            <a:r>
              <a:rPr lang="en-US" dirty="0" err="1" smtClean="0"/>
              <a:t>vlerësimit,bashkëpunimin</a:t>
            </a:r>
            <a:r>
              <a:rPr lang="en-US" dirty="0" smtClean="0"/>
              <a:t> </a:t>
            </a:r>
            <a:r>
              <a:rPr lang="en-US" dirty="0" err="1" smtClean="0"/>
              <a:t>dhe</a:t>
            </a:r>
            <a:r>
              <a:rPr lang="en-US" dirty="0" smtClean="0"/>
              <a:t> </a:t>
            </a:r>
            <a:r>
              <a:rPr lang="en-US" dirty="0" err="1" smtClean="0"/>
              <a:t>lehtëson</a:t>
            </a:r>
            <a:r>
              <a:rPr lang="en-US" dirty="0" smtClean="0"/>
              <a:t> </a:t>
            </a:r>
            <a:r>
              <a:rPr lang="en-US" dirty="0" err="1" smtClean="0"/>
              <a:t>mësimdhënien</a:t>
            </a:r>
            <a:r>
              <a:rPr lang="en-US" dirty="0" smtClean="0"/>
              <a:t> </a:t>
            </a:r>
            <a:r>
              <a:rPr lang="en-US" dirty="0" err="1" smtClean="0"/>
              <a:t>dhe</a:t>
            </a:r>
            <a:r>
              <a:rPr lang="en-US" dirty="0" smtClean="0"/>
              <a:t> </a:t>
            </a:r>
            <a:r>
              <a:rPr lang="en-US" dirty="0" err="1" smtClean="0"/>
              <a:t>mësimin</a:t>
            </a:r>
            <a:r>
              <a:rPr lang="en-US" dirty="0" smtClean="0"/>
              <a:t> e </a:t>
            </a:r>
            <a:r>
              <a:rPr lang="en-US" dirty="0" err="1" smtClean="0"/>
              <a:t>koncepteve</a:t>
            </a:r>
            <a:r>
              <a:rPr lang="en-US" dirty="0" smtClean="0"/>
              <a:t> </a:t>
            </a:r>
            <a:r>
              <a:rPr lang="en-US" dirty="0" err="1" smtClean="0"/>
              <a:t>komplekse</a:t>
            </a:r>
            <a:r>
              <a:rPr lang="en-US" dirty="0" smtClean="0"/>
              <a:t> </a:t>
            </a:r>
            <a:r>
              <a:rPr lang="en-US" dirty="0" err="1" smtClean="0"/>
              <a:t>të</a:t>
            </a:r>
            <a:r>
              <a:rPr lang="en-US" dirty="0" smtClean="0"/>
              <a:t> </a:t>
            </a:r>
            <a:r>
              <a:rPr lang="en-US" dirty="0" err="1" smtClean="0"/>
              <a:t>teknologjisë</a:t>
            </a:r>
            <a:r>
              <a:rPr lang="en-US" dirty="0" smtClean="0"/>
              <a:t>.</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685800"/>
            <a:ext cx="6934200" cy="461665"/>
          </a:xfrm>
          <a:prstGeom prst="rect">
            <a:avLst/>
          </a:prstGeom>
          <a:solidFill>
            <a:schemeClr val="bg1">
              <a:lumMod val="65000"/>
            </a:schemeClr>
          </a:solidFill>
        </p:spPr>
        <p:txBody>
          <a:bodyPr wrap="square" rtlCol="0">
            <a:spAutoFit/>
          </a:bodyPr>
          <a:lstStyle/>
          <a:p>
            <a:r>
              <a:rPr lang="en-US" sz="2400" dirty="0" smtClean="0"/>
              <a:t>                </a:t>
            </a:r>
            <a:r>
              <a:rPr lang="en-US" sz="2400" dirty="0" err="1" smtClean="0"/>
              <a:t>Pershkrim</a:t>
            </a:r>
            <a:r>
              <a:rPr lang="en-US" sz="2400" dirty="0" smtClean="0"/>
              <a:t> I </a:t>
            </a:r>
            <a:r>
              <a:rPr lang="en-US" sz="2400" dirty="0" err="1" smtClean="0"/>
              <a:t>projektit</a:t>
            </a:r>
            <a:endParaRPr lang="en-US" sz="2400" dirty="0"/>
          </a:p>
        </p:txBody>
      </p:sp>
      <p:sp>
        <p:nvSpPr>
          <p:cNvPr id="3" name="TextBox 2"/>
          <p:cNvSpPr txBox="1"/>
          <p:nvPr/>
        </p:nvSpPr>
        <p:spPr>
          <a:xfrm>
            <a:off x="762000" y="2209800"/>
            <a:ext cx="7620000" cy="1938992"/>
          </a:xfrm>
          <a:prstGeom prst="rect">
            <a:avLst/>
          </a:prstGeom>
          <a:noFill/>
        </p:spPr>
        <p:txBody>
          <a:bodyPr wrap="square" rtlCol="0">
            <a:spAutoFit/>
          </a:bodyPr>
          <a:lstStyle/>
          <a:p>
            <a:pPr lvl="0"/>
            <a:r>
              <a:rPr lang="en-US" sz="2400" dirty="0" err="1" smtClean="0"/>
              <a:t>Kerkesa</a:t>
            </a:r>
            <a:r>
              <a:rPr lang="en-US" sz="2400" dirty="0" smtClean="0"/>
              <a:t> e </a:t>
            </a:r>
            <a:r>
              <a:rPr lang="en-US" sz="2400" dirty="0" err="1" smtClean="0"/>
              <a:t>ketij</a:t>
            </a:r>
            <a:r>
              <a:rPr lang="en-US" sz="2400" dirty="0" smtClean="0"/>
              <a:t> </a:t>
            </a:r>
            <a:r>
              <a:rPr lang="en-US" sz="2400" dirty="0" err="1" smtClean="0"/>
              <a:t>projekti</a:t>
            </a:r>
            <a:r>
              <a:rPr lang="en-US" sz="2400" dirty="0" smtClean="0"/>
              <a:t>.</a:t>
            </a:r>
          </a:p>
          <a:p>
            <a:pPr lvl="0"/>
            <a:endParaRPr lang="en-US" sz="2400" dirty="0" smtClean="0"/>
          </a:p>
          <a:p>
            <a:pPr lvl="1" hangingPunct="0"/>
            <a:r>
              <a:rPr lang="en-US" dirty="0" smtClean="0"/>
              <a:t>-</a:t>
            </a:r>
            <a:r>
              <a:rPr lang="en-US" dirty="0" err="1" smtClean="0"/>
              <a:t>Kerkesa</a:t>
            </a:r>
            <a:r>
              <a:rPr lang="en-US" dirty="0" smtClean="0"/>
              <a:t> </a:t>
            </a:r>
            <a:r>
              <a:rPr lang="en-US" dirty="0" smtClean="0"/>
              <a:t>e </a:t>
            </a:r>
            <a:r>
              <a:rPr lang="en-US" dirty="0" err="1" smtClean="0"/>
              <a:t>ketij</a:t>
            </a:r>
            <a:r>
              <a:rPr lang="en-US" dirty="0" smtClean="0"/>
              <a:t> </a:t>
            </a:r>
            <a:r>
              <a:rPr lang="en-US" dirty="0" err="1" smtClean="0"/>
              <a:t>projekti</a:t>
            </a:r>
            <a:r>
              <a:rPr lang="en-US" dirty="0" smtClean="0"/>
              <a:t> </a:t>
            </a:r>
            <a:r>
              <a:rPr lang="en-US" dirty="0" err="1" smtClean="0"/>
              <a:t>ishte</a:t>
            </a:r>
            <a:r>
              <a:rPr lang="en-US" dirty="0" smtClean="0"/>
              <a:t> </a:t>
            </a:r>
            <a:r>
              <a:rPr lang="en-US" dirty="0" err="1" smtClean="0"/>
              <a:t>qe</a:t>
            </a:r>
            <a:r>
              <a:rPr lang="en-US" dirty="0" smtClean="0"/>
              <a:t> </a:t>
            </a:r>
            <a:r>
              <a:rPr lang="en-US" dirty="0" err="1" smtClean="0"/>
              <a:t>te</a:t>
            </a:r>
            <a:r>
              <a:rPr lang="en-US" dirty="0" smtClean="0"/>
              <a:t>  </a:t>
            </a:r>
            <a:r>
              <a:rPr lang="en-US" dirty="0" err="1" smtClean="0"/>
              <a:t>realizojme</a:t>
            </a:r>
            <a:r>
              <a:rPr lang="en-US" dirty="0" smtClean="0"/>
              <a:t> </a:t>
            </a:r>
            <a:r>
              <a:rPr lang="en-US" dirty="0" err="1" smtClean="0"/>
              <a:t>nje</a:t>
            </a:r>
            <a:r>
              <a:rPr lang="en-US" dirty="0" smtClean="0"/>
              <a:t> </a:t>
            </a:r>
            <a:r>
              <a:rPr lang="en-US" dirty="0" smtClean="0"/>
              <a:t>plan </a:t>
            </a:r>
            <a:r>
              <a:rPr lang="en-US" dirty="0" err="1" smtClean="0"/>
              <a:t>te</a:t>
            </a:r>
            <a:r>
              <a:rPr lang="en-US" dirty="0" smtClean="0"/>
              <a:t> </a:t>
            </a:r>
            <a:r>
              <a:rPr lang="en-US" dirty="0" err="1" smtClean="0"/>
              <a:t>detajuar</a:t>
            </a:r>
            <a:r>
              <a:rPr lang="en-US" dirty="0" smtClean="0"/>
              <a:t> per </a:t>
            </a:r>
            <a:r>
              <a:rPr lang="en-US" dirty="0" err="1" smtClean="0"/>
              <a:t>Universitetin</a:t>
            </a:r>
            <a:r>
              <a:rPr lang="en-US" dirty="0" smtClean="0"/>
              <a:t> e </a:t>
            </a:r>
            <a:r>
              <a:rPr lang="en-US" dirty="0" err="1" smtClean="0"/>
              <a:t>Ferizajt</a:t>
            </a:r>
            <a:r>
              <a:rPr lang="en-US" dirty="0" smtClean="0"/>
              <a:t> </a:t>
            </a:r>
            <a:r>
              <a:rPr lang="en-US" dirty="0" err="1" smtClean="0"/>
              <a:t>dhe</a:t>
            </a:r>
            <a:r>
              <a:rPr lang="en-US" dirty="0" smtClean="0"/>
              <a:t> </a:t>
            </a:r>
            <a:r>
              <a:rPr lang="en-US" dirty="0" err="1" smtClean="0"/>
              <a:t>gjithashtu</a:t>
            </a:r>
            <a:r>
              <a:rPr lang="en-US" dirty="0" smtClean="0"/>
              <a:t> 5 </a:t>
            </a:r>
            <a:r>
              <a:rPr lang="en-US" dirty="0" err="1" smtClean="0"/>
              <a:t>degeve</a:t>
            </a:r>
            <a:r>
              <a:rPr lang="en-US" dirty="0" smtClean="0"/>
              <a:t> </a:t>
            </a:r>
            <a:r>
              <a:rPr lang="en-US" dirty="0" err="1" smtClean="0"/>
              <a:t>te</a:t>
            </a:r>
            <a:r>
              <a:rPr lang="en-US" dirty="0" smtClean="0"/>
              <a:t> </a:t>
            </a:r>
            <a:r>
              <a:rPr lang="en-US" dirty="0" err="1" smtClean="0"/>
              <a:t>tjera</a:t>
            </a:r>
            <a:r>
              <a:rPr lang="en-US" dirty="0" smtClean="0"/>
              <a:t> </a:t>
            </a:r>
            <a:r>
              <a:rPr lang="en-US" dirty="0" err="1" smtClean="0"/>
              <a:t>te</a:t>
            </a:r>
            <a:r>
              <a:rPr lang="en-US" dirty="0" smtClean="0"/>
              <a:t> </a:t>
            </a:r>
            <a:r>
              <a:rPr lang="en-US" dirty="0" err="1" smtClean="0"/>
              <a:t>cilat</a:t>
            </a:r>
            <a:r>
              <a:rPr lang="en-US" dirty="0" smtClean="0"/>
              <a:t> do </a:t>
            </a:r>
            <a:r>
              <a:rPr lang="en-US" dirty="0" err="1" smtClean="0"/>
              <a:t>te</a:t>
            </a:r>
            <a:r>
              <a:rPr lang="en-US" dirty="0" smtClean="0"/>
              <a:t> </a:t>
            </a:r>
            <a:r>
              <a:rPr lang="en-US" dirty="0" err="1" smtClean="0"/>
              <a:t>kene</a:t>
            </a:r>
            <a:r>
              <a:rPr lang="en-US" dirty="0" smtClean="0"/>
              <a:t> </a:t>
            </a:r>
            <a:r>
              <a:rPr lang="en-US" dirty="0" err="1" smtClean="0"/>
              <a:t>mundesi</a:t>
            </a:r>
            <a:r>
              <a:rPr lang="en-US" dirty="0" smtClean="0"/>
              <a:t> </a:t>
            </a:r>
            <a:r>
              <a:rPr lang="en-US" dirty="0" err="1" smtClean="0"/>
              <a:t>komunikimi</a:t>
            </a:r>
            <a:r>
              <a:rPr lang="en-US" dirty="0" smtClean="0"/>
              <a:t> </a:t>
            </a:r>
            <a:r>
              <a:rPr lang="en-US" dirty="0" err="1" smtClean="0"/>
              <a:t>mes</a:t>
            </a:r>
            <a:r>
              <a:rPr lang="en-US" dirty="0" smtClean="0"/>
              <a:t> </a:t>
            </a:r>
            <a:r>
              <a:rPr lang="en-US" dirty="0" err="1" smtClean="0"/>
              <a:t>vete</a:t>
            </a:r>
            <a:r>
              <a:rPr lang="en-US" dirty="0" smtClean="0"/>
              <a:t>.</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2376" y="1820206"/>
            <a:ext cx="7772400" cy="1532594"/>
          </a:xfrm>
        </p:spPr>
        <p:txBody>
          <a:bodyPr>
            <a:normAutofit/>
          </a:bodyPr>
          <a:lstStyle/>
          <a:p>
            <a:r>
              <a:rPr lang="en-US" sz="3200" dirty="0" smtClean="0">
                <a:solidFill>
                  <a:schemeClr val="tx1"/>
                </a:solidFill>
              </a:rPr>
              <a:t>REALIZIMI</a:t>
            </a:r>
            <a:endParaRPr lang="en-US" sz="3200" dirty="0">
              <a:solidFill>
                <a:schemeClr val="tx1"/>
              </a:solidFill>
            </a:endParaRPr>
          </a:p>
        </p:txBody>
      </p:sp>
      <p:sp>
        <p:nvSpPr>
          <p:cNvPr id="5" name="TextBox 4"/>
          <p:cNvSpPr txBox="1"/>
          <p:nvPr/>
        </p:nvSpPr>
        <p:spPr>
          <a:xfrm>
            <a:off x="762000" y="3505200"/>
            <a:ext cx="7620000" cy="2862322"/>
          </a:xfrm>
          <a:prstGeom prst="rect">
            <a:avLst/>
          </a:prstGeom>
          <a:noFill/>
        </p:spPr>
        <p:txBody>
          <a:bodyPr wrap="square" rtlCol="0">
            <a:spAutoFit/>
          </a:bodyPr>
          <a:lstStyle/>
          <a:p>
            <a:pPr lvl="0"/>
            <a:r>
              <a:rPr lang="en-US" sz="2000" dirty="0" err="1" smtClean="0"/>
              <a:t>Paisjet</a:t>
            </a:r>
            <a:r>
              <a:rPr lang="en-US" sz="2000" dirty="0" smtClean="0"/>
              <a:t> e </a:t>
            </a:r>
            <a:r>
              <a:rPr lang="en-US" sz="2000" dirty="0" err="1" smtClean="0"/>
              <a:t>perdorura</a:t>
            </a:r>
            <a:r>
              <a:rPr lang="en-US" sz="2000" dirty="0" smtClean="0"/>
              <a:t>:</a:t>
            </a:r>
            <a:endParaRPr lang="en-US" sz="2000" dirty="0" smtClean="0"/>
          </a:p>
          <a:p>
            <a:pPr lvl="1" hangingPunct="0">
              <a:buFont typeface="Arial" pitchFamily="34" charset="0"/>
              <a:buChar char="•"/>
            </a:pPr>
            <a:r>
              <a:rPr lang="en-US" sz="2000" dirty="0" smtClean="0"/>
              <a:t>  Cisco </a:t>
            </a:r>
            <a:r>
              <a:rPr lang="en-US" sz="2000" dirty="0" smtClean="0"/>
              <a:t>Router 2911</a:t>
            </a:r>
          </a:p>
          <a:p>
            <a:pPr lvl="1" hangingPunct="0">
              <a:buFont typeface="Arial" pitchFamily="34" charset="0"/>
              <a:buChar char="•"/>
            </a:pPr>
            <a:r>
              <a:rPr lang="en-US" sz="2000" dirty="0" smtClean="0"/>
              <a:t>  Cisco </a:t>
            </a:r>
            <a:r>
              <a:rPr lang="en-US" sz="2000" dirty="0" err="1" smtClean="0"/>
              <a:t>Seitch</a:t>
            </a:r>
            <a:r>
              <a:rPr lang="en-US" sz="2000" dirty="0" smtClean="0"/>
              <a:t> </a:t>
            </a:r>
            <a:r>
              <a:rPr lang="en-US" sz="2000" dirty="0" smtClean="0"/>
              <a:t>2960	</a:t>
            </a:r>
          </a:p>
          <a:p>
            <a:pPr lvl="1" hangingPunct="0">
              <a:buFont typeface="Arial" pitchFamily="34" charset="0"/>
              <a:buChar char="•"/>
            </a:pPr>
            <a:r>
              <a:rPr lang="en-US" sz="2000" dirty="0" smtClean="0"/>
              <a:t>  Server-PT</a:t>
            </a:r>
            <a:endParaRPr lang="en-US" sz="2000" dirty="0" smtClean="0"/>
          </a:p>
          <a:p>
            <a:pPr lvl="1" hangingPunct="0">
              <a:buFont typeface="Arial" pitchFamily="34" charset="0"/>
              <a:buChar char="•"/>
            </a:pPr>
            <a:r>
              <a:rPr lang="en-US" sz="2000" dirty="0" smtClean="0"/>
              <a:t>  Home </a:t>
            </a:r>
            <a:r>
              <a:rPr lang="en-US" sz="2000" smtClean="0"/>
              <a:t>Router </a:t>
            </a:r>
            <a:r>
              <a:rPr lang="en-US" sz="2000" smtClean="0"/>
              <a:t>(</a:t>
            </a:r>
            <a:r>
              <a:rPr lang="en-US" sz="2000" dirty="0" err="1" smtClean="0"/>
              <a:t>W</a:t>
            </a:r>
            <a:r>
              <a:rPr lang="en-US" sz="2000" smtClean="0"/>
              <a:t>IFI</a:t>
            </a:r>
            <a:r>
              <a:rPr lang="en-US" sz="2000" dirty="0" smtClean="0"/>
              <a:t>)</a:t>
            </a:r>
          </a:p>
          <a:p>
            <a:pPr lvl="1" hangingPunct="0">
              <a:buFont typeface="Arial" pitchFamily="34" charset="0"/>
              <a:buChar char="•"/>
            </a:pPr>
            <a:r>
              <a:rPr lang="en-US" sz="2000" dirty="0" smtClean="0"/>
              <a:t>  PC</a:t>
            </a:r>
            <a:endParaRPr lang="en-US" sz="2000" dirty="0" smtClean="0"/>
          </a:p>
          <a:p>
            <a:pPr lvl="1" hangingPunct="0">
              <a:buFont typeface="Arial" pitchFamily="34" charset="0"/>
              <a:buChar char="•"/>
            </a:pPr>
            <a:r>
              <a:rPr lang="en-US" sz="2000" dirty="0" smtClean="0"/>
              <a:t>  Laptop</a:t>
            </a:r>
            <a:endParaRPr lang="en-US" sz="2000" dirty="0" smtClean="0"/>
          </a:p>
          <a:p>
            <a:pPr lvl="1" hangingPunct="0">
              <a:buFont typeface="Arial" pitchFamily="34" charset="0"/>
              <a:buChar char="•"/>
            </a:pPr>
            <a:r>
              <a:rPr lang="en-US" sz="2000" dirty="0" smtClean="0"/>
              <a:t>  Printer</a:t>
            </a:r>
            <a:endParaRPr lang="en-US" sz="2000" dirty="0" smtClean="0"/>
          </a:p>
          <a:p>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638800"/>
            <a:ext cx="8229600" cy="914400"/>
          </a:xfrm>
        </p:spPr>
        <p:txBody>
          <a:bodyPr>
            <a:normAutofit/>
          </a:bodyPr>
          <a:lstStyle/>
          <a:p>
            <a:r>
              <a:rPr lang="en-US" dirty="0" err="1" smtClean="0"/>
              <a:t>Filialet</a:t>
            </a:r>
            <a:endParaRPr lang="en-US" dirty="0"/>
          </a:p>
        </p:txBody>
      </p:sp>
      <p:sp>
        <p:nvSpPr>
          <p:cNvPr id="4" name="Text Placeholder 3"/>
          <p:cNvSpPr>
            <a:spLocks noGrp="1"/>
          </p:cNvSpPr>
          <p:nvPr>
            <p:ph type="body" sz="half" idx="2"/>
          </p:nvPr>
        </p:nvSpPr>
        <p:spPr>
          <a:xfrm>
            <a:off x="6400800" y="457200"/>
            <a:ext cx="2240280" cy="4267200"/>
          </a:xfrm>
          <a:solidFill>
            <a:schemeClr val="bg1">
              <a:lumMod val="65000"/>
            </a:schemeClr>
          </a:solidFill>
        </p:spPr>
        <p:txBody>
          <a:bodyPr>
            <a:normAutofit/>
          </a:bodyPr>
          <a:lstStyle/>
          <a:p>
            <a:r>
              <a:rPr lang="en-US" sz="1600" dirty="0" err="1" smtClean="0">
                <a:solidFill>
                  <a:schemeClr val="tx1"/>
                </a:solidFill>
              </a:rPr>
              <a:t>Lidhja</a:t>
            </a:r>
            <a:r>
              <a:rPr lang="en-US" sz="1600" dirty="0" smtClean="0">
                <a:solidFill>
                  <a:schemeClr val="tx1"/>
                </a:solidFill>
              </a:rPr>
              <a:t> </a:t>
            </a:r>
            <a:r>
              <a:rPr lang="en-US" sz="1600" dirty="0" err="1" smtClean="0">
                <a:solidFill>
                  <a:schemeClr val="tx1"/>
                </a:solidFill>
              </a:rPr>
              <a:t>në</a:t>
            </a:r>
            <a:r>
              <a:rPr lang="en-US" sz="1600" dirty="0" smtClean="0">
                <a:solidFill>
                  <a:schemeClr val="tx1"/>
                </a:solidFill>
              </a:rPr>
              <a:t> </a:t>
            </a:r>
            <a:r>
              <a:rPr lang="en-US" sz="1600" dirty="0" err="1" smtClean="0">
                <a:solidFill>
                  <a:schemeClr val="tx1"/>
                </a:solidFill>
              </a:rPr>
              <a:t>mes</a:t>
            </a:r>
            <a:r>
              <a:rPr lang="en-US" sz="1600" dirty="0" smtClean="0">
                <a:solidFill>
                  <a:schemeClr val="tx1"/>
                </a:solidFill>
              </a:rPr>
              <a:t> </a:t>
            </a:r>
            <a:r>
              <a:rPr lang="en-US" sz="1600" dirty="0" err="1" smtClean="0">
                <a:solidFill>
                  <a:schemeClr val="tx1"/>
                </a:solidFill>
              </a:rPr>
              <a:t>të</a:t>
            </a:r>
            <a:r>
              <a:rPr lang="en-US" sz="1600" dirty="0" smtClean="0">
                <a:solidFill>
                  <a:schemeClr val="tx1"/>
                </a:solidFill>
              </a:rPr>
              <a:t> router-</a:t>
            </a:r>
            <a:r>
              <a:rPr lang="en-US" sz="1600" dirty="0" err="1" smtClean="0">
                <a:solidFill>
                  <a:schemeClr val="tx1"/>
                </a:solidFill>
              </a:rPr>
              <a:t>ve</a:t>
            </a:r>
            <a:r>
              <a:rPr lang="en-US" sz="1600" dirty="0" smtClean="0">
                <a:solidFill>
                  <a:schemeClr val="tx1"/>
                </a:solidFill>
              </a:rPr>
              <a:t> </a:t>
            </a:r>
            <a:r>
              <a:rPr lang="en-US" sz="1600" dirty="0" err="1" smtClean="0">
                <a:solidFill>
                  <a:schemeClr val="tx1"/>
                </a:solidFill>
              </a:rPr>
              <a:t>është</a:t>
            </a:r>
            <a:r>
              <a:rPr lang="en-US" sz="1600" dirty="0" smtClean="0">
                <a:solidFill>
                  <a:schemeClr val="tx1"/>
                </a:solidFill>
              </a:rPr>
              <a:t> e </a:t>
            </a:r>
            <a:r>
              <a:rPr lang="en-US" sz="1600" dirty="0" err="1" smtClean="0">
                <a:solidFill>
                  <a:schemeClr val="tx1"/>
                </a:solidFill>
              </a:rPr>
              <a:t>tipit</a:t>
            </a:r>
            <a:r>
              <a:rPr lang="en-US" sz="1600" dirty="0" smtClean="0">
                <a:solidFill>
                  <a:schemeClr val="tx1"/>
                </a:solidFill>
              </a:rPr>
              <a:t> backbone </a:t>
            </a:r>
            <a:r>
              <a:rPr lang="en-US" sz="1600" dirty="0" err="1" smtClean="0">
                <a:solidFill>
                  <a:schemeClr val="tx1"/>
                </a:solidFill>
              </a:rPr>
              <a:t>që</a:t>
            </a:r>
            <a:r>
              <a:rPr lang="en-US" sz="1600" dirty="0" smtClean="0">
                <a:solidFill>
                  <a:schemeClr val="tx1"/>
                </a:solidFill>
              </a:rPr>
              <a:t> </a:t>
            </a:r>
            <a:r>
              <a:rPr lang="en-US" sz="1600" dirty="0" err="1" smtClean="0">
                <a:solidFill>
                  <a:schemeClr val="tx1"/>
                </a:solidFill>
              </a:rPr>
              <a:t>është</a:t>
            </a:r>
            <a:r>
              <a:rPr lang="en-US" sz="1600" dirty="0" smtClean="0">
                <a:solidFill>
                  <a:schemeClr val="tx1"/>
                </a:solidFill>
              </a:rPr>
              <a:t> </a:t>
            </a:r>
            <a:r>
              <a:rPr lang="en-US" sz="1600" dirty="0" err="1" smtClean="0">
                <a:solidFill>
                  <a:schemeClr val="tx1"/>
                </a:solidFill>
              </a:rPr>
              <a:t>lidhje</a:t>
            </a:r>
            <a:r>
              <a:rPr lang="en-US" sz="1600" dirty="0" smtClean="0">
                <a:solidFill>
                  <a:schemeClr val="tx1"/>
                </a:solidFill>
              </a:rPr>
              <a:t> </a:t>
            </a:r>
            <a:r>
              <a:rPr lang="en-US" sz="1600" dirty="0" err="1" smtClean="0">
                <a:solidFill>
                  <a:schemeClr val="tx1"/>
                </a:solidFill>
              </a:rPr>
              <a:t>ku</a:t>
            </a:r>
            <a:r>
              <a:rPr lang="en-US" sz="1600" dirty="0" smtClean="0">
                <a:solidFill>
                  <a:schemeClr val="tx1"/>
                </a:solidFill>
              </a:rPr>
              <a:t> </a:t>
            </a:r>
            <a:r>
              <a:rPr lang="en-US" sz="1600" dirty="0" err="1" smtClean="0">
                <a:solidFill>
                  <a:schemeClr val="tx1"/>
                </a:solidFill>
              </a:rPr>
              <a:t>secila</a:t>
            </a:r>
            <a:r>
              <a:rPr lang="en-US" sz="1600" dirty="0" smtClean="0">
                <a:solidFill>
                  <a:schemeClr val="tx1"/>
                </a:solidFill>
              </a:rPr>
              <a:t> </a:t>
            </a:r>
            <a:r>
              <a:rPr lang="en-US" sz="1600" dirty="0" err="1" smtClean="0">
                <a:solidFill>
                  <a:schemeClr val="tx1"/>
                </a:solidFill>
              </a:rPr>
              <a:t>pikë</a:t>
            </a:r>
            <a:r>
              <a:rPr lang="en-US" sz="1600" dirty="0" smtClean="0">
                <a:solidFill>
                  <a:schemeClr val="tx1"/>
                </a:solidFill>
              </a:rPr>
              <a:t> </a:t>
            </a:r>
            <a:r>
              <a:rPr lang="en-US" sz="1600" dirty="0" err="1" smtClean="0">
                <a:solidFill>
                  <a:schemeClr val="tx1"/>
                </a:solidFill>
              </a:rPr>
              <a:t>është</a:t>
            </a:r>
            <a:r>
              <a:rPr lang="en-US" sz="1600" dirty="0" smtClean="0">
                <a:solidFill>
                  <a:schemeClr val="tx1"/>
                </a:solidFill>
              </a:rPr>
              <a:t> e </a:t>
            </a:r>
            <a:r>
              <a:rPr lang="en-US" sz="1600" dirty="0" err="1" smtClean="0">
                <a:solidFill>
                  <a:schemeClr val="tx1"/>
                </a:solidFill>
              </a:rPr>
              <a:t>lidhur</a:t>
            </a:r>
            <a:r>
              <a:rPr lang="en-US" sz="1600" dirty="0" smtClean="0">
                <a:solidFill>
                  <a:schemeClr val="tx1"/>
                </a:solidFill>
              </a:rPr>
              <a:t> me </a:t>
            </a:r>
            <a:r>
              <a:rPr lang="en-US" sz="1600" dirty="0" err="1" smtClean="0">
                <a:solidFill>
                  <a:schemeClr val="tx1"/>
                </a:solidFill>
              </a:rPr>
              <a:t>secilën</a:t>
            </a:r>
            <a:r>
              <a:rPr lang="en-US" sz="1600" dirty="0" smtClean="0">
                <a:solidFill>
                  <a:schemeClr val="tx1"/>
                </a:solidFill>
              </a:rPr>
              <a:t> </a:t>
            </a:r>
            <a:r>
              <a:rPr lang="en-US" sz="1600" dirty="0" err="1" smtClean="0">
                <a:solidFill>
                  <a:schemeClr val="tx1"/>
                </a:solidFill>
              </a:rPr>
              <a:t>pikë</a:t>
            </a:r>
            <a:r>
              <a:rPr lang="en-US" sz="1600" dirty="0" smtClean="0">
                <a:solidFill>
                  <a:schemeClr val="tx1"/>
                </a:solidFill>
              </a:rPr>
              <a:t> , </a:t>
            </a:r>
            <a:r>
              <a:rPr lang="en-US" sz="1600" dirty="0" err="1" smtClean="0">
                <a:solidFill>
                  <a:schemeClr val="tx1"/>
                </a:solidFill>
              </a:rPr>
              <a:t>dhe</a:t>
            </a:r>
            <a:r>
              <a:rPr lang="en-US" sz="1600" dirty="0" smtClean="0">
                <a:solidFill>
                  <a:schemeClr val="tx1"/>
                </a:solidFill>
              </a:rPr>
              <a:t> </a:t>
            </a:r>
            <a:r>
              <a:rPr lang="en-US" sz="1600" dirty="0" err="1" smtClean="0">
                <a:solidFill>
                  <a:schemeClr val="tx1"/>
                </a:solidFill>
              </a:rPr>
              <a:t>secila</a:t>
            </a:r>
            <a:r>
              <a:rPr lang="en-US" sz="1600" dirty="0" smtClean="0">
                <a:solidFill>
                  <a:schemeClr val="tx1"/>
                </a:solidFill>
              </a:rPr>
              <a:t> </a:t>
            </a:r>
            <a:r>
              <a:rPr lang="en-US" sz="1600" dirty="0" err="1" smtClean="0">
                <a:solidFill>
                  <a:schemeClr val="tx1"/>
                </a:solidFill>
              </a:rPr>
              <a:t>degë</a:t>
            </a:r>
            <a:r>
              <a:rPr lang="en-US" sz="1600" dirty="0" smtClean="0">
                <a:solidFill>
                  <a:schemeClr val="tx1"/>
                </a:solidFill>
              </a:rPr>
              <a:t> ka </a:t>
            </a:r>
            <a:r>
              <a:rPr lang="en-US" sz="1600" dirty="0" err="1" smtClean="0">
                <a:solidFill>
                  <a:schemeClr val="tx1"/>
                </a:solidFill>
              </a:rPr>
              <a:t>një</a:t>
            </a:r>
            <a:r>
              <a:rPr lang="en-US" sz="1600" dirty="0" smtClean="0">
                <a:solidFill>
                  <a:schemeClr val="tx1"/>
                </a:solidFill>
              </a:rPr>
              <a:t> router. </a:t>
            </a:r>
          </a:p>
          <a:p>
            <a:r>
              <a:rPr lang="en-US" sz="1600" dirty="0" smtClean="0">
                <a:solidFill>
                  <a:schemeClr val="tx1"/>
                </a:solidFill>
              </a:rPr>
              <a:t>Router-et </a:t>
            </a:r>
            <a:r>
              <a:rPr lang="en-US" sz="1600" dirty="0" err="1" smtClean="0">
                <a:solidFill>
                  <a:schemeClr val="tx1"/>
                </a:solidFill>
              </a:rPr>
              <a:t>dhe</a:t>
            </a:r>
            <a:r>
              <a:rPr lang="en-US" sz="1600" dirty="0" smtClean="0">
                <a:solidFill>
                  <a:schemeClr val="tx1"/>
                </a:solidFill>
              </a:rPr>
              <a:t> </a:t>
            </a:r>
            <a:r>
              <a:rPr lang="en-US" sz="1600" dirty="0" err="1" smtClean="0">
                <a:solidFill>
                  <a:schemeClr val="tx1"/>
                </a:solidFill>
              </a:rPr>
              <a:t>seitch</a:t>
            </a:r>
            <a:r>
              <a:rPr lang="en-US" sz="1600" dirty="0" smtClean="0">
                <a:solidFill>
                  <a:schemeClr val="tx1"/>
                </a:solidFill>
              </a:rPr>
              <a:t>-et </a:t>
            </a:r>
            <a:r>
              <a:rPr lang="en-US" sz="1600" dirty="0" err="1" smtClean="0">
                <a:solidFill>
                  <a:schemeClr val="tx1"/>
                </a:solidFill>
              </a:rPr>
              <a:t>janë</a:t>
            </a:r>
            <a:r>
              <a:rPr lang="en-US" sz="1600" dirty="0" smtClean="0">
                <a:solidFill>
                  <a:schemeClr val="tx1"/>
                </a:solidFill>
              </a:rPr>
              <a:t> </a:t>
            </a:r>
            <a:r>
              <a:rPr lang="en-US" sz="1600" dirty="0" err="1" smtClean="0">
                <a:solidFill>
                  <a:schemeClr val="tx1"/>
                </a:solidFill>
              </a:rPr>
              <a:t>përdorur</a:t>
            </a:r>
            <a:r>
              <a:rPr lang="en-US" sz="1600" dirty="0" smtClean="0">
                <a:solidFill>
                  <a:schemeClr val="tx1"/>
                </a:solidFill>
              </a:rPr>
              <a:t> </a:t>
            </a:r>
            <a:r>
              <a:rPr lang="en-US" sz="1600" dirty="0" err="1" smtClean="0">
                <a:solidFill>
                  <a:schemeClr val="tx1"/>
                </a:solidFill>
              </a:rPr>
              <a:t>ata</a:t>
            </a:r>
            <a:r>
              <a:rPr lang="en-US" sz="1600" dirty="0" smtClean="0">
                <a:solidFill>
                  <a:schemeClr val="tx1"/>
                </a:solidFill>
              </a:rPr>
              <a:t> </a:t>
            </a:r>
            <a:r>
              <a:rPr lang="en-US" sz="1600" dirty="0" err="1" smtClean="0">
                <a:solidFill>
                  <a:schemeClr val="tx1"/>
                </a:solidFill>
              </a:rPr>
              <a:t>të</a:t>
            </a:r>
            <a:r>
              <a:rPr lang="en-US" sz="1600" dirty="0" smtClean="0">
                <a:solidFill>
                  <a:schemeClr val="tx1"/>
                </a:solidFill>
              </a:rPr>
              <a:t> </a:t>
            </a:r>
            <a:r>
              <a:rPr lang="en-US" sz="1600" dirty="0" err="1" smtClean="0">
                <a:solidFill>
                  <a:schemeClr val="tx1"/>
                </a:solidFill>
              </a:rPr>
              <a:t>cilët</a:t>
            </a:r>
            <a:r>
              <a:rPr lang="en-US" sz="1600" dirty="0" smtClean="0">
                <a:solidFill>
                  <a:schemeClr val="tx1"/>
                </a:solidFill>
              </a:rPr>
              <a:t> </a:t>
            </a:r>
            <a:r>
              <a:rPr lang="en-US" sz="1600" dirty="0" err="1" smtClean="0">
                <a:solidFill>
                  <a:schemeClr val="tx1"/>
                </a:solidFill>
              </a:rPr>
              <a:t>edhe</a:t>
            </a:r>
            <a:r>
              <a:rPr lang="en-US" sz="1600" dirty="0" smtClean="0">
                <a:solidFill>
                  <a:schemeClr val="tx1"/>
                </a:solidFill>
              </a:rPr>
              <a:t> </a:t>
            </a:r>
            <a:r>
              <a:rPr lang="en-US" sz="1600" dirty="0" err="1" smtClean="0">
                <a:solidFill>
                  <a:schemeClr val="tx1"/>
                </a:solidFill>
              </a:rPr>
              <a:t>janë</a:t>
            </a:r>
            <a:r>
              <a:rPr lang="en-US" sz="1600" dirty="0" smtClean="0">
                <a:solidFill>
                  <a:schemeClr val="tx1"/>
                </a:solidFill>
              </a:rPr>
              <a:t> </a:t>
            </a:r>
            <a:r>
              <a:rPr lang="en-US" sz="1600" dirty="0" err="1" smtClean="0">
                <a:solidFill>
                  <a:schemeClr val="tx1"/>
                </a:solidFill>
              </a:rPr>
              <a:t>kërkuar</a:t>
            </a:r>
            <a:r>
              <a:rPr lang="en-US" sz="1600" dirty="0" smtClean="0">
                <a:solidFill>
                  <a:schemeClr val="tx1"/>
                </a:solidFill>
              </a:rPr>
              <a:t> </a:t>
            </a:r>
            <a:r>
              <a:rPr lang="en-US" sz="1600" dirty="0" err="1" smtClean="0">
                <a:solidFill>
                  <a:schemeClr val="tx1"/>
                </a:solidFill>
              </a:rPr>
              <a:t>pra</a:t>
            </a:r>
            <a:r>
              <a:rPr lang="en-US" sz="1600" dirty="0" smtClean="0">
                <a:solidFill>
                  <a:schemeClr val="tx1"/>
                </a:solidFill>
              </a:rPr>
              <a:t> </a:t>
            </a:r>
            <a:r>
              <a:rPr lang="en-US" sz="1600" b="1" dirty="0" smtClean="0">
                <a:solidFill>
                  <a:schemeClr val="tx1"/>
                </a:solidFill>
              </a:rPr>
              <a:t>router 2911</a:t>
            </a:r>
            <a:r>
              <a:rPr lang="en-US" sz="1600" dirty="0" smtClean="0">
                <a:solidFill>
                  <a:schemeClr val="tx1"/>
                </a:solidFill>
              </a:rPr>
              <a:t> </a:t>
            </a:r>
            <a:r>
              <a:rPr lang="en-US" sz="1600" dirty="0" err="1" smtClean="0">
                <a:solidFill>
                  <a:schemeClr val="tx1"/>
                </a:solidFill>
              </a:rPr>
              <a:t>dhe</a:t>
            </a:r>
            <a:r>
              <a:rPr lang="en-US" sz="1600" dirty="0" smtClean="0">
                <a:solidFill>
                  <a:schemeClr val="tx1"/>
                </a:solidFill>
              </a:rPr>
              <a:t> </a:t>
            </a:r>
            <a:r>
              <a:rPr lang="en-US" sz="1600" b="1" dirty="0" err="1" smtClean="0">
                <a:solidFill>
                  <a:schemeClr val="tx1"/>
                </a:solidFill>
              </a:rPr>
              <a:t>seitch</a:t>
            </a:r>
            <a:r>
              <a:rPr lang="en-US" sz="1600" b="1" dirty="0" smtClean="0">
                <a:solidFill>
                  <a:schemeClr val="tx1"/>
                </a:solidFill>
              </a:rPr>
              <a:t> </a:t>
            </a:r>
            <a:r>
              <a:rPr lang="en-US" sz="1600" b="1" dirty="0" smtClean="0">
                <a:solidFill>
                  <a:schemeClr val="tx1"/>
                </a:solidFill>
              </a:rPr>
              <a:t>2960</a:t>
            </a:r>
          </a:p>
          <a:p>
            <a:endParaRPr lang="en-US" sz="1600" dirty="0"/>
          </a:p>
        </p:txBody>
      </p:sp>
      <p:pic>
        <p:nvPicPr>
          <p:cNvPr id="5" name="Picture 2"/>
          <p:cNvPicPr>
            <a:picLocks noGrp="1" noChangeAspect="1" noChangeArrowheads="1"/>
          </p:cNvPicPr>
          <p:nvPr>
            <p:ph type="pic" idx="1"/>
          </p:nvPr>
        </p:nvPicPr>
        <p:blipFill>
          <a:blip r:embed="rId2" cstate="print"/>
          <a:srcRect t="6602" b="6602"/>
          <a:stretch>
            <a:fillRect/>
          </a:stretch>
        </p:blipFill>
        <p:spPr bwMode="auto">
          <a:xfrm>
            <a:off x="457200" y="304800"/>
            <a:ext cx="5598320" cy="5257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90600" y="838200"/>
            <a:ext cx="7391400" cy="5016758"/>
          </a:xfrm>
          <a:prstGeom prst="rect">
            <a:avLst/>
          </a:prstGeom>
          <a:noFill/>
        </p:spPr>
        <p:txBody>
          <a:bodyPr wrap="square" rtlCol="0">
            <a:spAutoFit/>
          </a:bodyPr>
          <a:lstStyle/>
          <a:p>
            <a:pPr lvl="0"/>
            <a:r>
              <a:rPr lang="en-US" sz="2000" dirty="0" err="1" smtClean="0">
                <a:effectLst>
                  <a:outerShdw blurRad="38100" dist="38100" dir="2700000" algn="tl">
                    <a:srgbClr val="000000">
                      <a:alpha val="43137"/>
                    </a:srgbClr>
                  </a:outerShdw>
                </a:effectLst>
              </a:rPr>
              <a:t>Lidhjet</a:t>
            </a:r>
            <a:endParaRPr lang="en-US" sz="2000" dirty="0" smtClean="0">
              <a:effectLst>
                <a:outerShdw blurRad="38100" dist="38100" dir="2700000" algn="tl">
                  <a:srgbClr val="000000">
                    <a:alpha val="43137"/>
                  </a:srgbClr>
                </a:outerShdw>
              </a:effectLst>
            </a:endParaRPr>
          </a:p>
          <a:p>
            <a:pPr marL="914400" lvl="1" indent="-457200" hangingPunct="0">
              <a:buFont typeface="Arial" pitchFamily="34" charset="0"/>
              <a:buChar char="•"/>
            </a:pPr>
            <a:r>
              <a:rPr lang="en-US" sz="2000" dirty="0" smtClean="0"/>
              <a:t>Router-et 2911 </a:t>
            </a:r>
            <a:r>
              <a:rPr lang="en-US" sz="2000" dirty="0" err="1" smtClean="0"/>
              <a:t>kane</a:t>
            </a:r>
            <a:r>
              <a:rPr lang="en-US" sz="2000" dirty="0" smtClean="0"/>
              <a:t> </a:t>
            </a:r>
            <a:r>
              <a:rPr lang="en-US" sz="2000" dirty="0" err="1" smtClean="0"/>
              <a:t>nga</a:t>
            </a:r>
            <a:r>
              <a:rPr lang="en-US" sz="2000" dirty="0" smtClean="0"/>
              <a:t> 3 </a:t>
            </a:r>
            <a:r>
              <a:rPr lang="en-US" sz="2000" dirty="0" err="1" smtClean="0"/>
              <a:t>porte</a:t>
            </a:r>
            <a:r>
              <a:rPr lang="en-US" sz="2000" dirty="0" smtClean="0"/>
              <a:t> </a:t>
            </a:r>
            <a:r>
              <a:rPr lang="en-US" sz="2000" dirty="0" err="1" smtClean="0"/>
              <a:t>GigabitEthernet</a:t>
            </a:r>
            <a:r>
              <a:rPr lang="en-US" sz="2000" dirty="0" smtClean="0"/>
              <a:t> </a:t>
            </a:r>
            <a:r>
              <a:rPr lang="en-US" sz="2000" dirty="0" err="1" smtClean="0"/>
              <a:t>te</a:t>
            </a:r>
            <a:r>
              <a:rPr lang="en-US" sz="2000" dirty="0" smtClean="0"/>
              <a:t> </a:t>
            </a:r>
            <a:r>
              <a:rPr lang="en-US" sz="2000" dirty="0" err="1" smtClean="0"/>
              <a:t>cilet</a:t>
            </a:r>
            <a:r>
              <a:rPr lang="en-US" sz="2000" dirty="0" smtClean="0"/>
              <a:t> 1 </a:t>
            </a:r>
            <a:r>
              <a:rPr lang="en-US" sz="2000" dirty="0" err="1" smtClean="0"/>
              <a:t>eshte</a:t>
            </a:r>
            <a:r>
              <a:rPr lang="en-US" sz="2000" dirty="0" smtClean="0"/>
              <a:t> </a:t>
            </a:r>
            <a:r>
              <a:rPr lang="en-US" sz="2000" dirty="0" err="1" smtClean="0"/>
              <a:t>perdorur</a:t>
            </a:r>
            <a:r>
              <a:rPr lang="en-US" sz="2000" dirty="0" smtClean="0"/>
              <a:t> per </a:t>
            </a:r>
            <a:r>
              <a:rPr lang="en-US" sz="2000" dirty="0" err="1" smtClean="0"/>
              <a:t>tu</a:t>
            </a:r>
            <a:r>
              <a:rPr lang="en-US" sz="2000" dirty="0" smtClean="0"/>
              <a:t> </a:t>
            </a:r>
            <a:r>
              <a:rPr lang="en-US" sz="2000" dirty="0" err="1" smtClean="0"/>
              <a:t>kyqur</a:t>
            </a:r>
            <a:r>
              <a:rPr lang="en-US" sz="2000" dirty="0" smtClean="0"/>
              <a:t> me </a:t>
            </a:r>
            <a:r>
              <a:rPr lang="en-US" sz="2000" dirty="0" err="1" smtClean="0"/>
              <a:t>Seitch</a:t>
            </a:r>
            <a:r>
              <a:rPr lang="en-US" sz="2000" dirty="0" smtClean="0"/>
              <a:t> </a:t>
            </a:r>
            <a:r>
              <a:rPr lang="en-US" sz="2000" dirty="0" err="1" smtClean="0"/>
              <a:t>te</a:t>
            </a:r>
            <a:r>
              <a:rPr lang="en-US" sz="2000" dirty="0" smtClean="0"/>
              <a:t> </a:t>
            </a:r>
            <a:r>
              <a:rPr lang="en-US" sz="2000" dirty="0" err="1" smtClean="0"/>
              <a:t>nje</a:t>
            </a:r>
            <a:r>
              <a:rPr lang="en-US" sz="2000" dirty="0" smtClean="0"/>
              <a:t> </a:t>
            </a:r>
            <a:r>
              <a:rPr lang="en-US" sz="2000" dirty="0" err="1" smtClean="0"/>
              <a:t>rrjete</a:t>
            </a:r>
            <a:r>
              <a:rPr lang="en-US" sz="2000" dirty="0" smtClean="0"/>
              <a:t> </a:t>
            </a:r>
            <a:r>
              <a:rPr lang="en-US" sz="2000" dirty="0" err="1" smtClean="0"/>
              <a:t>dhe</a:t>
            </a:r>
            <a:r>
              <a:rPr lang="en-US" sz="2000" dirty="0" smtClean="0"/>
              <a:t> 2 </a:t>
            </a:r>
            <a:r>
              <a:rPr lang="en-US" sz="2000" dirty="0" err="1" smtClean="0"/>
              <a:t>portet</a:t>
            </a:r>
            <a:r>
              <a:rPr lang="en-US" sz="2000" dirty="0" smtClean="0"/>
              <a:t> e </a:t>
            </a:r>
            <a:r>
              <a:rPr lang="en-US" sz="2000" dirty="0" err="1" smtClean="0"/>
              <a:t>tjera</a:t>
            </a:r>
            <a:r>
              <a:rPr lang="en-US" sz="2000" dirty="0" smtClean="0"/>
              <a:t> </a:t>
            </a:r>
            <a:r>
              <a:rPr lang="en-US" sz="2000" dirty="0" err="1" smtClean="0"/>
              <a:t>jane</a:t>
            </a:r>
            <a:r>
              <a:rPr lang="en-US" sz="2000" dirty="0" smtClean="0"/>
              <a:t> </a:t>
            </a:r>
            <a:r>
              <a:rPr lang="en-US" sz="2000" dirty="0" err="1" smtClean="0"/>
              <a:t>lidhur</a:t>
            </a:r>
            <a:r>
              <a:rPr lang="en-US" sz="2000" dirty="0" smtClean="0"/>
              <a:t> per </a:t>
            </a:r>
            <a:r>
              <a:rPr lang="en-US" sz="2000" dirty="0" err="1" smtClean="0"/>
              <a:t>portet</a:t>
            </a:r>
            <a:r>
              <a:rPr lang="en-US" sz="2000" dirty="0" smtClean="0"/>
              <a:t> </a:t>
            </a:r>
            <a:r>
              <a:rPr lang="en-US" sz="2000" dirty="0" err="1" smtClean="0"/>
              <a:t>GigabitEthernet</a:t>
            </a:r>
            <a:r>
              <a:rPr lang="en-US" sz="2000" dirty="0" smtClean="0"/>
              <a:t> </a:t>
            </a:r>
            <a:r>
              <a:rPr lang="en-US" sz="2000" dirty="0" err="1" smtClean="0"/>
              <a:t>te</a:t>
            </a:r>
            <a:r>
              <a:rPr lang="en-US" sz="2000" dirty="0" smtClean="0"/>
              <a:t> router-eve </a:t>
            </a:r>
            <a:r>
              <a:rPr lang="en-US" sz="2000" dirty="0" err="1" smtClean="0"/>
              <a:t>te</a:t>
            </a:r>
            <a:r>
              <a:rPr lang="en-US" sz="2000" dirty="0" smtClean="0"/>
              <a:t> </a:t>
            </a:r>
            <a:r>
              <a:rPr lang="en-US" sz="2000" dirty="0" err="1" smtClean="0"/>
              <a:t>tjere</a:t>
            </a:r>
            <a:r>
              <a:rPr lang="en-US" sz="2000" dirty="0" smtClean="0"/>
              <a:t>.		</a:t>
            </a:r>
            <a:endParaRPr lang="en-US" sz="2000" dirty="0" smtClean="0"/>
          </a:p>
          <a:p>
            <a:pPr marL="914400" lvl="1" indent="-457200" hangingPunct="0"/>
            <a:r>
              <a:rPr lang="en-US" sz="2000" dirty="0" smtClean="0"/>
              <a:t>		</a:t>
            </a:r>
          </a:p>
          <a:p>
            <a:pPr marL="914400" lvl="1" indent="-457200" hangingPunct="0">
              <a:buFont typeface="Arial" pitchFamily="34" charset="0"/>
              <a:buChar char="•"/>
            </a:pPr>
            <a:r>
              <a:rPr lang="en-US" sz="2000" dirty="0" err="1" smtClean="0"/>
              <a:t>Seitch</a:t>
            </a:r>
            <a:r>
              <a:rPr lang="en-US" sz="2000" dirty="0" smtClean="0"/>
              <a:t>-et </a:t>
            </a:r>
            <a:r>
              <a:rPr lang="en-US" sz="2000" dirty="0" smtClean="0"/>
              <a:t>2360 </a:t>
            </a:r>
            <a:r>
              <a:rPr lang="en-US" sz="2000" dirty="0" err="1" smtClean="0"/>
              <a:t>kane</a:t>
            </a:r>
            <a:r>
              <a:rPr lang="en-US" sz="2000" dirty="0" smtClean="0"/>
              <a:t> </a:t>
            </a:r>
            <a:r>
              <a:rPr lang="en-US" sz="2000" dirty="0" err="1" smtClean="0"/>
              <a:t>nga</a:t>
            </a:r>
            <a:r>
              <a:rPr lang="en-US" sz="2000" dirty="0" smtClean="0"/>
              <a:t> 24 </a:t>
            </a:r>
            <a:r>
              <a:rPr lang="en-US" sz="2000" dirty="0" err="1" smtClean="0"/>
              <a:t>porte</a:t>
            </a:r>
            <a:r>
              <a:rPr lang="en-US" sz="2000" dirty="0" smtClean="0"/>
              <a:t> </a:t>
            </a:r>
            <a:r>
              <a:rPr lang="en-US" sz="2000" dirty="0" err="1" smtClean="0"/>
              <a:t>FastEthernet</a:t>
            </a:r>
            <a:r>
              <a:rPr lang="en-US" sz="2000" dirty="0" smtClean="0"/>
              <a:t> </a:t>
            </a:r>
            <a:r>
              <a:rPr lang="en-US" sz="2000" dirty="0" err="1" smtClean="0"/>
              <a:t>dhe</a:t>
            </a:r>
            <a:r>
              <a:rPr lang="en-US" sz="2000" dirty="0" smtClean="0"/>
              <a:t> 2 </a:t>
            </a:r>
            <a:r>
              <a:rPr lang="en-US" sz="2000" dirty="0" err="1" smtClean="0"/>
              <a:t>porte</a:t>
            </a:r>
            <a:r>
              <a:rPr lang="en-US" sz="2000" dirty="0" smtClean="0"/>
              <a:t> Gigabit Ethernet. </a:t>
            </a:r>
            <a:r>
              <a:rPr lang="en-US" sz="2000" dirty="0" err="1" smtClean="0"/>
              <a:t>Portet</a:t>
            </a:r>
            <a:r>
              <a:rPr lang="en-US" sz="2000" dirty="0" smtClean="0"/>
              <a:t> Gigabit </a:t>
            </a:r>
            <a:r>
              <a:rPr lang="en-US" sz="2000" dirty="0" err="1" smtClean="0"/>
              <a:t>jane</a:t>
            </a:r>
            <a:r>
              <a:rPr lang="en-US" sz="2000" dirty="0" smtClean="0"/>
              <a:t> </a:t>
            </a:r>
            <a:r>
              <a:rPr lang="en-US" sz="2000" dirty="0" err="1" smtClean="0"/>
              <a:t>perdorur</a:t>
            </a:r>
            <a:r>
              <a:rPr lang="en-US" sz="2000" dirty="0" smtClean="0"/>
              <a:t> per </a:t>
            </a:r>
            <a:r>
              <a:rPr lang="en-US" sz="2000" dirty="0" err="1" smtClean="0"/>
              <a:t>tu</a:t>
            </a:r>
            <a:r>
              <a:rPr lang="en-US" sz="2000" dirty="0" smtClean="0"/>
              <a:t> </a:t>
            </a:r>
            <a:r>
              <a:rPr lang="en-US" sz="2000" dirty="0" err="1" smtClean="0"/>
              <a:t>lidhur</a:t>
            </a:r>
            <a:r>
              <a:rPr lang="en-US" sz="2000" dirty="0" smtClean="0"/>
              <a:t> me router </a:t>
            </a:r>
            <a:r>
              <a:rPr lang="en-US" sz="2000" dirty="0" err="1" smtClean="0"/>
              <a:t>ndersa</a:t>
            </a:r>
            <a:r>
              <a:rPr lang="en-US" sz="2000" dirty="0" smtClean="0"/>
              <a:t> </a:t>
            </a:r>
            <a:r>
              <a:rPr lang="en-US" sz="2000" dirty="0" err="1" smtClean="0"/>
              <a:t>portet</a:t>
            </a:r>
            <a:r>
              <a:rPr lang="en-US" sz="2000" dirty="0" smtClean="0"/>
              <a:t> e </a:t>
            </a:r>
            <a:r>
              <a:rPr lang="en-US" sz="2000" dirty="0" err="1" smtClean="0"/>
              <a:t>tjera</a:t>
            </a:r>
            <a:r>
              <a:rPr lang="en-US" sz="2000" dirty="0" smtClean="0"/>
              <a:t> per </a:t>
            </a:r>
            <a:r>
              <a:rPr lang="en-US" sz="2000" dirty="0" err="1" smtClean="0"/>
              <a:t>ti</a:t>
            </a:r>
            <a:r>
              <a:rPr lang="en-US" sz="2000" dirty="0" smtClean="0"/>
              <a:t> </a:t>
            </a:r>
            <a:r>
              <a:rPr lang="en-US" sz="2000" dirty="0" err="1" smtClean="0"/>
              <a:t>kycur</a:t>
            </a:r>
            <a:r>
              <a:rPr lang="en-US" sz="2000" dirty="0" smtClean="0"/>
              <a:t> </a:t>
            </a:r>
            <a:r>
              <a:rPr lang="en-US" sz="2000" dirty="0" err="1" smtClean="0"/>
              <a:t>paisjet</a:t>
            </a:r>
            <a:r>
              <a:rPr lang="en-US" sz="2000" dirty="0" smtClean="0"/>
              <a:t> e </a:t>
            </a:r>
            <a:r>
              <a:rPr lang="en-US" sz="2000" dirty="0" err="1" smtClean="0"/>
              <a:t>nevojshme</a:t>
            </a:r>
            <a:r>
              <a:rPr lang="en-US" sz="2000" dirty="0" smtClean="0"/>
              <a:t> </a:t>
            </a:r>
            <a:r>
              <a:rPr lang="en-US" sz="2000" dirty="0" err="1" smtClean="0"/>
              <a:t>sikurse</a:t>
            </a:r>
            <a:r>
              <a:rPr lang="en-US" sz="2000" dirty="0" smtClean="0"/>
              <a:t> </a:t>
            </a:r>
            <a:r>
              <a:rPr lang="en-US" sz="2000" dirty="0" err="1" smtClean="0"/>
              <a:t>Serveret</a:t>
            </a:r>
            <a:r>
              <a:rPr lang="en-US" sz="2000" dirty="0" smtClean="0"/>
              <a:t>, Pc, </a:t>
            </a:r>
            <a:r>
              <a:rPr lang="en-US" sz="2000" dirty="0" err="1" smtClean="0"/>
              <a:t>Laptopet</a:t>
            </a:r>
            <a:r>
              <a:rPr lang="en-US" sz="2000" dirty="0" smtClean="0"/>
              <a:t>, </a:t>
            </a:r>
            <a:r>
              <a:rPr lang="en-US" sz="2000" dirty="0" err="1" smtClean="0"/>
              <a:t>eifi</a:t>
            </a:r>
            <a:r>
              <a:rPr lang="en-US" sz="2000" dirty="0" smtClean="0"/>
              <a:t> </a:t>
            </a:r>
            <a:r>
              <a:rPr lang="en-US" sz="2000" dirty="0" err="1" smtClean="0"/>
              <a:t>etj</a:t>
            </a:r>
            <a:endParaRPr lang="en-US" sz="2000" dirty="0" smtClean="0"/>
          </a:p>
          <a:p>
            <a:pPr marL="914400" lvl="1" indent="-457200" hangingPunct="0"/>
            <a:endParaRPr lang="en-US" sz="2000" dirty="0" smtClean="0"/>
          </a:p>
          <a:p>
            <a:pPr marL="914400" lvl="1" indent="-457200" hangingPunct="0">
              <a:buFont typeface="Arial" pitchFamily="34" charset="0"/>
              <a:buChar char="•"/>
            </a:pPr>
            <a:r>
              <a:rPr lang="en-US" sz="2000" dirty="0" err="1" smtClean="0"/>
              <a:t>eifi</a:t>
            </a:r>
            <a:r>
              <a:rPr lang="en-US" sz="2000" dirty="0" smtClean="0"/>
              <a:t> </a:t>
            </a:r>
            <a:r>
              <a:rPr lang="en-US" sz="2000" dirty="0" smtClean="0"/>
              <a:t>router </a:t>
            </a:r>
            <a:r>
              <a:rPr lang="en-US" sz="2000" dirty="0" err="1" smtClean="0"/>
              <a:t>eshte</a:t>
            </a:r>
            <a:r>
              <a:rPr lang="en-US" sz="2000" dirty="0" smtClean="0"/>
              <a:t> </a:t>
            </a:r>
            <a:r>
              <a:rPr lang="en-US" sz="2000" dirty="0" err="1" smtClean="0"/>
              <a:t>lidhur</a:t>
            </a:r>
            <a:r>
              <a:rPr lang="en-US" sz="2000" dirty="0" smtClean="0"/>
              <a:t> ne </a:t>
            </a:r>
            <a:r>
              <a:rPr lang="en-US" sz="2000" dirty="0" err="1" smtClean="0"/>
              <a:t>seitch</a:t>
            </a:r>
            <a:r>
              <a:rPr lang="en-US" sz="2000" dirty="0" smtClean="0"/>
              <a:t> </a:t>
            </a:r>
            <a:r>
              <a:rPr lang="en-US" sz="2000" dirty="0" err="1" smtClean="0"/>
              <a:t>dhe</a:t>
            </a:r>
            <a:r>
              <a:rPr lang="en-US" sz="2000" dirty="0" smtClean="0"/>
              <a:t> me pas me </a:t>
            </a:r>
            <a:r>
              <a:rPr lang="en-US" sz="2000" dirty="0" err="1" smtClean="0"/>
              <a:t>ane</a:t>
            </a:r>
            <a:r>
              <a:rPr lang="en-US" sz="2000" dirty="0" smtClean="0"/>
              <a:t> </a:t>
            </a:r>
            <a:r>
              <a:rPr lang="en-US" sz="2000" dirty="0" err="1" smtClean="0"/>
              <a:t>te</a:t>
            </a:r>
            <a:r>
              <a:rPr lang="en-US" sz="2000" dirty="0" smtClean="0"/>
              <a:t> </a:t>
            </a:r>
            <a:r>
              <a:rPr lang="en-US" sz="2000" dirty="0" err="1" smtClean="0"/>
              <a:t>teknologjise</a:t>
            </a:r>
            <a:r>
              <a:rPr lang="en-US" sz="2000" dirty="0" smtClean="0"/>
              <a:t> </a:t>
            </a:r>
            <a:r>
              <a:rPr lang="en-US" sz="2000" dirty="0" err="1" smtClean="0"/>
              <a:t>eifi</a:t>
            </a:r>
            <a:r>
              <a:rPr lang="en-US" sz="2000" dirty="0" smtClean="0"/>
              <a:t> </a:t>
            </a:r>
            <a:r>
              <a:rPr lang="en-US" sz="2000" dirty="0" err="1" smtClean="0"/>
              <a:t>kemi</a:t>
            </a:r>
            <a:r>
              <a:rPr lang="en-US" sz="2000" dirty="0" smtClean="0"/>
              <a:t> </a:t>
            </a:r>
            <a:r>
              <a:rPr lang="en-US" sz="2000" dirty="0" err="1" smtClean="0"/>
              <a:t>lidhur</a:t>
            </a:r>
            <a:r>
              <a:rPr lang="en-US" sz="2000" dirty="0" smtClean="0"/>
              <a:t> </a:t>
            </a:r>
            <a:r>
              <a:rPr lang="en-US" sz="2000" dirty="0" err="1" smtClean="0"/>
              <a:t>Laptopet</a:t>
            </a:r>
            <a:r>
              <a:rPr lang="en-US" sz="2000" dirty="0" smtClean="0"/>
              <a:t>.</a:t>
            </a:r>
          </a:p>
          <a:p>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solidFill>
            <a:schemeClr val="bg1">
              <a:lumMod val="75000"/>
            </a:schemeClr>
          </a:solidFill>
        </p:spPr>
        <p:txBody>
          <a:bodyPr/>
          <a:lstStyle/>
          <a:p>
            <a:r>
              <a:rPr lang="en-US" dirty="0" err="1" smtClean="0">
                <a:solidFill>
                  <a:schemeClr val="tx1"/>
                </a:solidFill>
              </a:rPr>
              <a:t>Dega</a:t>
            </a:r>
            <a:r>
              <a:rPr lang="en-US" dirty="0" smtClean="0">
                <a:solidFill>
                  <a:schemeClr val="tx1"/>
                </a:solidFill>
              </a:rPr>
              <a:t> </a:t>
            </a:r>
            <a:r>
              <a:rPr lang="en-US" dirty="0" err="1" smtClean="0">
                <a:solidFill>
                  <a:schemeClr val="tx1"/>
                </a:solidFill>
              </a:rPr>
              <a:t>Kryesore</a:t>
            </a:r>
            <a:endParaRPr lang="en-US" dirty="0">
              <a:solidFill>
                <a:schemeClr val="tx1"/>
              </a:solidFill>
            </a:endParaRPr>
          </a:p>
        </p:txBody>
      </p:sp>
      <p:sp>
        <p:nvSpPr>
          <p:cNvPr id="7" name="Text Placeholder 6"/>
          <p:cNvSpPr>
            <a:spLocks noGrp="1"/>
          </p:cNvSpPr>
          <p:nvPr>
            <p:ph type="body" idx="2"/>
          </p:nvPr>
        </p:nvSpPr>
        <p:spPr/>
        <p:txBody>
          <a:bodyPr/>
          <a:lstStyle/>
          <a:p>
            <a:endParaRPr lang="en-US" sz="2000" dirty="0" smtClean="0"/>
          </a:p>
          <a:p>
            <a:r>
              <a:rPr lang="en-US" sz="2000" dirty="0" smtClean="0"/>
              <a:t>VLAN </a:t>
            </a:r>
            <a:r>
              <a:rPr lang="en-US" sz="2000" dirty="0" err="1" smtClean="0"/>
              <a:t>është</a:t>
            </a:r>
            <a:r>
              <a:rPr lang="en-US" sz="2000" dirty="0" smtClean="0"/>
              <a:t> </a:t>
            </a:r>
            <a:r>
              <a:rPr lang="en-US" sz="2000" dirty="0" err="1" smtClean="0"/>
              <a:t>një</a:t>
            </a:r>
            <a:r>
              <a:rPr lang="en-US" sz="2000" dirty="0" smtClean="0"/>
              <a:t> </a:t>
            </a:r>
            <a:r>
              <a:rPr lang="en-US" sz="2000" dirty="0" err="1" smtClean="0"/>
              <a:t>nën</a:t>
            </a:r>
            <a:r>
              <a:rPr lang="en-US" sz="2000" dirty="0" smtClean="0"/>
              <a:t> </a:t>
            </a:r>
            <a:r>
              <a:rPr lang="en-US" sz="2000" dirty="0" err="1" smtClean="0"/>
              <a:t>rrjetë</a:t>
            </a:r>
            <a:r>
              <a:rPr lang="en-US" sz="2000" dirty="0" smtClean="0"/>
              <a:t> </a:t>
            </a:r>
            <a:r>
              <a:rPr lang="en-US" sz="2000" dirty="0" err="1" smtClean="0"/>
              <a:t>logjike</a:t>
            </a:r>
            <a:r>
              <a:rPr lang="en-US" sz="2000" dirty="0" smtClean="0"/>
              <a:t> e </a:t>
            </a:r>
            <a:r>
              <a:rPr lang="en-US" sz="2000" dirty="0" err="1" smtClean="0"/>
              <a:t>cila</a:t>
            </a:r>
            <a:r>
              <a:rPr lang="en-US" sz="2000" dirty="0" smtClean="0"/>
              <a:t> </a:t>
            </a:r>
            <a:r>
              <a:rPr lang="en-US" sz="2000" dirty="0" err="1" smtClean="0"/>
              <a:t>i</a:t>
            </a:r>
            <a:r>
              <a:rPr lang="en-US" sz="2000" dirty="0" smtClean="0"/>
              <a:t> </a:t>
            </a:r>
            <a:r>
              <a:rPr lang="en-US" sz="2000" dirty="0" err="1" smtClean="0"/>
              <a:t>grupon</a:t>
            </a:r>
            <a:r>
              <a:rPr lang="en-US" sz="2000" dirty="0" smtClean="0"/>
              <a:t> </a:t>
            </a:r>
            <a:r>
              <a:rPr lang="en-US" sz="2000" dirty="0" err="1" smtClean="0"/>
              <a:t>një</a:t>
            </a:r>
            <a:r>
              <a:rPr lang="en-US" sz="2000" dirty="0" smtClean="0"/>
              <a:t> </a:t>
            </a:r>
            <a:r>
              <a:rPr lang="en-US" sz="2000" dirty="0" err="1" smtClean="0"/>
              <a:t>bashkësi</a:t>
            </a:r>
            <a:r>
              <a:rPr lang="en-US" sz="2000" dirty="0" smtClean="0"/>
              <a:t> </a:t>
            </a:r>
            <a:r>
              <a:rPr lang="en-US" sz="2000" dirty="0" err="1" smtClean="0"/>
              <a:t>të</a:t>
            </a:r>
            <a:r>
              <a:rPr lang="en-US" sz="2000" dirty="0" smtClean="0"/>
              <a:t> </a:t>
            </a:r>
            <a:r>
              <a:rPr lang="en-US" sz="2000" dirty="0" err="1" smtClean="0"/>
              <a:t>pajisjeve</a:t>
            </a:r>
            <a:r>
              <a:rPr lang="en-US" sz="2000" dirty="0" smtClean="0"/>
              <a:t> </a:t>
            </a:r>
            <a:r>
              <a:rPr lang="en-US" sz="2000" dirty="0" err="1" smtClean="0"/>
              <a:t>prej</a:t>
            </a:r>
            <a:r>
              <a:rPr lang="en-US" sz="2000" dirty="0" smtClean="0"/>
              <a:t> LAN-</a:t>
            </a:r>
            <a:r>
              <a:rPr lang="en-US" sz="2000" dirty="0" err="1" smtClean="0"/>
              <a:t>ëve</a:t>
            </a:r>
            <a:r>
              <a:rPr lang="en-US" sz="2000" dirty="0" smtClean="0"/>
              <a:t> </a:t>
            </a:r>
            <a:r>
              <a:rPr lang="en-US" sz="2000" dirty="0" err="1" smtClean="0"/>
              <a:t>të</a:t>
            </a:r>
            <a:r>
              <a:rPr lang="en-US" sz="2000" dirty="0" smtClean="0"/>
              <a:t> </a:t>
            </a:r>
            <a:r>
              <a:rPr lang="en-US" sz="2000" dirty="0" err="1" smtClean="0"/>
              <a:t>ndryshme</a:t>
            </a:r>
            <a:r>
              <a:rPr lang="en-US" sz="2000" dirty="0" smtClean="0"/>
              <a:t> </a:t>
            </a:r>
            <a:r>
              <a:rPr lang="en-US" sz="2000" dirty="0" err="1" smtClean="0"/>
              <a:t>fizike</a:t>
            </a:r>
            <a:r>
              <a:rPr lang="en-US" sz="2000" dirty="0" smtClean="0"/>
              <a:t>. VLAN </a:t>
            </a:r>
            <a:r>
              <a:rPr lang="en-US" sz="2000" dirty="0" err="1" smtClean="0"/>
              <a:t>implementohen</a:t>
            </a:r>
            <a:r>
              <a:rPr lang="en-US" sz="2000" dirty="0" smtClean="0"/>
              <a:t> </a:t>
            </a:r>
            <a:r>
              <a:rPr lang="en-US" sz="2000" dirty="0" err="1" smtClean="0"/>
              <a:t>për</a:t>
            </a:r>
            <a:r>
              <a:rPr lang="en-US" sz="2000" dirty="0" smtClean="0"/>
              <a:t> </a:t>
            </a:r>
            <a:r>
              <a:rPr lang="en-US" sz="2000" dirty="0" err="1" smtClean="0"/>
              <a:t>të</a:t>
            </a:r>
            <a:r>
              <a:rPr lang="en-US" sz="2000" dirty="0" smtClean="0"/>
              <a:t> </a:t>
            </a:r>
            <a:r>
              <a:rPr lang="en-US" sz="2000" dirty="0" err="1" smtClean="0"/>
              <a:t>përmirësuar</a:t>
            </a:r>
            <a:r>
              <a:rPr lang="en-US" sz="2000" dirty="0" smtClean="0"/>
              <a:t> </a:t>
            </a:r>
            <a:r>
              <a:rPr lang="en-US" sz="2000" dirty="0" err="1" smtClean="0"/>
              <a:t>menaxhimin</a:t>
            </a:r>
            <a:r>
              <a:rPr lang="en-US" sz="2000" dirty="0" smtClean="0"/>
              <a:t> e </a:t>
            </a:r>
            <a:r>
              <a:rPr lang="en-US" sz="2000" dirty="0" err="1" smtClean="0"/>
              <a:t>trafikut</a:t>
            </a:r>
            <a:r>
              <a:rPr lang="en-US" sz="2000" dirty="0" smtClean="0"/>
              <a:t> </a:t>
            </a:r>
            <a:r>
              <a:rPr lang="en-US" sz="2000" dirty="0" err="1" smtClean="0"/>
              <a:t>në</a:t>
            </a:r>
            <a:r>
              <a:rPr lang="en-US" sz="2000" dirty="0" smtClean="0"/>
              <a:t> </a:t>
            </a:r>
            <a:r>
              <a:rPr lang="en-US" sz="2000" dirty="0" err="1" smtClean="0"/>
              <a:t>një</a:t>
            </a:r>
            <a:r>
              <a:rPr lang="en-US" sz="2000" dirty="0" smtClean="0"/>
              <a:t> </a:t>
            </a:r>
            <a:r>
              <a:rPr lang="en-US" sz="2000" dirty="0" err="1" smtClean="0"/>
              <a:t>rrjet</a:t>
            </a:r>
            <a:r>
              <a:rPr lang="en-US" sz="2000" dirty="0" smtClean="0"/>
              <a:t> </a:t>
            </a:r>
            <a:r>
              <a:rPr lang="en-US" sz="2000" dirty="0" err="1" smtClean="0"/>
              <a:t>të</a:t>
            </a:r>
            <a:r>
              <a:rPr lang="en-US" sz="2000" dirty="0" smtClean="0"/>
              <a:t> </a:t>
            </a:r>
            <a:r>
              <a:rPr lang="en-US" sz="2000" dirty="0" err="1" smtClean="0"/>
              <a:t>dendur</a:t>
            </a:r>
            <a:r>
              <a:rPr lang="en-US" sz="2000" dirty="0" smtClean="0"/>
              <a:t>.</a:t>
            </a:r>
          </a:p>
          <a:p>
            <a:endParaRPr lang="en-US" dirty="0"/>
          </a:p>
        </p:txBody>
      </p:sp>
      <p:pic>
        <p:nvPicPr>
          <p:cNvPr id="8" name="Content Placeholder 7" descr="Screenshot_33.png"/>
          <p:cNvPicPr>
            <a:picLocks noGrp="1" noChangeAspect="1"/>
          </p:cNvPicPr>
          <p:nvPr>
            <p:ph sz="half" idx="1"/>
          </p:nvPr>
        </p:nvPicPr>
        <p:blipFill>
          <a:blip r:embed="rId2" cstate="print"/>
          <a:stretch>
            <a:fillRect/>
          </a:stretch>
        </p:blipFill>
        <p:spPr>
          <a:xfrm>
            <a:off x="609600" y="685800"/>
            <a:ext cx="4876800" cy="4953000"/>
          </a:xfrm>
        </p:spPr>
      </p:pic>
      <p:sp>
        <p:nvSpPr>
          <p:cNvPr id="9" name="Right Arrow 8"/>
          <p:cNvSpPr/>
          <p:nvPr/>
        </p:nvSpPr>
        <p:spPr>
          <a:xfrm>
            <a:off x="762000" y="990600"/>
            <a:ext cx="1066800" cy="609600"/>
          </a:xfrm>
          <a:prstGeom prst="rightArrow">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Serveri</a:t>
            </a:r>
            <a:r>
              <a:rPr lang="en-US" sz="800" dirty="0" smtClean="0">
                <a:solidFill>
                  <a:schemeClr val="tx1"/>
                </a:solidFill>
              </a:rPr>
              <a:t> </a:t>
            </a:r>
            <a:r>
              <a:rPr lang="en-US" sz="800" dirty="0" err="1" smtClean="0">
                <a:solidFill>
                  <a:schemeClr val="tx1"/>
                </a:solidFill>
              </a:rPr>
              <a:t>Uni</a:t>
            </a:r>
            <a:endParaRPr lang="en-US" sz="800" dirty="0">
              <a:solidFill>
                <a:schemeClr val="tx1"/>
              </a:solidFill>
            </a:endParaRPr>
          </a:p>
        </p:txBody>
      </p:sp>
      <p:sp>
        <p:nvSpPr>
          <p:cNvPr id="10" name="Left Arrow 9"/>
          <p:cNvSpPr/>
          <p:nvPr/>
        </p:nvSpPr>
        <p:spPr>
          <a:xfrm>
            <a:off x="4038600" y="914400"/>
            <a:ext cx="1219200" cy="609600"/>
          </a:xfrm>
          <a:prstGeom prst="leftArrow">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DNS </a:t>
            </a:r>
            <a:r>
              <a:rPr lang="en-US" sz="1050" dirty="0" err="1" smtClean="0">
                <a:solidFill>
                  <a:schemeClr val="tx1"/>
                </a:solidFill>
              </a:rPr>
              <a:t>Serveri</a:t>
            </a:r>
            <a:endParaRPr lang="en-US" sz="1050" dirty="0">
              <a:solidFill>
                <a:schemeClr val="tx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914400"/>
            <a:ext cx="8183880" cy="2438400"/>
          </a:xfrm>
        </p:spPr>
        <p:txBody>
          <a:bodyPr>
            <a:normAutofit fontScale="90000"/>
          </a:bodyPr>
          <a:lstStyle/>
          <a:p>
            <a:pPr lvl="0"/>
            <a:r>
              <a:rPr lang="en-US" sz="2000" dirty="0" err="1" smtClean="0">
                <a:solidFill>
                  <a:schemeClr val="tx1"/>
                </a:solidFill>
              </a:rPr>
              <a:t>Konfigurimi</a:t>
            </a:r>
            <a:r>
              <a:rPr lang="en-US" sz="2000" dirty="0" smtClean="0">
                <a:solidFill>
                  <a:schemeClr val="tx1"/>
                </a:solidFill>
              </a:rPr>
              <a:t> I DNS-</a:t>
            </a:r>
            <a:r>
              <a:rPr lang="en-US" sz="2000" dirty="0" err="1" smtClean="0">
                <a:solidFill>
                  <a:schemeClr val="tx1"/>
                </a:solidFill>
              </a:rPr>
              <a:t>Serverit</a:t>
            </a:r>
            <a:r>
              <a:rPr lang="en-US" sz="2000" dirty="0" smtClean="0">
                <a:solidFill>
                  <a:schemeClr val="tx1"/>
                </a:solidFill>
              </a:rPr>
              <a:t/>
            </a:r>
            <a:br>
              <a:rPr lang="en-US" sz="2000" dirty="0" smtClean="0">
                <a:solidFill>
                  <a:schemeClr val="tx1"/>
                </a:solidFill>
              </a:rPr>
            </a:br>
            <a:r>
              <a:rPr lang="en-US" sz="2000" dirty="0" err="1" smtClean="0">
                <a:solidFill>
                  <a:schemeClr val="tx1"/>
                </a:solidFill>
              </a:rPr>
              <a:t>Cka</a:t>
            </a:r>
            <a:r>
              <a:rPr lang="en-US" sz="2000" dirty="0" smtClean="0">
                <a:solidFill>
                  <a:schemeClr val="tx1"/>
                </a:solidFill>
              </a:rPr>
              <a:t> </a:t>
            </a:r>
            <a:r>
              <a:rPr lang="en-US" sz="2000" dirty="0" err="1" smtClean="0">
                <a:solidFill>
                  <a:schemeClr val="tx1"/>
                </a:solidFill>
              </a:rPr>
              <a:t>eshte</a:t>
            </a:r>
            <a:r>
              <a:rPr lang="en-US" sz="2000" dirty="0" smtClean="0">
                <a:solidFill>
                  <a:schemeClr val="tx1"/>
                </a:solidFill>
              </a:rPr>
              <a:t> DNS?</a:t>
            </a:r>
            <a:br>
              <a:rPr lang="en-US" sz="2000" dirty="0" smtClean="0">
                <a:solidFill>
                  <a:schemeClr val="tx1"/>
                </a:solidFill>
              </a:rPr>
            </a:br>
            <a:r>
              <a:rPr lang="en-US" sz="2000" dirty="0" smtClean="0">
                <a:solidFill>
                  <a:schemeClr val="tx1"/>
                </a:solidFill>
              </a:rPr>
              <a:t>Domain Name System - </a:t>
            </a:r>
            <a:r>
              <a:rPr lang="en-US" sz="2000" dirty="0" err="1" smtClean="0">
                <a:solidFill>
                  <a:schemeClr val="tx1"/>
                </a:solidFill>
              </a:rPr>
              <a:t>është</a:t>
            </a:r>
            <a:r>
              <a:rPr lang="en-US" sz="2000" dirty="0" smtClean="0">
                <a:solidFill>
                  <a:schemeClr val="tx1"/>
                </a:solidFill>
              </a:rPr>
              <a:t> </a:t>
            </a:r>
            <a:r>
              <a:rPr lang="en-US" sz="2000" dirty="0" err="1" smtClean="0">
                <a:solidFill>
                  <a:schemeClr val="tx1"/>
                </a:solidFill>
              </a:rPr>
              <a:t>sistemi</a:t>
            </a:r>
            <a:r>
              <a:rPr lang="en-US" sz="2000" dirty="0" smtClean="0">
                <a:solidFill>
                  <a:schemeClr val="tx1"/>
                </a:solidFill>
              </a:rPr>
              <a:t> </a:t>
            </a:r>
            <a:r>
              <a:rPr lang="en-US" sz="2000" dirty="0" err="1" smtClean="0">
                <a:solidFill>
                  <a:schemeClr val="tx1"/>
                </a:solidFill>
              </a:rPr>
              <a:t>i</a:t>
            </a:r>
            <a:r>
              <a:rPr lang="en-US" sz="2000" dirty="0" smtClean="0">
                <a:solidFill>
                  <a:schemeClr val="tx1"/>
                </a:solidFill>
              </a:rPr>
              <a:t> </a:t>
            </a:r>
            <a:r>
              <a:rPr lang="en-US" sz="2000" dirty="0" err="1" smtClean="0">
                <a:solidFill>
                  <a:schemeClr val="tx1"/>
                </a:solidFill>
              </a:rPr>
              <a:t>kodimit</a:t>
            </a:r>
            <a:r>
              <a:rPr lang="en-US" sz="2000" dirty="0" smtClean="0">
                <a:solidFill>
                  <a:schemeClr val="tx1"/>
                </a:solidFill>
              </a:rPr>
              <a:t> </a:t>
            </a:r>
            <a:r>
              <a:rPr lang="en-US" sz="2000" dirty="0" err="1" smtClean="0">
                <a:solidFill>
                  <a:schemeClr val="tx1"/>
                </a:solidFill>
              </a:rPr>
              <a:t>të</a:t>
            </a:r>
            <a:r>
              <a:rPr lang="en-US" sz="2000" dirty="0" smtClean="0">
                <a:solidFill>
                  <a:schemeClr val="tx1"/>
                </a:solidFill>
              </a:rPr>
              <a:t> </a:t>
            </a:r>
            <a:r>
              <a:rPr lang="en-US" sz="2000" dirty="0" err="1" smtClean="0">
                <a:solidFill>
                  <a:schemeClr val="tx1"/>
                </a:solidFill>
              </a:rPr>
              <a:t>emrave</a:t>
            </a:r>
            <a:r>
              <a:rPr lang="en-US" sz="2000" dirty="0" smtClean="0">
                <a:solidFill>
                  <a:schemeClr val="tx1"/>
                </a:solidFill>
              </a:rPr>
              <a:t> </a:t>
            </a:r>
            <a:r>
              <a:rPr lang="en-US" sz="2000" dirty="0" err="1" smtClean="0">
                <a:solidFill>
                  <a:schemeClr val="tx1"/>
                </a:solidFill>
              </a:rPr>
              <a:t>të</a:t>
            </a:r>
            <a:r>
              <a:rPr lang="en-US" sz="2000" dirty="0" smtClean="0">
                <a:solidFill>
                  <a:schemeClr val="tx1"/>
                </a:solidFill>
              </a:rPr>
              <a:t> </a:t>
            </a:r>
            <a:r>
              <a:rPr lang="en-US" sz="2000" dirty="0" err="1" smtClean="0">
                <a:solidFill>
                  <a:schemeClr val="tx1"/>
                </a:solidFill>
              </a:rPr>
              <a:t>faqeve</a:t>
            </a:r>
            <a:r>
              <a:rPr lang="en-US" sz="2000" dirty="0" smtClean="0">
                <a:solidFill>
                  <a:schemeClr val="tx1"/>
                </a:solidFill>
              </a:rPr>
              <a:t> </a:t>
            </a:r>
            <a:r>
              <a:rPr lang="en-US" sz="2000" dirty="0" err="1" smtClean="0">
                <a:solidFill>
                  <a:schemeClr val="tx1"/>
                </a:solidFill>
              </a:rPr>
              <a:t>të</a:t>
            </a:r>
            <a:r>
              <a:rPr lang="en-US" sz="2000" dirty="0" smtClean="0">
                <a:solidFill>
                  <a:schemeClr val="tx1"/>
                </a:solidFill>
              </a:rPr>
              <a:t> </a:t>
            </a:r>
            <a:r>
              <a:rPr lang="en-US" sz="2000" dirty="0" err="1" smtClean="0">
                <a:solidFill>
                  <a:schemeClr val="tx1"/>
                </a:solidFill>
              </a:rPr>
              <a:t>internetit</a:t>
            </a:r>
            <a:r>
              <a:rPr lang="en-US" sz="2000" dirty="0" smtClean="0">
                <a:solidFill>
                  <a:schemeClr val="tx1"/>
                </a:solidFill>
              </a:rPr>
              <a:t>.</a:t>
            </a:r>
            <a:br>
              <a:rPr lang="en-US" sz="2000" dirty="0" smtClean="0">
                <a:solidFill>
                  <a:schemeClr val="tx1"/>
                </a:solidFill>
              </a:rPr>
            </a:br>
            <a:r>
              <a:rPr lang="en-US" sz="2000" dirty="0" smtClean="0">
                <a:solidFill>
                  <a:schemeClr val="tx1"/>
                </a:solidFill>
              </a:rPr>
              <a:t/>
            </a:r>
            <a:br>
              <a:rPr lang="en-US" sz="2000" dirty="0" smtClean="0">
                <a:solidFill>
                  <a:schemeClr val="tx1"/>
                </a:solidFill>
              </a:rPr>
            </a:br>
            <a:r>
              <a:rPr lang="en-US" sz="2000" dirty="0" smtClean="0">
                <a:solidFill>
                  <a:schemeClr val="tx1"/>
                </a:solidFill>
              </a:rPr>
              <a:t/>
            </a:r>
            <a:br>
              <a:rPr lang="en-US" sz="2000" dirty="0" smtClean="0">
                <a:solidFill>
                  <a:schemeClr val="tx1"/>
                </a:solidFill>
              </a:rPr>
            </a:br>
            <a:r>
              <a:rPr lang="en-US" sz="2000" dirty="0" smtClean="0">
                <a:solidFill>
                  <a:schemeClr val="tx1"/>
                </a:solidFill>
              </a:rPr>
              <a:t/>
            </a:r>
            <a:br>
              <a:rPr lang="en-US" sz="2000" dirty="0" smtClean="0">
                <a:solidFill>
                  <a:schemeClr val="tx1"/>
                </a:solidFill>
              </a:rPr>
            </a:br>
            <a:r>
              <a:rPr lang="en-US" sz="2000" dirty="0" smtClean="0">
                <a:solidFill>
                  <a:schemeClr val="tx1"/>
                </a:solidFill>
              </a:rPr>
              <a:t/>
            </a:r>
            <a:br>
              <a:rPr lang="en-US" sz="2000" dirty="0" smtClean="0">
                <a:solidFill>
                  <a:schemeClr val="tx1"/>
                </a:solidFill>
              </a:rPr>
            </a:br>
            <a:endParaRPr lang="en-US" sz="2000" dirty="0">
              <a:solidFill>
                <a:schemeClr val="tx1"/>
              </a:solidFill>
            </a:endParaRPr>
          </a:p>
        </p:txBody>
      </p:sp>
      <p:sp>
        <p:nvSpPr>
          <p:cNvPr id="4" name="TextBox 3"/>
          <p:cNvSpPr txBox="1"/>
          <p:nvPr/>
        </p:nvSpPr>
        <p:spPr>
          <a:xfrm>
            <a:off x="609600" y="4267200"/>
            <a:ext cx="7696200" cy="1323439"/>
          </a:xfrm>
          <a:prstGeom prst="rect">
            <a:avLst/>
          </a:prstGeom>
          <a:noFill/>
        </p:spPr>
        <p:txBody>
          <a:bodyPr wrap="square" rtlCol="0">
            <a:spAutoFit/>
          </a:bodyPr>
          <a:lstStyle/>
          <a:p>
            <a:endParaRPr lang="en-US" sz="2000" b="1" dirty="0" smtClean="0">
              <a:effectLst>
                <a:outerShdw blurRad="38100" dist="38100" dir="2700000" algn="tl">
                  <a:srgbClr val="000000">
                    <a:alpha val="43137"/>
                  </a:srgbClr>
                </a:outerShdw>
              </a:effectLst>
            </a:endParaRPr>
          </a:p>
          <a:p>
            <a:r>
              <a:rPr lang="en-US" sz="2000" b="1" dirty="0" smtClean="0">
                <a:effectLst>
                  <a:outerShdw blurRad="38100" dist="38100" dir="2700000" algn="tl">
                    <a:srgbClr val="000000">
                      <a:alpha val="43137"/>
                    </a:srgbClr>
                  </a:outerShdw>
                </a:effectLst>
              </a:rPr>
              <a:t>Ne </a:t>
            </a:r>
            <a:r>
              <a:rPr lang="en-US" sz="2000" b="1" dirty="0" smtClean="0">
                <a:effectLst>
                  <a:outerShdw blurRad="38100" dist="38100" dir="2700000" algn="tl">
                    <a:srgbClr val="000000">
                      <a:alpha val="43137"/>
                    </a:srgbClr>
                  </a:outerShdw>
                </a:effectLst>
              </a:rPr>
              <a:t>DNS e </a:t>
            </a:r>
            <a:r>
              <a:rPr lang="en-US" sz="2000" b="1" dirty="0" err="1" smtClean="0">
                <a:effectLst>
                  <a:outerShdw blurRad="38100" dist="38100" dir="2700000" algn="tl">
                    <a:srgbClr val="000000">
                      <a:alpha val="43137"/>
                    </a:srgbClr>
                  </a:outerShdw>
                </a:effectLst>
              </a:rPr>
              <a:t>ketij</a:t>
            </a:r>
            <a:r>
              <a:rPr lang="en-US" sz="2000" b="1" dirty="0" smtClean="0">
                <a:effectLst>
                  <a:outerShdw blurRad="38100" dist="38100" dir="2700000" algn="tl">
                    <a:srgbClr val="000000">
                      <a:alpha val="43137"/>
                    </a:srgbClr>
                  </a:outerShdw>
                </a:effectLst>
              </a:rPr>
              <a:t> </a:t>
            </a:r>
            <a:r>
              <a:rPr lang="en-US" sz="2000" b="1" dirty="0" err="1" smtClean="0">
                <a:effectLst>
                  <a:outerShdw blurRad="38100" dist="38100" dir="2700000" algn="tl">
                    <a:srgbClr val="000000">
                      <a:alpha val="43137"/>
                    </a:srgbClr>
                  </a:outerShdw>
                </a:effectLst>
              </a:rPr>
              <a:t>rrjeti</a:t>
            </a:r>
            <a:r>
              <a:rPr lang="en-US" sz="2000" b="1" dirty="0" smtClean="0">
                <a:effectLst>
                  <a:outerShdw blurRad="38100" dist="38100" dir="2700000" algn="tl">
                    <a:srgbClr val="000000">
                      <a:alpha val="43137"/>
                    </a:srgbClr>
                  </a:outerShdw>
                </a:effectLst>
              </a:rPr>
              <a:t> ne e </a:t>
            </a:r>
            <a:r>
              <a:rPr lang="en-US" sz="2000" b="1" dirty="0" err="1" smtClean="0">
                <a:effectLst>
                  <a:outerShdw blurRad="38100" dist="38100" dir="2700000" algn="tl">
                    <a:srgbClr val="000000">
                      <a:alpha val="43137"/>
                    </a:srgbClr>
                  </a:outerShdw>
                </a:effectLst>
              </a:rPr>
              <a:t>kemi</a:t>
            </a:r>
            <a:r>
              <a:rPr lang="en-US" sz="2000" b="1" dirty="0" smtClean="0">
                <a:effectLst>
                  <a:outerShdw blurRad="38100" dist="38100" dir="2700000" algn="tl">
                    <a:srgbClr val="000000">
                      <a:alpha val="43137"/>
                    </a:srgbClr>
                  </a:outerShdw>
                </a:effectLst>
              </a:rPr>
              <a:t> </a:t>
            </a:r>
            <a:r>
              <a:rPr lang="en-US" sz="2000" b="1" dirty="0" err="1" smtClean="0">
                <a:effectLst>
                  <a:outerShdw blurRad="38100" dist="38100" dir="2700000" algn="tl">
                    <a:srgbClr val="000000">
                      <a:alpha val="43137"/>
                    </a:srgbClr>
                  </a:outerShdw>
                </a:effectLst>
              </a:rPr>
              <a:t>regjistruar</a:t>
            </a:r>
            <a:r>
              <a:rPr lang="en-US" sz="2000" b="1" dirty="0" smtClean="0">
                <a:effectLst>
                  <a:outerShdw blurRad="38100" dist="38100" dir="2700000" algn="tl">
                    <a:srgbClr val="000000">
                      <a:alpha val="43137"/>
                    </a:srgbClr>
                  </a:outerShdw>
                </a:effectLst>
              </a:rPr>
              <a:t> </a:t>
            </a:r>
            <a:r>
              <a:rPr lang="en-US" sz="2000" b="1" dirty="0" err="1" smtClean="0">
                <a:effectLst>
                  <a:outerShdw blurRad="38100" dist="38100" dir="2700000" algn="tl">
                    <a:srgbClr val="000000">
                      <a:alpha val="43137"/>
                    </a:srgbClr>
                  </a:outerShdw>
                </a:effectLst>
              </a:rPr>
              <a:t>vetem</a:t>
            </a:r>
            <a:r>
              <a:rPr lang="en-US" sz="2000" b="1" dirty="0" smtClean="0">
                <a:effectLst>
                  <a:outerShdw blurRad="38100" dist="38100" dir="2700000" algn="tl">
                    <a:srgbClr val="000000">
                      <a:alpha val="43137"/>
                    </a:srgbClr>
                  </a:outerShdw>
                </a:effectLst>
              </a:rPr>
              <a:t> </a:t>
            </a:r>
            <a:r>
              <a:rPr lang="en-US" sz="2000" b="1" dirty="0" err="1" smtClean="0">
                <a:effectLst>
                  <a:outerShdw blurRad="38100" dist="38100" dir="2700000" algn="tl">
                    <a:srgbClr val="000000">
                      <a:alpha val="43137"/>
                    </a:srgbClr>
                  </a:outerShdw>
                </a:effectLst>
              </a:rPr>
              <a:t>nje</a:t>
            </a:r>
            <a:r>
              <a:rPr lang="en-US" sz="2000" b="1" dirty="0" smtClean="0">
                <a:effectLst>
                  <a:outerShdw blurRad="38100" dist="38100" dir="2700000" algn="tl">
                    <a:srgbClr val="000000">
                      <a:alpha val="43137"/>
                    </a:srgbClr>
                  </a:outerShdw>
                </a:effectLst>
              </a:rPr>
              <a:t> </a:t>
            </a:r>
            <a:r>
              <a:rPr lang="en-US" sz="2000" b="1" dirty="0" err="1" smtClean="0">
                <a:effectLst>
                  <a:outerShdw blurRad="38100" dist="38100" dir="2700000" algn="tl">
                    <a:srgbClr val="000000">
                      <a:alpha val="43137"/>
                    </a:srgbClr>
                  </a:outerShdw>
                </a:effectLst>
              </a:rPr>
              <a:t>faqe</a:t>
            </a:r>
            <a:r>
              <a:rPr lang="en-US" sz="2000" b="1" dirty="0" smtClean="0">
                <a:effectLst>
                  <a:outerShdw blurRad="38100" dist="38100" dir="2700000" algn="tl">
                    <a:srgbClr val="000000">
                      <a:alpha val="43137"/>
                    </a:srgbClr>
                  </a:outerShdw>
                </a:effectLst>
              </a:rPr>
              <a:t> per prove e </a:t>
            </a:r>
            <a:r>
              <a:rPr lang="en-US" sz="2000" b="1" dirty="0" err="1" smtClean="0">
                <a:effectLst>
                  <a:outerShdw blurRad="38100" dist="38100" dir="2700000" algn="tl">
                    <a:srgbClr val="000000">
                      <a:alpha val="43137"/>
                    </a:srgbClr>
                  </a:outerShdw>
                </a:effectLst>
              </a:rPr>
              <a:t>cila</a:t>
            </a:r>
            <a:r>
              <a:rPr lang="en-US" sz="2000" b="1" dirty="0" smtClean="0">
                <a:effectLst>
                  <a:outerShdw blurRad="38100" dist="38100" dir="2700000" algn="tl">
                    <a:srgbClr val="000000">
                      <a:alpha val="43137"/>
                    </a:srgbClr>
                  </a:outerShdw>
                </a:effectLst>
              </a:rPr>
              <a:t> do </a:t>
            </a:r>
            <a:r>
              <a:rPr lang="en-US" sz="2000" b="1" dirty="0" err="1" smtClean="0">
                <a:effectLst>
                  <a:outerShdw blurRad="38100" dist="38100" dir="2700000" algn="tl">
                    <a:srgbClr val="000000">
                      <a:alpha val="43137"/>
                    </a:srgbClr>
                  </a:outerShdw>
                </a:effectLst>
              </a:rPr>
              <a:t>te</a:t>
            </a:r>
            <a:r>
              <a:rPr lang="en-US" sz="2000" b="1" dirty="0" smtClean="0">
                <a:effectLst>
                  <a:outerShdw blurRad="38100" dist="38100" dir="2700000" algn="tl">
                    <a:srgbClr val="000000">
                      <a:alpha val="43137"/>
                    </a:srgbClr>
                  </a:outerShdw>
                </a:effectLst>
              </a:rPr>
              <a:t> </a:t>
            </a:r>
            <a:r>
              <a:rPr lang="en-US" sz="2000" b="1" dirty="0" err="1" smtClean="0">
                <a:effectLst>
                  <a:outerShdw blurRad="38100" dist="38100" dir="2700000" algn="tl">
                    <a:srgbClr val="000000">
                      <a:alpha val="43137"/>
                    </a:srgbClr>
                  </a:outerShdw>
                </a:effectLst>
              </a:rPr>
              <a:t>kycet</a:t>
            </a:r>
            <a:r>
              <a:rPr lang="en-US" sz="2000" b="1" dirty="0" smtClean="0">
                <a:effectLst>
                  <a:outerShdw blurRad="38100" dist="38100" dir="2700000" algn="tl">
                    <a:srgbClr val="000000">
                      <a:alpha val="43137"/>
                    </a:srgbClr>
                  </a:outerShdw>
                </a:effectLst>
              </a:rPr>
              <a:t> me </a:t>
            </a:r>
            <a:r>
              <a:rPr lang="en-US" sz="2000" b="1" dirty="0" err="1" smtClean="0">
                <a:effectLst>
                  <a:outerShdw blurRad="38100" dist="38100" dir="2700000" algn="tl">
                    <a:srgbClr val="000000">
                      <a:alpha val="43137"/>
                    </a:srgbClr>
                  </a:outerShdw>
                </a:effectLst>
              </a:rPr>
              <a:t>eebserverin</a:t>
            </a:r>
            <a:r>
              <a:rPr lang="en-US" sz="2000" b="1" dirty="0" smtClean="0">
                <a:effectLst>
                  <a:outerShdw blurRad="38100" dist="38100" dir="2700000" algn="tl">
                    <a:srgbClr val="000000">
                      <a:alpha val="43137"/>
                    </a:srgbClr>
                  </a:outerShdw>
                </a:effectLst>
              </a:rPr>
              <a:t> </a:t>
            </a:r>
            <a:r>
              <a:rPr lang="en-US" sz="2000" b="1" dirty="0" smtClean="0">
                <a:effectLst>
                  <a:outerShdw blurRad="38100" dist="38100" dir="2700000" algn="tl">
                    <a:srgbClr val="000000">
                      <a:alpha val="43137"/>
                    </a:srgbClr>
                  </a:outerShdw>
                </a:effectLst>
              </a:rPr>
              <a:t>e </a:t>
            </a:r>
            <a:r>
              <a:rPr lang="en-US" sz="2000" b="1" dirty="0" err="1" smtClean="0">
                <a:effectLst>
                  <a:outerShdw blurRad="38100" dist="38100" dir="2700000" algn="tl">
                    <a:srgbClr val="000000">
                      <a:alpha val="43137"/>
                    </a:srgbClr>
                  </a:outerShdw>
                </a:effectLst>
              </a:rPr>
              <a:t>po</a:t>
            </a:r>
            <a:r>
              <a:rPr lang="en-US" sz="2000" b="1" dirty="0" smtClean="0">
                <a:effectLst>
                  <a:outerShdw blurRad="38100" dist="38100" dir="2700000" algn="tl">
                    <a:srgbClr val="000000">
                      <a:alpha val="43137"/>
                    </a:srgbClr>
                  </a:outerShdw>
                </a:effectLst>
              </a:rPr>
              <a:t> </a:t>
            </a:r>
            <a:r>
              <a:rPr lang="en-US" sz="2000" b="1" dirty="0" err="1" smtClean="0">
                <a:effectLst>
                  <a:outerShdw blurRad="38100" dist="38100" dir="2700000" algn="tl">
                    <a:srgbClr val="000000">
                      <a:alpha val="43137"/>
                    </a:srgbClr>
                  </a:outerShdw>
                </a:effectLst>
              </a:rPr>
              <a:t>ketij</a:t>
            </a:r>
            <a:r>
              <a:rPr lang="en-US" sz="2000" b="1" dirty="0" smtClean="0">
                <a:effectLst>
                  <a:outerShdw blurRad="38100" dist="38100" dir="2700000" algn="tl">
                    <a:srgbClr val="000000">
                      <a:alpha val="43137"/>
                    </a:srgbClr>
                  </a:outerShdw>
                </a:effectLst>
              </a:rPr>
              <a:t> </a:t>
            </a:r>
            <a:r>
              <a:rPr lang="en-US" sz="2000" b="1" dirty="0" err="1" smtClean="0">
                <a:effectLst>
                  <a:outerShdw blurRad="38100" dist="38100" dir="2700000" algn="tl">
                    <a:srgbClr val="000000">
                      <a:alpha val="43137"/>
                    </a:srgbClr>
                  </a:outerShdw>
                </a:effectLst>
              </a:rPr>
              <a:t>rrjeti</a:t>
            </a:r>
            <a:r>
              <a:rPr lang="en-US" sz="2000" b="1" dirty="0" smtClean="0">
                <a:effectLst>
                  <a:outerShdw blurRad="38100" dist="38100" dir="2700000" algn="tl">
                    <a:srgbClr val="000000">
                      <a:alpha val="43137"/>
                    </a:srgbClr>
                  </a:outerShdw>
                </a:effectLst>
              </a:rPr>
              <a:t> I </a:t>
            </a:r>
            <a:r>
              <a:rPr lang="en-US" sz="2000" b="1" dirty="0" err="1" smtClean="0">
                <a:effectLst>
                  <a:outerShdw blurRad="38100" dist="38100" dir="2700000" algn="tl">
                    <a:srgbClr val="000000">
                      <a:alpha val="43137"/>
                    </a:srgbClr>
                  </a:outerShdw>
                </a:effectLst>
              </a:rPr>
              <a:t>cili</a:t>
            </a:r>
            <a:r>
              <a:rPr lang="en-US" sz="2000" b="1" dirty="0" smtClean="0">
                <a:effectLst>
                  <a:outerShdw blurRad="38100" dist="38100" dir="2700000" algn="tl">
                    <a:srgbClr val="000000">
                      <a:alpha val="43137"/>
                    </a:srgbClr>
                  </a:outerShdw>
                </a:effectLst>
              </a:rPr>
              <a:t> </a:t>
            </a:r>
            <a:r>
              <a:rPr lang="en-US" sz="2000" b="1" dirty="0" err="1" smtClean="0">
                <a:effectLst>
                  <a:outerShdw blurRad="38100" dist="38100" dir="2700000" algn="tl">
                    <a:srgbClr val="000000">
                      <a:alpha val="43137"/>
                    </a:srgbClr>
                  </a:outerShdw>
                </a:effectLst>
              </a:rPr>
              <a:t>edhe</a:t>
            </a:r>
            <a:r>
              <a:rPr lang="en-US" sz="2000" b="1" dirty="0" smtClean="0">
                <a:effectLst>
                  <a:outerShdw blurRad="38100" dist="38100" dir="2700000" algn="tl">
                    <a:srgbClr val="000000">
                      <a:alpha val="43137"/>
                    </a:srgbClr>
                  </a:outerShdw>
                </a:effectLst>
              </a:rPr>
              <a:t> </a:t>
            </a:r>
            <a:r>
              <a:rPr lang="en-US" sz="2000" b="1" dirty="0" err="1" smtClean="0">
                <a:effectLst>
                  <a:outerShdw blurRad="38100" dist="38100" dir="2700000" algn="tl">
                    <a:srgbClr val="000000">
                      <a:alpha val="43137"/>
                    </a:srgbClr>
                  </a:outerShdw>
                </a:effectLst>
              </a:rPr>
              <a:t>shihet</a:t>
            </a:r>
            <a:r>
              <a:rPr lang="en-US" sz="2000" b="1" dirty="0" smtClean="0">
                <a:effectLst>
                  <a:outerShdw blurRad="38100" dist="38100" dir="2700000" algn="tl">
                    <a:srgbClr val="000000">
                      <a:alpha val="43137"/>
                    </a:srgbClr>
                  </a:outerShdw>
                </a:effectLst>
              </a:rPr>
              <a:t> ne figure.</a:t>
            </a:r>
            <a:endParaRPr lang="en-US" sz="2000" b="1" dirty="0">
              <a:effectLst>
                <a:outerShdw blurRad="38100" dist="38100" dir="2700000" algn="tl">
                  <a:srgbClr val="000000">
                    <a:alpha val="43137"/>
                  </a:srgbClr>
                </a:outerShdw>
              </a:effectLst>
            </a:endParaRPr>
          </a:p>
        </p:txBody>
      </p:sp>
      <p:pic>
        <p:nvPicPr>
          <p:cNvPr id="5" name="Picture 4" descr="Screenshot_34.png"/>
          <p:cNvPicPr>
            <a:picLocks noChangeAspect="1"/>
          </p:cNvPicPr>
          <p:nvPr/>
        </p:nvPicPr>
        <p:blipFill>
          <a:blip r:embed="rId2" cstate="print"/>
          <a:stretch>
            <a:fillRect/>
          </a:stretch>
        </p:blipFill>
        <p:spPr>
          <a:xfrm>
            <a:off x="609600" y="2133601"/>
            <a:ext cx="7696199" cy="2433796"/>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685800"/>
            <a:ext cx="7772400" cy="5262979"/>
          </a:xfrm>
          <a:prstGeom prst="rect">
            <a:avLst/>
          </a:prstGeom>
          <a:noFill/>
        </p:spPr>
        <p:txBody>
          <a:bodyPr wrap="square" rtlCol="0">
            <a:spAutoFit/>
          </a:bodyPr>
          <a:lstStyle/>
          <a:p>
            <a:pPr lvl="0"/>
            <a:r>
              <a:rPr lang="en-US" sz="2400" dirty="0" err="1" smtClean="0">
                <a:effectLst>
                  <a:outerShdw blurRad="38100" dist="38100" dir="2700000" algn="tl">
                    <a:srgbClr val="000000">
                      <a:alpha val="43137"/>
                    </a:srgbClr>
                  </a:outerShdw>
                </a:effectLst>
              </a:rPr>
              <a:t>Konfigurimi</a:t>
            </a:r>
            <a:r>
              <a:rPr lang="en-US" sz="2400" dirty="0" smtClean="0">
                <a:effectLst>
                  <a:outerShdw blurRad="38100" dist="38100" dir="2700000" algn="tl">
                    <a:srgbClr val="000000">
                      <a:alpha val="43137"/>
                    </a:srgbClr>
                  </a:outerShdw>
                </a:effectLst>
              </a:rPr>
              <a:t> I </a:t>
            </a:r>
            <a:r>
              <a:rPr lang="en-US" sz="2400" dirty="0" err="1" smtClean="0">
                <a:effectLst>
                  <a:outerShdw blurRad="38100" dist="38100" dir="2700000" algn="tl">
                    <a:srgbClr val="000000">
                      <a:alpha val="43137"/>
                    </a:srgbClr>
                  </a:outerShdw>
                </a:effectLst>
              </a:rPr>
              <a:t>eEB-Serverit</a:t>
            </a:r>
            <a:endParaRPr lang="en-US" sz="2400" dirty="0" smtClean="0">
              <a:effectLst>
                <a:outerShdw blurRad="38100" dist="38100" dir="2700000" algn="tl">
                  <a:srgbClr val="000000">
                    <a:alpha val="43137"/>
                  </a:srgbClr>
                </a:outerShdw>
              </a:effectLst>
            </a:endParaRPr>
          </a:p>
          <a:p>
            <a:pPr lvl="1" hangingPunct="0"/>
            <a:r>
              <a:rPr lang="en-US" sz="2400" dirty="0" err="1" smtClean="0"/>
              <a:t>Cka</a:t>
            </a:r>
            <a:r>
              <a:rPr lang="en-US" sz="2400" dirty="0" smtClean="0"/>
              <a:t> </a:t>
            </a:r>
            <a:r>
              <a:rPr lang="en-US" sz="2400" dirty="0" err="1" smtClean="0"/>
              <a:t>eshte</a:t>
            </a:r>
            <a:r>
              <a:rPr lang="en-US" sz="2400" dirty="0" smtClean="0"/>
              <a:t> </a:t>
            </a:r>
            <a:r>
              <a:rPr lang="en-US" sz="2400" dirty="0" err="1" smtClean="0"/>
              <a:t>eEB-Serveri</a:t>
            </a:r>
            <a:r>
              <a:rPr lang="en-US" sz="2400" dirty="0" smtClean="0"/>
              <a:t>?</a:t>
            </a:r>
          </a:p>
          <a:p>
            <a:pPr lvl="2" hangingPunct="0"/>
            <a:r>
              <a:rPr lang="en-US" dirty="0" err="1" smtClean="0"/>
              <a:t>eeb</a:t>
            </a:r>
            <a:r>
              <a:rPr lang="en-US" dirty="0" smtClean="0"/>
              <a:t> </a:t>
            </a:r>
            <a:r>
              <a:rPr lang="en-US" dirty="0" err="1" smtClean="0"/>
              <a:t>serveri</a:t>
            </a:r>
            <a:r>
              <a:rPr lang="en-US" dirty="0" smtClean="0"/>
              <a:t> </a:t>
            </a:r>
            <a:r>
              <a:rPr lang="en-US" dirty="0" err="1" smtClean="0"/>
              <a:t>eshte</a:t>
            </a:r>
            <a:r>
              <a:rPr lang="en-US" dirty="0" smtClean="0"/>
              <a:t> </a:t>
            </a:r>
            <a:r>
              <a:rPr lang="en-US" dirty="0" err="1" smtClean="0"/>
              <a:t>nje</a:t>
            </a:r>
            <a:r>
              <a:rPr lang="en-US" dirty="0" smtClean="0"/>
              <a:t> </a:t>
            </a:r>
            <a:r>
              <a:rPr lang="en-US" dirty="0" err="1" smtClean="0"/>
              <a:t>paisje</a:t>
            </a:r>
            <a:r>
              <a:rPr lang="en-US" dirty="0" smtClean="0"/>
              <a:t> </a:t>
            </a:r>
            <a:r>
              <a:rPr lang="en-US" dirty="0" err="1" smtClean="0"/>
              <a:t>hardeerike</a:t>
            </a:r>
            <a:r>
              <a:rPr lang="en-US" dirty="0" smtClean="0"/>
              <a:t> </a:t>
            </a:r>
            <a:r>
              <a:rPr lang="en-US" dirty="0" smtClean="0"/>
              <a:t>e </a:t>
            </a:r>
            <a:r>
              <a:rPr lang="en-US" dirty="0" err="1" smtClean="0"/>
              <a:t>dedikuar</a:t>
            </a:r>
            <a:r>
              <a:rPr lang="en-US" dirty="0" smtClean="0"/>
              <a:t> per </a:t>
            </a:r>
            <a:r>
              <a:rPr lang="en-US" dirty="0" err="1" smtClean="0"/>
              <a:t>te</a:t>
            </a:r>
            <a:r>
              <a:rPr lang="en-US" dirty="0" smtClean="0"/>
              <a:t> </a:t>
            </a:r>
            <a:r>
              <a:rPr lang="en-US" dirty="0" err="1" smtClean="0"/>
              <a:t>ekzekutuar</a:t>
            </a:r>
            <a:r>
              <a:rPr lang="en-US" dirty="0" smtClean="0"/>
              <a:t> </a:t>
            </a:r>
            <a:r>
              <a:rPr lang="en-US" dirty="0" err="1" smtClean="0"/>
              <a:t>softueret</a:t>
            </a:r>
            <a:r>
              <a:rPr lang="en-US" dirty="0" smtClean="0"/>
              <a:t> e </a:t>
            </a:r>
            <a:r>
              <a:rPr lang="en-US" dirty="0" err="1" smtClean="0"/>
              <a:t>nevojshem</a:t>
            </a:r>
            <a:r>
              <a:rPr lang="en-US" dirty="0" smtClean="0"/>
              <a:t> per </a:t>
            </a:r>
            <a:r>
              <a:rPr lang="en-US" dirty="0" err="1" smtClean="0"/>
              <a:t>qellime</a:t>
            </a:r>
            <a:r>
              <a:rPr lang="en-US" dirty="0" smtClean="0"/>
              <a:t> </a:t>
            </a:r>
            <a:r>
              <a:rPr lang="en-US" dirty="0" err="1" smtClean="0"/>
              <a:t>te</a:t>
            </a:r>
            <a:r>
              <a:rPr lang="en-US" dirty="0" smtClean="0"/>
              <a:t>  </a:t>
            </a:r>
            <a:r>
              <a:rPr lang="en-US" dirty="0" err="1" smtClean="0"/>
              <a:t>eorld</a:t>
            </a:r>
            <a:r>
              <a:rPr lang="en-US" dirty="0" smtClean="0"/>
              <a:t> </a:t>
            </a:r>
            <a:r>
              <a:rPr lang="en-US" dirty="0" err="1" smtClean="0"/>
              <a:t>eide</a:t>
            </a:r>
            <a:r>
              <a:rPr lang="en-US" dirty="0" smtClean="0"/>
              <a:t> </a:t>
            </a:r>
            <a:r>
              <a:rPr lang="en-US" dirty="0" err="1" smtClean="0"/>
              <a:t>eeb</a:t>
            </a:r>
            <a:r>
              <a:rPr lang="en-US" dirty="0" smtClean="0"/>
              <a:t>-it</a:t>
            </a:r>
            <a:endParaRPr lang="en-US" dirty="0" smtClean="0"/>
          </a:p>
          <a:p>
            <a:pPr lvl="2" hangingPunct="0"/>
            <a:endParaRPr lang="en-US" dirty="0" smtClean="0"/>
          </a:p>
          <a:p>
            <a:pPr lvl="2" hangingPunct="0"/>
            <a:endParaRPr lang="en-US" dirty="0" smtClean="0"/>
          </a:p>
          <a:p>
            <a:pPr lvl="2" hangingPunct="0"/>
            <a:endParaRPr lang="en-US" dirty="0" smtClean="0"/>
          </a:p>
          <a:p>
            <a:pPr lvl="2" hangingPunct="0"/>
            <a:endParaRPr lang="en-US" dirty="0" smtClean="0"/>
          </a:p>
          <a:p>
            <a:pPr lvl="2" hangingPunct="0"/>
            <a:endParaRPr lang="en-US" dirty="0" smtClean="0"/>
          </a:p>
          <a:p>
            <a:pPr lvl="2" hangingPunct="0"/>
            <a:endParaRPr lang="en-US" dirty="0" smtClean="0"/>
          </a:p>
          <a:p>
            <a:pPr lvl="2" hangingPunct="0"/>
            <a:endParaRPr lang="en-US" dirty="0" smtClean="0"/>
          </a:p>
          <a:p>
            <a:pPr lvl="2" hangingPunct="0"/>
            <a:endParaRPr lang="en-US" dirty="0" smtClean="0"/>
          </a:p>
          <a:p>
            <a:pPr lvl="2" hangingPunct="0"/>
            <a:endParaRPr lang="en-US" dirty="0" smtClean="0"/>
          </a:p>
          <a:p>
            <a:pPr lvl="2" hangingPunct="0"/>
            <a:endParaRPr lang="en-US" dirty="0" smtClean="0"/>
          </a:p>
          <a:p>
            <a:pPr lvl="2" hangingPunct="0"/>
            <a:r>
              <a:rPr lang="en-US" dirty="0" err="1" smtClean="0"/>
              <a:t>Ketu</a:t>
            </a:r>
            <a:r>
              <a:rPr lang="en-US" dirty="0" smtClean="0"/>
              <a:t> </a:t>
            </a:r>
            <a:r>
              <a:rPr lang="en-US" dirty="0" err="1" smtClean="0"/>
              <a:t>shihen</a:t>
            </a:r>
            <a:r>
              <a:rPr lang="en-US" dirty="0" smtClean="0"/>
              <a:t> file-t </a:t>
            </a:r>
            <a:r>
              <a:rPr lang="en-US" dirty="0" err="1" smtClean="0"/>
              <a:t>qe</a:t>
            </a:r>
            <a:r>
              <a:rPr lang="en-US" dirty="0" smtClean="0"/>
              <a:t> </a:t>
            </a:r>
            <a:r>
              <a:rPr lang="en-US" dirty="0" err="1" smtClean="0"/>
              <a:t>mund</a:t>
            </a:r>
            <a:r>
              <a:rPr lang="en-US" dirty="0" smtClean="0"/>
              <a:t> </a:t>
            </a:r>
            <a:r>
              <a:rPr lang="en-US" dirty="0" err="1" smtClean="0"/>
              <a:t>te</a:t>
            </a:r>
            <a:r>
              <a:rPr lang="en-US" dirty="0" smtClean="0"/>
              <a:t> </a:t>
            </a:r>
            <a:r>
              <a:rPr lang="en-US" dirty="0" err="1" smtClean="0"/>
              <a:t>kerkohen</a:t>
            </a:r>
            <a:r>
              <a:rPr lang="en-US" dirty="0" smtClean="0"/>
              <a:t> en </a:t>
            </a:r>
            <a:r>
              <a:rPr lang="en-US" dirty="0" err="1" smtClean="0"/>
              <a:t>eebserver</a:t>
            </a:r>
            <a:r>
              <a:rPr lang="en-US" dirty="0" smtClean="0"/>
              <a:t>. Index.html </a:t>
            </a:r>
            <a:r>
              <a:rPr lang="en-US" dirty="0" err="1" smtClean="0"/>
              <a:t>eshte</a:t>
            </a:r>
            <a:r>
              <a:rPr lang="en-US" dirty="0" smtClean="0"/>
              <a:t> e </a:t>
            </a:r>
            <a:r>
              <a:rPr lang="en-US" dirty="0" err="1" smtClean="0"/>
              <a:t>modifikuar</a:t>
            </a:r>
            <a:r>
              <a:rPr lang="en-US" dirty="0" smtClean="0"/>
              <a:t> </a:t>
            </a:r>
            <a:r>
              <a:rPr lang="en-US" dirty="0" err="1" smtClean="0"/>
              <a:t>nga</a:t>
            </a:r>
            <a:r>
              <a:rPr lang="en-US" dirty="0" smtClean="0"/>
              <a:t> ne</a:t>
            </a:r>
          </a:p>
          <a:p>
            <a:endParaRPr lang="en-US" dirty="0"/>
          </a:p>
        </p:txBody>
      </p:sp>
      <p:pic>
        <p:nvPicPr>
          <p:cNvPr id="5" name="Picture 4"/>
          <p:cNvPicPr>
            <a:picLocks noChangeAspect="1"/>
          </p:cNvPicPr>
          <p:nvPr/>
        </p:nvPicPr>
        <p:blipFill>
          <a:blip r:embed="rId2" cstate="print">
            <a:alphaModFix/>
            <a:lum/>
          </a:blip>
          <a:srcRect/>
          <a:stretch>
            <a:fillRect/>
          </a:stretch>
        </p:blipFill>
        <p:spPr>
          <a:xfrm>
            <a:off x="1600200" y="2286000"/>
            <a:ext cx="6343200" cy="2485800"/>
          </a:xfrm>
          <a:prstGeom prst="rect">
            <a:avLst/>
          </a:prstGeom>
          <a:noFill/>
          <a:ln>
            <a:noFill/>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82</TotalTime>
  <Words>694</Words>
  <Application>Microsoft Office PowerPoint</Application>
  <PresentationFormat>On-screen Show (4:3)</PresentationFormat>
  <Paragraphs>116</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Aspect</vt:lpstr>
      <vt:lpstr>Slide 1</vt:lpstr>
      <vt:lpstr>Slide 2</vt:lpstr>
      <vt:lpstr>Slide 3</vt:lpstr>
      <vt:lpstr>REALIZIMI</vt:lpstr>
      <vt:lpstr>Filialet</vt:lpstr>
      <vt:lpstr>Slide 6</vt:lpstr>
      <vt:lpstr>Dega Kryesore</vt:lpstr>
      <vt:lpstr>Konfigurimi I DNS-Serverit Cka eshte DNS? Domain Name System - është sistemi i kodimit të emrave të faqeve të internetit.     </vt:lpstr>
      <vt:lpstr>Slide 9</vt:lpstr>
      <vt:lpstr>Dega 1</vt:lpstr>
      <vt:lpstr>Dega 2</vt:lpstr>
      <vt:lpstr>Dega 3</vt:lpstr>
      <vt:lpstr>Dega 4</vt:lpstr>
      <vt:lpstr>Dega 5</vt:lpstr>
      <vt:lpstr>Konfigurimi I Vlan-it</vt:lpstr>
      <vt:lpstr>Subnetimi jo-standard</vt:lpstr>
      <vt:lpstr>Një projekt si ky është më së I nevojshëm për përforcimin e nocioneve teorike. Projekti ka përmirësuar përceptimin tonë rreth rrjetave kompjuterike në përgjithësi. Si përfundim jemi ndarë të kënaqur nga një detyrë si kjo, ka ende vend për përmirësime por sistemi në përgjithësi është funksional. Me anë të konfigurimit të pajisjeve kemi arritur të bëjmë lidhjen që mundëson komunikimin e tyre si dhe është arritur që kompjuterët nga secila degë të ping-ojnë secilën pajisje në rrjetë në cilëndo degë (end-to-end-connectivity).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Teuta Ukshini</dc:creator>
  <cp:lastModifiedBy>Corporate Edition</cp:lastModifiedBy>
  <cp:revision>13</cp:revision>
  <dcterms:created xsi:type="dcterms:W3CDTF">2006-08-16T00:00:00Z</dcterms:created>
  <dcterms:modified xsi:type="dcterms:W3CDTF">2020-06-09T04:49:25Z</dcterms:modified>
</cp:coreProperties>
</file>