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16337-F35D-4BD4-8172-4F0E87DE0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EBA3EC-9204-4E81-9F39-914B34156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37C0C-838E-4275-9FC9-A4EF6EB4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3E-724C-4C40-A88D-1C7C746A0738}" type="datetimeFigureOut">
              <a:rPr lang="ko-KR" altLang="en-US" smtClean="0"/>
              <a:t>2021-11-25(Thu)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94D2A-0636-4093-A6F0-72943A6E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CBAFB-9241-458F-8EA5-7A972D54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DF59-FCED-4D1A-BAC6-CF2A95369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A4B05-34E3-4BBE-A5E7-ABF655D4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B6F852-1DF2-4589-8600-E3AD2ADB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2F4DD-2EE2-49F8-89D0-70DFB60C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3E-724C-4C40-A88D-1C7C746A0738}" type="datetimeFigureOut">
              <a:rPr lang="ko-KR" altLang="en-US" smtClean="0"/>
              <a:t>2021-11-25(Thu)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68928-441B-441E-A416-E8454E04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E67F-02E8-4D56-8D3C-1E64F4AD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DF59-FCED-4D1A-BAC6-CF2A95369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AEA1DA-6ED8-47AA-B803-99B30F7F7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1D0CC7-8F06-4518-8CC5-B83809D9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3073D-EAA9-4D7B-95D9-292BD070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3E-724C-4C40-A88D-1C7C746A0738}" type="datetimeFigureOut">
              <a:rPr lang="ko-KR" altLang="en-US" smtClean="0"/>
              <a:t>2021-11-25(Thu)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C988-4105-4DF9-AC0E-67B550AA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F396B-1BDA-4BEF-AC21-B3215C3C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DF59-FCED-4D1A-BAC6-CF2A95369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3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F2826-2C8F-4769-AEC8-05F6EC31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C2F18-F5B5-4AC9-A4CD-0ACA06831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88DAE-39FC-4AF9-A188-6C89BCEC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3E-724C-4C40-A88D-1C7C746A0738}" type="datetimeFigureOut">
              <a:rPr lang="ko-KR" altLang="en-US" smtClean="0"/>
              <a:t>2021-11-25(Thu)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9E466-C1FD-4797-B969-242BDD7A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D9246-B422-48E9-BA48-90970A7C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DF59-FCED-4D1A-BAC6-CF2A95369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2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9B51-CCDD-43F6-8A2D-F3F5E2FF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3A925-A1BE-4640-8297-F94B9A7C0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E8F4E-B4DA-4532-8ABC-DD60F273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3E-724C-4C40-A88D-1C7C746A0738}" type="datetimeFigureOut">
              <a:rPr lang="ko-KR" altLang="en-US" smtClean="0"/>
              <a:t>2021-11-25(Thu)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173F9-0DC0-4735-88C8-7541EFF1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98414-B845-4637-825F-0A95E75E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DF59-FCED-4D1A-BAC6-CF2A95369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1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8B958-8787-45F0-BDEA-34A6CDD1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CED8C-910F-488B-BA66-BB7AE660D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025A3-6DEE-4E43-9803-D8255702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93BC2-2192-405F-B0E7-42E9E793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3E-724C-4C40-A88D-1C7C746A0738}" type="datetimeFigureOut">
              <a:rPr lang="ko-KR" altLang="en-US" smtClean="0"/>
              <a:t>2021-11-25(Thu)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38CE9-2F51-438F-A429-C10EC210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417427-1F24-467D-9126-42EE686C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DF59-FCED-4D1A-BAC6-CF2A95369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A792-5B76-4F19-B649-550BF618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F17FC-2A9E-4C42-9F22-5EBAC513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5BC835-62ED-4C59-85CB-55FA535BA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A64E2-19F8-49E3-BACC-22AB0AC02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B761CC-070B-4C65-ADAF-24F227115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CA0035-E19E-4E87-9D69-8C2CD73C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3E-724C-4C40-A88D-1C7C746A0738}" type="datetimeFigureOut">
              <a:rPr lang="ko-KR" altLang="en-US" smtClean="0"/>
              <a:t>2021-11-25(Thu)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9C4DB3-A833-40AE-A0F9-E8CDB169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AA186D-6583-44F9-8DE2-EE4D052E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DF59-FCED-4D1A-BAC6-CF2A95369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7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1C5C9-900F-4C6B-9353-016AE406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4A6433-6660-4EDA-A0AE-9313B0AF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3E-724C-4C40-A88D-1C7C746A0738}" type="datetimeFigureOut">
              <a:rPr lang="ko-KR" altLang="en-US" smtClean="0"/>
              <a:t>2021-11-25(Thu)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43865C-6DFE-4808-83B9-CD7301DF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1B2C1C-36FF-4958-878C-576EE7E8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DF59-FCED-4D1A-BAC6-CF2A95369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3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944409-315F-4955-B195-751983CD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3E-724C-4C40-A88D-1C7C746A0738}" type="datetimeFigureOut">
              <a:rPr lang="ko-KR" altLang="en-US" smtClean="0"/>
              <a:t>2021-11-25(Thu)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5D3AD2-BEAD-481B-A349-AFA52380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FB83E-9C89-48E4-969A-8FC0A947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DF59-FCED-4D1A-BAC6-CF2A95369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9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9711-9F27-43B8-AE01-B333CA16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AC5C2-05A7-48C7-8666-474C6813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074CE-88C0-45BE-B9B6-FA0E4818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9D6C8-B69B-4B39-8442-FB4507AE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3E-724C-4C40-A88D-1C7C746A0738}" type="datetimeFigureOut">
              <a:rPr lang="ko-KR" altLang="en-US" smtClean="0"/>
              <a:t>2021-11-25(Thu)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E04B7-0D3F-478B-8945-2F835CDB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3174EB-4DE5-44F2-B4D0-8E3E0FBA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DF59-FCED-4D1A-BAC6-CF2A95369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4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B89EE-F06A-4426-BDDA-BE6299D6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9BCD3A-D710-4D13-8A14-96924E86D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81B25-B257-40F9-A864-F88CCAA3A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17219-7130-45A8-A0EF-6A472056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3E-724C-4C40-A88D-1C7C746A0738}" type="datetimeFigureOut">
              <a:rPr lang="ko-KR" altLang="en-US" smtClean="0"/>
              <a:t>2021-11-25(Thu)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3BD737-44CD-466A-8964-49935B2E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74F004-1BB7-4E8B-8E24-28906935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DF59-FCED-4D1A-BAC6-CF2A95369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99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A6AC5C-3E2E-4499-8C68-137906C9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E542F-2B41-4F84-A4CE-CC0F2BFE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86D15-DA5C-426E-BC2E-D4834CC58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5DA3E-724C-4C40-A88D-1C7C746A0738}" type="datetimeFigureOut">
              <a:rPr lang="ko-KR" altLang="en-US" smtClean="0"/>
              <a:t>2021-11-25(Thu)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5F5A4-ED00-4101-B743-90C386C8F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3CBF5-DCD8-46A6-B82E-A858293ED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1DF59-FCED-4D1A-BAC6-CF2A95369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5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3CA16B-3A81-454E-828D-F68A9DCBEF60}"/>
              </a:ext>
            </a:extLst>
          </p:cNvPr>
          <p:cNvSpPr txBox="1"/>
          <p:nvPr/>
        </p:nvSpPr>
        <p:spPr>
          <a:xfrm>
            <a:off x="4563069" y="919797"/>
            <a:ext cx="1634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81977-5D47-4D09-9522-8EDC55E0D7AC}"/>
              </a:ext>
            </a:extLst>
          </p:cNvPr>
          <p:cNvSpPr txBox="1"/>
          <p:nvPr/>
        </p:nvSpPr>
        <p:spPr>
          <a:xfrm>
            <a:off x="4563069" y="1351597"/>
            <a:ext cx="1634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5FC1A-9CFE-4E0A-B865-EBF32CBC049C}"/>
              </a:ext>
            </a:extLst>
          </p:cNvPr>
          <p:cNvSpPr txBox="1"/>
          <p:nvPr/>
        </p:nvSpPr>
        <p:spPr>
          <a:xfrm>
            <a:off x="4563069" y="1783397"/>
            <a:ext cx="1634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15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정훈</dc:creator>
  <cp:lastModifiedBy>박 정훈</cp:lastModifiedBy>
  <cp:revision>1</cp:revision>
  <dcterms:created xsi:type="dcterms:W3CDTF">2021-11-25T13:57:08Z</dcterms:created>
  <dcterms:modified xsi:type="dcterms:W3CDTF">2021-11-25T14:00:23Z</dcterms:modified>
</cp:coreProperties>
</file>