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56"/>
  </p:notesMasterIdLst>
  <p:handoutMasterIdLst>
    <p:handoutMasterId r:id="rId57"/>
  </p:handoutMasterIdLst>
  <p:sldIdLst>
    <p:sldId id="380" r:id="rId3"/>
    <p:sldId id="467" r:id="rId4"/>
    <p:sldId id="468" r:id="rId5"/>
    <p:sldId id="474" r:id="rId6"/>
    <p:sldId id="518" r:id="rId7"/>
    <p:sldId id="469" r:id="rId8"/>
    <p:sldId id="471" r:id="rId9"/>
    <p:sldId id="470" r:id="rId10"/>
    <p:sldId id="472" r:id="rId11"/>
    <p:sldId id="473" r:id="rId12"/>
    <p:sldId id="479" r:id="rId13"/>
    <p:sldId id="480" r:id="rId14"/>
    <p:sldId id="476" r:id="rId15"/>
    <p:sldId id="477" r:id="rId16"/>
    <p:sldId id="513" r:id="rId17"/>
    <p:sldId id="478" r:id="rId18"/>
    <p:sldId id="523" r:id="rId19"/>
    <p:sldId id="519" r:id="rId20"/>
    <p:sldId id="481" r:id="rId21"/>
    <p:sldId id="514" r:id="rId22"/>
    <p:sldId id="489" r:id="rId23"/>
    <p:sldId id="486" r:id="rId24"/>
    <p:sldId id="521" r:id="rId25"/>
    <p:sldId id="482" r:id="rId26"/>
    <p:sldId id="484" r:id="rId27"/>
    <p:sldId id="485" r:id="rId28"/>
    <p:sldId id="483" r:id="rId29"/>
    <p:sldId id="520" r:id="rId30"/>
    <p:sldId id="487" r:id="rId31"/>
    <p:sldId id="488" r:id="rId32"/>
    <p:sldId id="524" r:id="rId33"/>
    <p:sldId id="525" r:id="rId34"/>
    <p:sldId id="491" r:id="rId35"/>
    <p:sldId id="490" r:id="rId36"/>
    <p:sldId id="492" r:id="rId37"/>
    <p:sldId id="526" r:id="rId38"/>
    <p:sldId id="527" r:id="rId39"/>
    <p:sldId id="493" r:id="rId40"/>
    <p:sldId id="494" r:id="rId41"/>
    <p:sldId id="495" r:id="rId42"/>
    <p:sldId id="496" r:id="rId43"/>
    <p:sldId id="497" r:id="rId44"/>
    <p:sldId id="498" r:id="rId45"/>
    <p:sldId id="500" r:id="rId46"/>
    <p:sldId id="499" r:id="rId47"/>
    <p:sldId id="501" r:id="rId48"/>
    <p:sldId id="502" r:id="rId49"/>
    <p:sldId id="503" r:id="rId50"/>
    <p:sldId id="504" r:id="rId51"/>
    <p:sldId id="512" r:id="rId52"/>
    <p:sldId id="528" r:id="rId53"/>
    <p:sldId id="529" r:id="rId54"/>
    <p:sldId id="530" r:id="rId55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0000FF"/>
    <a:srgbClr val="000066"/>
    <a:srgbClr val="660066"/>
    <a:srgbClr val="FF33CC"/>
    <a:srgbClr val="E1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5394" autoAdjust="0"/>
  </p:normalViewPr>
  <p:slideViewPr>
    <p:cSldViewPr>
      <p:cViewPr varScale="1">
        <p:scale>
          <a:sx n="89" d="100"/>
          <a:sy n="89" d="100"/>
        </p:scale>
        <p:origin x="125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84446BD-BB01-49C5-B7E8-E2F5A86117E9}" type="datetimeFigureOut">
              <a:rPr lang="zh-CN" altLang="en-US"/>
              <a:pPr>
                <a:defRPr/>
              </a:pPr>
              <a:t>2014/11/12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6353CA5F-71D4-4CE1-BD7A-499B57F41E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576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4-11-12T15:29:11.9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19079 10504 0,'0'0'15,"0"0"-15,0 0 16,0 0-16,0 0 16,0 0-16,0 0 15,0 0-15,0 0 16,0 0-16,0 0 0,0 0 16,0 0-16,0 0 15,0 0-15,0 0 16,0 0-16,0 0 15,0 0-15,0 0 16,0 0-16,9 10 16,1 0-16,9-1 15,1 1-15,-1-1 16,0 1-16,0 0 16,10-1-16,0-9 15,0 10-15,9-1 0,1-9 16,-1 0-1,1 10-15,28-10 0,10 0 16,-9 0-16,-30 0 16,0 0-16,-9 0 15,0 0-15,0 0 16,-10 0-16,1 0 16,-1 0-16,0 0 15,0 0-15,1 0 16,-1 0-16,0 0 15,-9 0-15,9 0 16,-19 0-16,9 0 0,1 0 16,0 0-16,-10 0 15,9-10-15,1 1 16,-10 9-16,10-10 16,-1 10-16,-9 0 15,10-9-15,-1 9 16,-9 0-16,10-10 15,0 0-15,-10 10 16,9-9-16,1 9 16,-10 0-16,19-10 15,-19 10-15,10-9 0,-10 9 16,0 0-16,0 0 16,9-10-16,-9 10 15,0 0-15,0 0 16,0 0-16,0 0 15,10-10-15,-10 10 16,29-19-16,-29 19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4-11-12T15:29:13.0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19069 10437 0,'0'0'16,"0"0"-16,0 0 15,0 0-15,0 0 16,-9-9-16,9 9 15,0 0-15,0 0 16,0 0-16,0 0 0,0-10 16,9 0-16,1-9 15,-1 0-15,11 0 16,-1 9-16,10-9 16,-10 9-16,0 1 15,1-1-15,-1 1 16,0-1-16,0 0 15,1 1-15,8-1 16,1 1-16,0-1 16,0 0-16,0 1 15,9 9-15,1 0 0,9 0 16,0-10-16,0 1 16,-9 9-16,-11 0 15,1 0-15,0 0 16,-10 0-16,1-10 15,-1 10-15,0-10 16,0 10-16,1 0 16,-11-9-16,1-1 15,9 1-15,0-11 16,-19 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4-11-12T15:29:15.7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14682 10456 0,'0'0'16,"-10"0"-16,-9 10 15,0-10-15,9 0 16,1 0-16,-1 0 15,0 0-15,10 0 16,0 0-16,0 0 16,0 0-16,0 0 15,-9-10-15,9 10 16,-10-9-16,10 9 16,0-10-16,0 10 0,0 0 15,0-9-15,0-1 16,10 0-16,9 1 15,10-1-15,9 1 16,10-1-16,10 0 16,0 1-16,-10-1 15,-9 1-15,-11-1 16,-8 0-16,-1 1 16,0-1-16,0 10 15,1 0-15,-11 0 0,-9 0 16,0 0-16,0 0 15,0 0-15,0 0 16,0 0-16,0 0 16,0 0-16,0 0 15,0 0-15,0 0 16,0 0-16,0 0 16,0 0-16,0 0 15,-19 10-15,-10-1 16,-19 11-16,0-11 15,-10 10-15,-9-9 16,9 0-16,10-1 0,19-9 16,0 0-16,10 0 15,0 0-15,9 0 16,10 0-16,0 0 16,0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4-11-12T15:29:17.3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10543 0,'0'0'16,"0"0"-16,0 0 15,0 0-15,0 0 16,0 0-16,0 0 16,0 0-16,19 0 15,0 0-15,1 0 16,18 0-16,1 9 0,-1 1 16,1 0-16,-1-1 15,-9 1-15,-10-1 16,1 1-16,-1 0 15,-19-10-15,0 0 16,0 0-16,0 0 16,0 0-16,-19 9 15,-10 1-15,0-1 16,0-9-16,0 0 16,10-9-16,0-1 15,-1-9-15,1-10 0,0 0 16,9 1-16,1-1 15,-1 10-15,10 9 16,0-9-16,0 9 16,0 1-16,0-1 15,10 0-15,9 1 16,10-1-16,19 1 16,0 9-16,0 0 15,0 9-15,-9 1 16,-1 9-16,-9 0 15,-10-9-15,0-1 0,-9 1 16,-10-10-16,0 0 16,0 0-16,0 0 15,0 0-15,-19 10 16,0-10-16,-10 0 16,0 0-16,-10-10 15,11-9-15,-1 0 16,9-1-16,1 1 15,10 0-15,-1 9 16,10 1-16,0-10 0,19-1 16,20-8-16,-39 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4-11-12T15:29:27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20493 12425 0,'0'0'16,"0"0"-16,0 0 16,0 0-16,0 0 15,0 0-15,0 0 16,0 0-16,0 0 16,0 0-16,0 0 15,0 0-15,0 0 16,0 0-16,0 0 15,0 0-15,10-19 16,-10 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5F2BCFF-848E-461B-8101-CAD49515EF5B}" type="datetimeFigureOut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7D9788F-BA4F-404C-B4D8-3AA0D1465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5EA6F07-5CA0-4FA5-A998-B5198A2FB70D}" type="slidenum">
              <a:rPr lang="zh-CN" altLang="en-US" smtClean="0">
                <a:ea typeface="宋体" pitchFamily="2" charset="-122"/>
              </a:rPr>
              <a:pPr>
                <a:defRPr/>
              </a:pPr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83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B9AA69E-C39E-4C1B-BE3E-E141722CF395}" type="slidenum">
              <a:rPr lang="zh-CN" altLang="en-US" smtClean="0">
                <a:ea typeface="宋体" pitchFamily="2" charset="-122"/>
              </a:rPr>
              <a:pPr>
                <a:defRPr/>
              </a:pPr>
              <a:t>10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400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D765689-E836-462C-956B-4D8EDB00B799}" type="slidenum">
              <a:rPr lang="zh-CN" altLang="en-US" smtClean="0">
                <a:ea typeface="宋体" pitchFamily="2" charset="-122"/>
              </a:rPr>
              <a:pPr>
                <a:defRPr/>
              </a:pPr>
              <a:t>11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714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96574A5-402C-4CB0-BD5B-8EC65AC3BBE7}" type="slidenum">
              <a:rPr lang="zh-CN" altLang="en-US" smtClean="0">
                <a:ea typeface="宋体" pitchFamily="2" charset="-122"/>
              </a:rPr>
              <a:pPr>
                <a:defRPr/>
              </a:pPr>
              <a:t>12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15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80E2BD-91FA-484A-9469-6F0F8D6104B4}" type="slidenum">
              <a:rPr lang="zh-CN" altLang="en-US" smtClean="0">
                <a:ea typeface="宋体" pitchFamily="2" charset="-122"/>
              </a:rPr>
              <a:pPr>
                <a:defRPr/>
              </a:pPr>
              <a:t>13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40360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5BD9B98-36D7-462F-9DCC-07159A126815}" type="slidenum">
              <a:rPr lang="zh-CN" altLang="en-US" smtClean="0">
                <a:ea typeface="宋体" pitchFamily="2" charset="-122"/>
              </a:rPr>
              <a:pPr>
                <a:defRPr/>
              </a:pPr>
              <a:t>14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9088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CFFE75F-66EE-4AAD-AAF8-702EDE364E29}" type="slidenum">
              <a:rPr lang="zh-CN" altLang="en-US" smtClean="0">
                <a:ea typeface="宋体" pitchFamily="2" charset="-122"/>
              </a:rPr>
              <a:pPr>
                <a:defRPr/>
              </a:pPr>
              <a:t>15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0321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8D2D6DE-7F0C-4FC6-A3E4-40F546BE2AE9}" type="slidenum">
              <a:rPr lang="zh-CN" altLang="en-US" smtClean="0">
                <a:ea typeface="宋体" pitchFamily="2" charset="-122"/>
              </a:rPr>
              <a:pPr>
                <a:defRPr/>
              </a:pPr>
              <a:t>16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9365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FC5C0E-902D-4E99-B1D7-E341EAD9D074}" type="slidenum">
              <a:rPr lang="zh-CN" altLang="en-US" smtClean="0">
                <a:ea typeface="宋体" pitchFamily="2" charset="-122"/>
              </a:rPr>
              <a:pPr>
                <a:defRPr/>
              </a:pPr>
              <a:t>18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164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8F1845-624A-4FCE-BD6A-9EC00F9C1929}" type="slidenum">
              <a:rPr lang="zh-CN" altLang="en-US" smtClean="0">
                <a:ea typeface="宋体" pitchFamily="2" charset="-122"/>
              </a:rPr>
              <a:pPr>
                <a:defRPr/>
              </a:pPr>
              <a:t>19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991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1C201C8-1C13-4D88-866F-828412660402}" type="slidenum">
              <a:rPr lang="zh-CN" altLang="en-US" smtClean="0">
                <a:ea typeface="宋体" pitchFamily="2" charset="-122"/>
              </a:rPr>
              <a:pPr>
                <a:defRPr/>
              </a:pPr>
              <a:t>20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6060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7669214-367D-4AE7-A438-62554404C9E3}" type="slidenum">
              <a:rPr lang="zh-CN" altLang="en-US" smtClean="0">
                <a:ea typeface="宋体" pitchFamily="2" charset="-122"/>
              </a:rPr>
              <a:pPr>
                <a:defRPr/>
              </a:pPr>
              <a:t>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- Thread reduction due to the limit of hardware resources is done</a:t>
            </a:r>
            <a:r>
              <a:rPr lang="en-US" altLang="zh-CN" baseline="0" dirty="0" smtClean="0"/>
              <a:t> at the block granularity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27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4003BD-9D81-405C-AFD6-8FDD967804E2}" type="slidenum">
              <a:rPr lang="zh-CN" altLang="en-US" smtClean="0">
                <a:ea typeface="宋体" pitchFamily="2" charset="-122"/>
              </a:rPr>
              <a:pPr>
                <a:defRPr/>
              </a:pPr>
              <a:t>21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64031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D70E729-2BD6-4DCF-B3AA-EA7062E87082}" type="slidenum">
              <a:rPr lang="zh-CN" altLang="en-US" smtClean="0">
                <a:ea typeface="宋体" pitchFamily="2" charset="-122"/>
              </a:rPr>
              <a:pPr>
                <a:defRPr/>
              </a:pPr>
              <a:t>22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8957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F43066F-2C84-429C-99F7-07737A070030}" type="slidenum">
              <a:rPr lang="zh-CN" altLang="en-US" smtClean="0">
                <a:ea typeface="宋体" pitchFamily="2" charset="-122"/>
              </a:rPr>
              <a:pPr>
                <a:defRPr/>
              </a:pPr>
              <a:t>23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9677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61A425-D44C-46FE-BE2A-2E05EF16AC4B}" type="slidenum">
              <a:rPr lang="zh-CN" altLang="en-US" smtClean="0">
                <a:ea typeface="宋体" pitchFamily="2" charset="-122"/>
              </a:rPr>
              <a:pPr>
                <a:defRPr/>
              </a:pPr>
              <a:t>24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379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15E9E3F-DC91-48DC-923D-B34185FD7A2F}" type="slidenum">
              <a:rPr lang="zh-CN" altLang="en-US" smtClean="0">
                <a:ea typeface="宋体" pitchFamily="2" charset="-122"/>
              </a:rPr>
              <a:pPr>
                <a:defRPr/>
              </a:pPr>
              <a:t>25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4543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4350F22-AFEB-47C1-A9DC-C29F5F88BA53}" type="slidenum">
              <a:rPr lang="zh-CN" altLang="en-US" smtClean="0">
                <a:ea typeface="宋体" pitchFamily="2" charset="-122"/>
              </a:rPr>
              <a:pPr>
                <a:defRPr/>
              </a:pPr>
              <a:t>26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34308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95ED08-ADD7-4194-960D-1FC5FB542E60}" type="slidenum">
              <a:rPr lang="zh-CN" altLang="en-US" smtClean="0">
                <a:ea typeface="宋体" pitchFamily="2" charset="-122"/>
              </a:rPr>
              <a:pPr>
                <a:defRPr/>
              </a:pPr>
              <a:t>27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170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0C6E1B-7B39-4FE5-A493-D50468D26857}" type="slidenum">
              <a:rPr lang="zh-CN" altLang="en-US" smtClean="0">
                <a:ea typeface="宋体" pitchFamily="2" charset="-122"/>
              </a:rPr>
              <a:pPr>
                <a:defRPr/>
              </a:pPr>
              <a:t>28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3088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A27002-0AEF-4189-80C7-A427C19DC953}" type="slidenum">
              <a:rPr lang="zh-CN" altLang="en-US" smtClean="0">
                <a:ea typeface="宋体" pitchFamily="2" charset="-122"/>
              </a:rPr>
              <a:pPr>
                <a:defRPr/>
              </a:pPr>
              <a:t>29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966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6901A07-752B-4E06-9653-ADBC86E1E3DE}" type="slidenum">
              <a:rPr lang="zh-CN" altLang="en-US" smtClean="0">
                <a:ea typeface="宋体" pitchFamily="2" charset="-122"/>
              </a:rPr>
              <a:pPr>
                <a:defRPr/>
              </a:pPr>
              <a:t>30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86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D44F48-6CBA-4D92-8E91-4D04E1BD314D}" type="slidenum">
              <a:rPr lang="zh-CN" altLang="en-US" smtClean="0">
                <a:ea typeface="宋体" pitchFamily="2" charset="-122"/>
              </a:rPr>
              <a:pPr>
                <a:defRPr/>
              </a:pPr>
              <a:t>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0211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E4BB381-997A-42AC-BB95-B94F01DDFB97}" type="slidenum">
              <a:rPr lang="zh-CN" altLang="en-US" smtClean="0">
                <a:ea typeface="宋体" pitchFamily="2" charset="-122"/>
              </a:rPr>
              <a:pPr>
                <a:defRPr/>
              </a:pPr>
              <a:t>31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6137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042CDD6-F885-471B-9996-969F0E2079F5}" type="slidenum">
              <a:rPr lang="zh-CN" altLang="en-US" smtClean="0">
                <a:ea typeface="宋体" pitchFamily="2" charset="-122"/>
              </a:rPr>
              <a:pPr>
                <a:defRPr/>
              </a:pPr>
              <a:t>32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84134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4F40C2E-2B96-4D06-836A-617DAC5879AD}" type="slidenum">
              <a:rPr lang="zh-CN" altLang="en-US" smtClean="0">
                <a:ea typeface="宋体" pitchFamily="2" charset="-122"/>
              </a:rPr>
              <a:pPr>
                <a:defRPr/>
              </a:pPr>
              <a:t>33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8036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55F4421-4C74-42EE-A53A-555A63E103DA}" type="slidenum">
              <a:rPr lang="zh-CN" altLang="en-US" smtClean="0">
                <a:ea typeface="宋体" pitchFamily="2" charset="-122"/>
              </a:rPr>
              <a:pPr>
                <a:defRPr/>
              </a:pPr>
              <a:t>34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5605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0312B7E-4255-4D9D-986E-0BBB9891C698}" type="slidenum">
              <a:rPr lang="zh-CN" altLang="en-US" smtClean="0">
                <a:ea typeface="宋体" pitchFamily="2" charset="-122"/>
              </a:rPr>
              <a:pPr>
                <a:defRPr/>
              </a:pPr>
              <a:t>35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415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8AFEAF4-B631-477C-AF88-4FAA732C905A}" type="slidenum">
              <a:rPr lang="zh-CN" altLang="en-US" smtClean="0">
                <a:ea typeface="宋体" pitchFamily="2" charset="-122"/>
              </a:rPr>
              <a:pPr>
                <a:defRPr/>
              </a:pPr>
              <a:t>36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57578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288234-26E3-40F0-BD79-544407DDC70F}" type="slidenum">
              <a:rPr lang="zh-CN" altLang="en-US" smtClean="0">
                <a:ea typeface="宋体" pitchFamily="2" charset="-122"/>
              </a:rPr>
              <a:pPr>
                <a:defRPr/>
              </a:pPr>
              <a:t>37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42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F7AAFDF-D69B-428F-A9BC-B9981D079A8D}" type="slidenum">
              <a:rPr lang="zh-CN" altLang="en-US" smtClean="0">
                <a:ea typeface="宋体" pitchFamily="2" charset="-122"/>
              </a:rPr>
              <a:pPr>
                <a:defRPr/>
              </a:pPr>
              <a:t>38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055190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3A5895-2AA3-4E87-8D2D-017E1076EC87}" type="slidenum">
              <a:rPr lang="zh-CN" altLang="en-US" smtClean="0">
                <a:ea typeface="宋体" pitchFamily="2" charset="-122"/>
              </a:rPr>
              <a:pPr>
                <a:defRPr/>
              </a:pPr>
              <a:t>39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1256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D5126C-BFCF-4CD0-8AF7-435AF8A3F5F0}" type="slidenum">
              <a:rPr lang="zh-CN" altLang="en-US" smtClean="0">
                <a:ea typeface="宋体" pitchFamily="2" charset="-122"/>
              </a:rPr>
              <a:pPr>
                <a:defRPr/>
              </a:pPr>
              <a:t>40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334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4F7BD1-1055-4C3D-9DE5-D0E3B02FAAAB}" type="slidenum">
              <a:rPr lang="zh-CN" altLang="en-US" smtClean="0">
                <a:ea typeface="宋体" pitchFamily="2" charset="-122"/>
              </a:rPr>
              <a:pPr>
                <a:defRPr/>
              </a:pPr>
              <a:t>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Trade-off between</a:t>
            </a:r>
            <a:r>
              <a:rPr lang="en-US" altLang="zh-CN" baseline="0" dirty="0" smtClean="0"/>
              <a:t> register limit and concurrent threads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387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FDF051-81AE-4B2E-8F49-9E6133C63986}" type="slidenum">
              <a:rPr lang="zh-CN" altLang="en-US" smtClean="0">
                <a:ea typeface="宋体" pitchFamily="2" charset="-122"/>
              </a:rPr>
              <a:pPr>
                <a:defRPr/>
              </a:pPr>
              <a:t>41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3913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E1D0006-7967-4E22-BD68-6E3FA726ADF3}" type="slidenum">
              <a:rPr lang="zh-CN" altLang="en-US" smtClean="0">
                <a:ea typeface="宋体" pitchFamily="2" charset="-122"/>
              </a:rPr>
              <a:pPr>
                <a:defRPr/>
              </a:pPr>
              <a:t>42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2281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F80701-A723-428C-ABEF-165E664BCE98}" type="slidenum">
              <a:rPr lang="zh-CN" altLang="en-US" smtClean="0">
                <a:ea typeface="宋体" pitchFamily="2" charset="-122"/>
              </a:rPr>
              <a:pPr>
                <a:defRPr/>
              </a:pPr>
              <a:t>43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4701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FB0EAA-6131-466A-8AFA-9270AEEEC39F}" type="slidenum">
              <a:rPr lang="zh-CN" altLang="en-US" smtClean="0">
                <a:ea typeface="宋体" pitchFamily="2" charset="-122"/>
              </a:rPr>
              <a:pPr>
                <a:defRPr/>
              </a:pPr>
              <a:t>44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110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EBB87DE-0FAF-4076-8E51-7C2B02E57B51}" type="slidenum">
              <a:rPr lang="zh-CN" altLang="en-US" smtClean="0">
                <a:ea typeface="宋体" pitchFamily="2" charset="-122"/>
              </a:rPr>
              <a:pPr>
                <a:defRPr/>
              </a:pPr>
              <a:t>45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050018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9D20FB-CD3A-4A05-BC4A-B5E8EACD79E0}" type="slidenum">
              <a:rPr lang="zh-CN" altLang="en-US" smtClean="0">
                <a:ea typeface="宋体" pitchFamily="2" charset="-122"/>
              </a:rPr>
              <a:pPr>
                <a:defRPr/>
              </a:pPr>
              <a:t>46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719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811E7E-B316-4D76-833A-2A9C0F9EA054}" type="slidenum">
              <a:rPr lang="zh-CN" altLang="en-US" smtClean="0">
                <a:ea typeface="宋体" pitchFamily="2" charset="-122"/>
              </a:rPr>
              <a:pPr>
                <a:defRPr/>
              </a:pPr>
              <a:t>47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38790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96F5CB0-1D86-41F7-A4C6-44939403A92A}" type="slidenum">
              <a:rPr lang="zh-CN" altLang="en-US" smtClean="0">
                <a:ea typeface="宋体" pitchFamily="2" charset="-122"/>
              </a:rPr>
              <a:pPr>
                <a:defRPr/>
              </a:pPr>
              <a:t>48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67614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FA909A5-AD7F-4F9D-AFB5-83E3FD313729}" type="slidenum">
              <a:rPr lang="zh-CN" altLang="en-US" smtClean="0">
                <a:ea typeface="宋体" pitchFamily="2" charset="-122"/>
              </a:rPr>
              <a:pPr>
                <a:defRPr/>
              </a:pPr>
              <a:t>49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951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E0D3284-3B48-49E7-8AF8-F2810A84F30E}" type="slidenum">
              <a:rPr lang="zh-CN" altLang="en-US" smtClean="0">
                <a:ea typeface="宋体" pitchFamily="2" charset="-122"/>
              </a:rPr>
              <a:pPr>
                <a:defRPr/>
              </a:pPr>
              <a:t>50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336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1E76FDF-31E6-4363-B6E6-ECE042586421}" type="slidenum">
              <a:rPr lang="zh-CN" altLang="en-US" smtClean="0">
                <a:ea typeface="宋体" pitchFamily="2" charset="-122"/>
              </a:rPr>
              <a:pPr>
                <a:defRPr/>
              </a:pPr>
              <a:t>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dirty="0" smtClean="0"/>
              <a:t>-how to partition a warp in</a:t>
            </a:r>
            <a:r>
              <a:rPr lang="en-US" altLang="zh-CN" baseline="0" dirty="0" smtClean="0"/>
              <a:t> 2-D hierarchy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9745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96A7D5-D7FA-40AD-AD96-FA381C62A99C}" type="slidenum">
              <a:rPr lang="zh-CN" altLang="en-US" smtClean="0">
                <a:ea typeface="宋体" pitchFamily="2" charset="-122"/>
              </a:rPr>
              <a:pPr>
                <a:defRPr/>
              </a:pPr>
              <a:t>51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69957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E11CAC4-C782-4C9B-A692-362664F0CBE4}" type="slidenum">
              <a:rPr lang="zh-CN" altLang="en-US" smtClean="0">
                <a:ea typeface="宋体" pitchFamily="2" charset="-122"/>
              </a:rPr>
              <a:pPr>
                <a:defRPr/>
              </a:pPr>
              <a:t>52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16656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CF9634-4CE5-4C23-841F-CC66FE823990}" type="slidenum">
              <a:rPr lang="zh-CN" altLang="en-US" smtClean="0">
                <a:ea typeface="宋体" pitchFamily="2" charset="-122"/>
              </a:rPr>
              <a:pPr>
                <a:defRPr/>
              </a:pPr>
              <a:t>53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341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9D067B-AC0A-424E-A551-A2B30E5898AC}" type="slidenum">
              <a:rPr lang="zh-CN" altLang="en-US" smtClean="0">
                <a:ea typeface="宋体" pitchFamily="2" charset="-122"/>
              </a:rPr>
              <a:pPr>
                <a:defRPr/>
              </a:pPr>
              <a:t>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017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AF66668-A1C5-446E-B9D2-A83CF293E976}" type="slidenum">
              <a:rPr lang="zh-CN" altLang="en-US" smtClean="0">
                <a:ea typeface="宋体" pitchFamily="2" charset="-122"/>
              </a:rPr>
              <a:pPr>
                <a:defRPr/>
              </a:pPr>
              <a:t>7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314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B7DC5F-2AF9-42A8-9637-0152D0CC4021}" type="slidenum">
              <a:rPr lang="zh-CN" altLang="en-US" smtClean="0">
                <a:ea typeface="宋体" pitchFamily="2" charset="-122"/>
              </a:rPr>
              <a:pPr>
                <a:defRPr/>
              </a:pPr>
              <a:t>8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02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7D1917A-6422-4512-8FBC-F3B8E6B0C228}" type="slidenum">
              <a:rPr lang="zh-CN" altLang="en-US" smtClean="0">
                <a:ea typeface="宋体" pitchFamily="2" charset="-122"/>
              </a:rPr>
              <a:pPr>
                <a:defRPr/>
              </a:pPr>
              <a:t>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460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3381A-370C-4CAA-85E6-01E33B52BAE2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FF7BD-E8CA-4301-9C45-99810FCFD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24939-2065-4543-A13D-4883264662FF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57B9-05A2-4251-95F1-5C5E76AD99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390C-EBCD-4B3D-B386-C62324C7AA24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9D93-29BD-44CB-936B-EA3624400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17E3B-1EDB-406B-9AC4-464409A4B525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E48AE-70BB-4BBC-AF04-6660F8CEB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3BA2-C3FD-417B-8FFA-FDF763482369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A2F09-17CE-4EBF-B855-7B09BCD88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6FA03-4F57-4548-9BCF-F2B198D1801D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64988-AF28-40CF-86C1-DF60E568D3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64B26-0536-46FD-A6E3-6916FC6F848A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E8CB7-E881-4C4D-859F-54D2D426C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355DD-5661-4F81-98A6-AE8F86CB39FB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A1CFF-1B7C-46AB-B802-8F0BA21789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DB384-BF17-4315-99AF-F0406A7DE757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67F58-703F-4DE8-B01C-7F206DF04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D64B0-A798-4ED5-8484-B4C5C5D8FBDB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E89B-FE6D-4239-AC9E-9608F97288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2B18-1316-49DB-BE78-214850D96A9C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E8D6B-55F9-49E2-A903-9EDDE966E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97D9-3A9C-47C2-9ED9-326B87227E8B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3F745-4FEA-45E3-89DD-9F44F32D5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52AB44-C713-47D2-A1E4-8D579AC0EA43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61A1DE-2F0F-49E7-96B8-7951F077B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10" r:id="rId1"/>
    <p:sldLayoutId id="2147484811" r:id="rId2"/>
    <p:sldLayoutId id="2147484812" r:id="rId3"/>
    <p:sldLayoutId id="2147484813" r:id="rId4"/>
    <p:sldLayoutId id="2147484814" r:id="rId5"/>
    <p:sldLayoutId id="2147484815" r:id="rId6"/>
    <p:sldLayoutId id="2147484816" r:id="rId7"/>
    <p:sldLayoutId id="2147484817" r:id="rId8"/>
    <p:sldLayoutId id="2147484818" r:id="rId9"/>
    <p:sldLayoutId id="2147484819" r:id="rId10"/>
    <p:sldLayoutId id="2147484820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79DF2F-9B04-48F6-9A08-01153531F6D3}" type="datetime1">
              <a:rPr lang="zh-CN" altLang="en-US"/>
              <a:pPr>
                <a:defRPr/>
              </a:pPr>
              <a:t>2014/11/12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07688C-C2ED-41EA-9CD9-81F483C3B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4.emf"/><Relationship Id="rId3" Type="http://schemas.openxmlformats.org/officeDocument/2006/relationships/image" Target="../media/image49.png"/><Relationship Id="rId7" Type="http://schemas.openxmlformats.org/officeDocument/2006/relationships/image" Target="../media/image51.emf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4000" b="1" dirty="0" smtClean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 smtClean="0">
                <a:solidFill>
                  <a:srgbClr val="C00000"/>
                </a:solidFill>
              </a:rPr>
              <a:t>CS427 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Multicore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 Architecture and Parallel Computing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3600" b="1" dirty="0" smtClean="0">
                <a:solidFill>
                  <a:srgbClr val="0070C0"/>
                </a:solidFill>
              </a:rPr>
              <a:t>Lecture 8 CUDA, cont’d 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Prof. Li Jiang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2014/11/13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Font typeface="Arial" charset="0"/>
              <a:buNone/>
            </a:pPr>
            <a:endParaRPr lang="zh-CN" altLang="en-US" sz="4000" b="1" dirty="0" smtClean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31D38-17DC-4A71-BC2B-6B528F5777B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Double Buffering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55EA8-B99C-4F32-8800-F51E9CA4496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57300"/>
            <a:ext cx="835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Divergence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81631-B10A-4A19-AD5F-D8EB58C33B3E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285875"/>
            <a:ext cx="78771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77856-C6FB-491E-8595-4BE2DC25F94E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62063"/>
            <a:ext cx="7924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61432723-E1F9-4798-B7B8-3C3C63255A4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1381125"/>
            <a:ext cx="80867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B6F75-2034-4A7C-B19D-A4CE8AB943F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3" y="1447800"/>
            <a:ext cx="85629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Divergence in Reduction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11228-239B-4C5A-ABCD-1AAC14877A6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1352550"/>
            <a:ext cx="85248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52600" y="6354246"/>
            <a:ext cx="59940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How to reduce the waste of threads? Try by yourself!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Problem in the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7EB65-C3FB-4CDF-B5DF-766927898507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1352550"/>
            <a:ext cx="79438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Problem in the Program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F7A48-723D-4771-892C-F6CB4680938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457325"/>
            <a:ext cx="81248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Better Implementation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CB3B3-1454-470B-88EC-8A12240C8FD0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76350"/>
            <a:ext cx="7924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Better Implementation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475CA-DE2D-4CC6-9FF0-FDA4C53D5850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1266825"/>
            <a:ext cx="84677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Register File Limitation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74F25-96B8-45E4-9105-7AA3F981B7E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371600" y="1828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1323975"/>
            <a:ext cx="80486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71600" y="5943600"/>
            <a:ext cx="609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Thread reduction due to the limit of hardware resources is done at the block granularity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Better Implementation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012F6-AF4A-4688-AD9F-FB4CEB6625C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1638300"/>
            <a:ext cx="79533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524000" y="5410200"/>
            <a:ext cx="3313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How about the data locality?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Predicate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E219E-ABFC-41E2-9B6A-3AC96BCBC7B8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905000"/>
            <a:ext cx="7181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Predicate Example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3147E-931C-4CE7-83E8-3431B1C6EE4A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547813"/>
            <a:ext cx="75247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If-Else Predicate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0B90-C89F-4C89-BE66-978367CFF824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438275"/>
            <a:ext cx="71818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4343400" y="1295400"/>
            <a:ext cx="1447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If-Else Predicate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5028A-BE32-42A6-A0F5-6E2DA030E38E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471613"/>
            <a:ext cx="78867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Predicate in G80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8DE18-1B4E-408B-B874-40132F96AB8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92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Algorithm Decision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11C61-A552-4E00-AA76-7FBE92788316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14450"/>
            <a:ext cx="8077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Global Synchronization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55BDB-A4E9-4ABF-97FB-58FB586E2E76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9914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 (MRI)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75FB6-75BF-4381-AEA1-6672FE80B84A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1343025"/>
            <a:ext cx="79914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51002-F8CF-4823-9E9F-4DB96964842F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1400175"/>
            <a:ext cx="80295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Dynamic Partitioning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51885-3932-41B5-80F4-DBC0B1F5AF1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1057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78B75-FD7F-45A3-BBF7-CC84D5DFD2B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1276350"/>
            <a:ext cx="8439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05060-6799-4E10-9BCE-1552194998E3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114425"/>
            <a:ext cx="85439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D4B7A-3195-4C71-A40E-D4010DCD30A8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28725"/>
            <a:ext cx="42672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07561-F80B-4947-9126-815C7AEEAD28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2573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99D61-F7FC-42AF-AD0A-3DAF13B81D6E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228725"/>
            <a:ext cx="83724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565A2-C1B2-4469-B3EE-D3D66FEA97D2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343025"/>
            <a:ext cx="81057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C395A-79AF-403B-876A-A136EBCBE242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1257300"/>
            <a:ext cx="8220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A751C-9A56-4301-8B8C-2D19A96FAB09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781925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04212-E701-4D6C-B0F7-811A55EB47B2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787717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6ADC6-86CD-4080-AA95-E7A518C74F11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2376488"/>
            <a:ext cx="8162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ILP Vs. TLP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C2AE9-0F10-4BA5-8F90-F6315987614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685800" y="1592263"/>
            <a:ext cx="79248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0" dirty="0"/>
              <a:t>• Assume that a kernel has 256-thread Blocks, 4 independent instructions for each global memory load in the thread program, and each thread uses 10 registers, can fit 3 </a:t>
            </a:r>
            <a:r>
              <a:rPr lang="en-US" altLang="zh-CN" sz="2400" b="0" dirty="0" smtClean="0"/>
              <a:t>blocks, </a:t>
            </a:r>
            <a:r>
              <a:rPr lang="en-US" altLang="zh-CN" sz="2400" b="0" dirty="0"/>
              <a:t>global loads have 400 cycles</a:t>
            </a:r>
          </a:p>
          <a:p>
            <a:r>
              <a:rPr lang="en-US" altLang="zh-CN" sz="2400" b="0" dirty="0"/>
              <a:t>	</a:t>
            </a: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– 4 cycles * 4 inst * 24 warps = 384 &lt; 400</a:t>
            </a:r>
          </a:p>
          <a:p>
            <a:endParaRPr lang="en-US" altLang="zh-CN" sz="2400" b="0" dirty="0"/>
          </a:p>
          <a:p>
            <a:r>
              <a:rPr lang="en-US" altLang="zh-CN" sz="2400" b="0" dirty="0"/>
              <a:t>• If a compiler can use one more register to change the</a:t>
            </a:r>
          </a:p>
          <a:p>
            <a:r>
              <a:rPr lang="en-US" altLang="zh-CN" sz="2400" b="0" dirty="0"/>
              <a:t>dependence pattern so that 8 independent instructions exist for each global memory load, can only fit 2 blocks</a:t>
            </a:r>
          </a:p>
          <a:p>
            <a:r>
              <a:rPr lang="en-US" altLang="zh-CN" sz="2400" b="0" dirty="0"/>
              <a:t>	</a:t>
            </a:r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– 4 cycles * 8 inst * 16 warps = 512 &gt; 400, better hiding  </a:t>
            </a:r>
          </a:p>
          <a:p>
            <a:r>
              <a:rPr lang="en-US" altLang="zh-CN" sz="2400" b="0" dirty="0">
                <a:latin typeface="华文隶书" pitchFamily="2" charset="-122"/>
                <a:ea typeface="华文隶书" pitchFamily="2" charset="-122"/>
              </a:rPr>
              <a:t>                 memory latency</a:t>
            </a:r>
            <a:endParaRPr lang="zh-CN" altLang="en-US" sz="2400" b="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23678-2E55-489E-848E-56C507766C6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419225"/>
            <a:ext cx="8505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414C3-4D62-44DE-A0A7-B0C6EDC8811F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1409700"/>
            <a:ext cx="82581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Box 5"/>
          <p:cNvSpPr txBox="1">
            <a:spLocks noChangeArrowheads="1"/>
          </p:cNvSpPr>
          <p:nvPr/>
        </p:nvSpPr>
        <p:spPr bwMode="auto">
          <a:xfrm>
            <a:off x="3200400" y="2830513"/>
            <a:ext cx="76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9DF3D-83A0-434D-A897-AB43F77C8388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5734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815263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99425-3253-4D18-9D78-D645B39D826D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775335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588D6-89CC-4AF5-AFB9-F9A6749F1AC7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8153400" cy="54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Box 5"/>
          <p:cNvSpPr txBox="1">
            <a:spLocks noChangeArrowheads="1"/>
          </p:cNvSpPr>
          <p:nvPr/>
        </p:nvSpPr>
        <p:spPr bwMode="auto">
          <a:xfrm>
            <a:off x="3654425" y="4111625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Kx_c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5026025" y="4114800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Ky_c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9399" name="TextBox 7"/>
          <p:cNvSpPr txBox="1">
            <a:spLocks noChangeArrowheads="1"/>
          </p:cNvSpPr>
          <p:nvPr/>
        </p:nvSpPr>
        <p:spPr bwMode="auto">
          <a:xfrm>
            <a:off x="6400800" y="4114800"/>
            <a:ext cx="6032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Kz_c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89E7B-E7A1-48C6-A88B-760DE2EB83CF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762000" y="6259513"/>
            <a:ext cx="3200400" cy="369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143000"/>
            <a:ext cx="85534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826EF-E57B-47C9-9B31-2E29D12A53E3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50950"/>
            <a:ext cx="79438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07973-9693-41C3-AF73-37A5B5551358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1143000"/>
            <a:ext cx="85153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6868440" y="3774600"/>
              <a:ext cx="402120" cy="453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2600" y="3711240"/>
                <a:ext cx="4338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6861600" y="3643200"/>
              <a:ext cx="322200" cy="1144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5760" y="3579840"/>
                <a:ext cx="353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5247360" y="3705480"/>
              <a:ext cx="173520" cy="62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1520" y="3642120"/>
                <a:ext cx="205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3657600" y="3702240"/>
              <a:ext cx="173520" cy="131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1760" y="3638520"/>
                <a:ext cx="205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7377480" y="4466160"/>
              <a:ext cx="3960" cy="72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1640" y="4402440"/>
                <a:ext cx="35640" cy="13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F10CB-F7B4-4C2A-9139-18E47C676FEF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143000"/>
            <a:ext cx="7872413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2BD1-9B4A-488B-8A77-6852EC9EC4DC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03325"/>
            <a:ext cx="7896225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Coalescing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3BB06-8216-4ADF-8BA7-78D6DB8DC1B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888" y="1228725"/>
            <a:ext cx="78962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29400" y="2590800"/>
            <a:ext cx="1110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z,y,x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934200" y="33528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9D46B-8F00-409A-A4A3-62A0F05A2E7E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171575"/>
            <a:ext cx="84296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E118B-95B6-4747-AA84-2AB0F7BC6508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200150"/>
            <a:ext cx="79152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5BBDB-018E-490B-96D7-5AF056BC8FD2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1190625"/>
            <a:ext cx="85248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Case Study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D9BD8-8F7D-4E55-BCFA-C7F644020CF3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543050"/>
            <a:ext cx="77152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TextBox 5"/>
          <p:cNvSpPr txBox="1">
            <a:spLocks noChangeArrowheads="1"/>
          </p:cNvSpPr>
          <p:nvPr/>
        </p:nvSpPr>
        <p:spPr bwMode="auto">
          <a:xfrm>
            <a:off x="3733800" y="1458913"/>
            <a:ext cx="21336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Coalescing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9CA8A-3BAB-44FE-8728-EFC448D4A95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333500"/>
            <a:ext cx="80200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Coalescing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9D890-A836-4EA7-AC99-01B60F60E63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1190625"/>
            <a:ext cx="8458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Increasing Per Thread  Work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9D48F-2196-4461-8EE4-9922BFBEF94D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257300"/>
            <a:ext cx="82772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Double Buffering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F7AC58-5F36-447C-933A-8C6ECA1626DD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295400"/>
            <a:ext cx="78105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838200" y="6019800"/>
            <a:ext cx="3657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13240</TotalTime>
  <Words>339</Words>
  <Application>Microsoft Office PowerPoint</Application>
  <PresentationFormat>全屏显示(4:3)</PresentationFormat>
  <Paragraphs>180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Batang</vt:lpstr>
      <vt:lpstr>黑体</vt:lpstr>
      <vt:lpstr>华文隶书</vt:lpstr>
      <vt:lpstr>宋体</vt:lpstr>
      <vt:lpstr>微软雅黑</vt:lpstr>
      <vt:lpstr>幼圆</vt:lpstr>
      <vt:lpstr>Arial</vt:lpstr>
      <vt:lpstr>Calibri</vt:lpstr>
      <vt:lpstr>4_Office 主题</vt:lpstr>
      <vt:lpstr>7_Office 主题</vt:lpstr>
      <vt:lpstr> CS427 Multicore Architecture and Parallel Computing </vt:lpstr>
      <vt:lpstr>Register File Limitation</vt:lpstr>
      <vt:lpstr>Dynamic Partitioning</vt:lpstr>
      <vt:lpstr>ILP Vs. TLP</vt:lpstr>
      <vt:lpstr>Memory Coalescing</vt:lpstr>
      <vt:lpstr>Memory Coalescing</vt:lpstr>
      <vt:lpstr>Memory Coalescing</vt:lpstr>
      <vt:lpstr>Increasing Per Thread  Work</vt:lpstr>
      <vt:lpstr>Double Buffering </vt:lpstr>
      <vt:lpstr>Double Buffering</vt:lpstr>
      <vt:lpstr>Divergence </vt:lpstr>
      <vt:lpstr>Reduction</vt:lpstr>
      <vt:lpstr>Reduction Program</vt:lpstr>
      <vt:lpstr>Reduction Program</vt:lpstr>
      <vt:lpstr>Divergence in Reduction</vt:lpstr>
      <vt:lpstr>Problem in the Program</vt:lpstr>
      <vt:lpstr>Problem in the Program</vt:lpstr>
      <vt:lpstr>Better Implementation</vt:lpstr>
      <vt:lpstr>Better Implementation</vt:lpstr>
      <vt:lpstr>Better Implementation</vt:lpstr>
      <vt:lpstr>Predicate</vt:lpstr>
      <vt:lpstr>Predicate Example</vt:lpstr>
      <vt:lpstr>If-Else Predicate</vt:lpstr>
      <vt:lpstr>If-Else Predicate</vt:lpstr>
      <vt:lpstr>Predicate in G80</vt:lpstr>
      <vt:lpstr>Algorithm Decision </vt:lpstr>
      <vt:lpstr>Global Synchronization </vt:lpstr>
      <vt:lpstr>Case Study (MRI)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ljiang leech</cp:lastModifiedBy>
  <cp:revision>1824</cp:revision>
  <dcterms:created xsi:type="dcterms:W3CDTF">2009-03-12T05:07:32Z</dcterms:created>
  <dcterms:modified xsi:type="dcterms:W3CDTF">2014-11-12T15:36:31Z</dcterms:modified>
</cp:coreProperties>
</file>