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5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4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45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44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7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50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3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06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0AC9-E589-4A96-8679-7A005DDF3601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5FA-C214-4D35-AFF6-7E2E509A7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4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-58981"/>
            <a:ext cx="10468938" cy="69443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6281" y="2971072"/>
            <a:ext cx="5969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5400" b="1" i="1" cap="all" spc="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Yoshitaka amano</a:t>
            </a:r>
            <a:endParaRPr lang="fr-FR" sz="5400" b="1" i="1" cap="all" spc="0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5323" y="4005064"/>
            <a:ext cx="732117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Présentation par Loris, </a:t>
            </a:r>
          </a:p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Enzo, </a:t>
            </a:r>
            <a:r>
              <a:rPr lang="fr-FR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Tevin</a:t>
            </a:r>
            <a:endParaRPr lang="fr-FR" sz="5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Prépa digitale 2019-2020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6775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Tevin ABHAY</dc:creator>
  <cp:lastModifiedBy>Tevin ABHAY</cp:lastModifiedBy>
  <cp:revision>1</cp:revision>
  <dcterms:created xsi:type="dcterms:W3CDTF">2020-01-13T14:01:39Z</dcterms:created>
  <dcterms:modified xsi:type="dcterms:W3CDTF">2020-01-13T14:09:42Z</dcterms:modified>
</cp:coreProperties>
</file>