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</p:sldIdLst>
  <p:sldSz cx="18288000" cy="10287000"/>
  <p:notesSz cx="6858000" cy="9144000"/>
  <p:embeddedFontLst>
    <p:embeddedFont>
      <p:font typeface="Alfa Slab One" charset="1" panose="00000500000000000000"/>
      <p:regular r:id="rId6"/>
    </p:embeddedFont>
    <p:embeddedFont>
      <p:font typeface="Alfa Slab One Italics" charset="1" panose="000005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Telegraf" charset="1" panose="00000500000000000000"/>
      <p:regular r:id="rId12"/>
    </p:embeddedFont>
    <p:embeddedFont>
      <p:font typeface="Telegraf Bold" charset="1" panose="00000800000000000000"/>
      <p:regular r:id="rId13"/>
    </p:embeddedFont>
    <p:embeddedFont>
      <p:font typeface="Telegraf Extra-Light" charset="1" panose="00000300000000000000"/>
      <p:regular r:id="rId14"/>
    </p:embeddedFont>
    <p:embeddedFont>
      <p:font typeface="Telegraf Medium" charset="1" panose="00000600000000000000"/>
      <p:regular r:id="rId15"/>
    </p:embeddedFont>
    <p:embeddedFont>
      <p:font typeface="Telegraf Ultra-Bold" charset="1" panose="00000900000000000000"/>
      <p:regular r:id="rId16"/>
    </p:embeddedFont>
    <p:embeddedFont>
      <p:font typeface="Telegraf Heavy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44" Target="slides/slide27.xml" Type="http://schemas.openxmlformats.org/officeDocument/2006/relationships/slide"/><Relationship Id="rId45" Target="slides/slide28.xml" Type="http://schemas.openxmlformats.org/officeDocument/2006/relationships/slide"/><Relationship Id="rId46" Target="slides/slide29.xml" Type="http://schemas.openxmlformats.org/officeDocument/2006/relationships/slide"/><Relationship Id="rId47" Target="slides/slide30.xml" Type="http://schemas.openxmlformats.org/officeDocument/2006/relationships/slide"/><Relationship Id="rId48" Target="slides/slide31.xml" Type="http://schemas.openxmlformats.org/officeDocument/2006/relationships/slide"/><Relationship Id="rId49" Target="slides/slide32.xml" Type="http://schemas.openxmlformats.org/officeDocument/2006/relationships/slide"/><Relationship Id="rId5" Target="tableStyles.xml" Type="http://schemas.openxmlformats.org/officeDocument/2006/relationships/tableStyles"/><Relationship Id="rId50" Target="slides/slide33.xml" Type="http://schemas.openxmlformats.org/officeDocument/2006/relationships/slide"/><Relationship Id="rId51" Target="slides/slide34.xml" Type="http://schemas.openxmlformats.org/officeDocument/2006/relationships/slide"/><Relationship Id="rId52" Target="slides/slide35.xml" Type="http://schemas.openxmlformats.org/officeDocument/2006/relationships/slide"/><Relationship Id="rId53" Target="slides/slide36.xml" Type="http://schemas.openxmlformats.org/officeDocument/2006/relationships/slide"/><Relationship Id="rId54" Target="slides/slide37.xml" Type="http://schemas.openxmlformats.org/officeDocument/2006/relationships/slide"/><Relationship Id="rId55" Target="slides/slide38.xml" Type="http://schemas.openxmlformats.org/officeDocument/2006/relationships/slide"/><Relationship Id="rId56" Target="slides/slide39.xml" Type="http://schemas.openxmlformats.org/officeDocument/2006/relationships/slide"/><Relationship Id="rId57" Target="slides/slide40.xml" Type="http://schemas.openxmlformats.org/officeDocument/2006/relationships/slide"/><Relationship Id="rId58" Target="slides/slide41.xml" Type="http://schemas.openxmlformats.org/officeDocument/2006/relationships/slide"/><Relationship Id="rId59" Target="slides/slide42.xml" Type="http://schemas.openxmlformats.org/officeDocument/2006/relationships/slide"/><Relationship Id="rId6" Target="fonts/font6.fntdata" Type="http://schemas.openxmlformats.org/officeDocument/2006/relationships/font"/><Relationship Id="rId60" Target="slides/slide43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71814" y="2711373"/>
            <a:ext cx="13944372" cy="461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41"/>
              </a:lnSpc>
            </a:pPr>
            <a:r>
              <a:rPr lang="en-US" sz="13243">
                <a:solidFill>
                  <a:srgbClr val="000000"/>
                </a:solidFill>
                <a:latin typeface="Alfa Slab One"/>
              </a:rPr>
              <a:t>LABORATORY</a:t>
            </a:r>
          </a:p>
          <a:p>
            <a:pPr algn="ctr">
              <a:lnSpc>
                <a:spcPts val="18541"/>
              </a:lnSpc>
              <a:spcBef>
                <a:spcPct val="0"/>
              </a:spcBef>
            </a:pPr>
            <a:r>
              <a:rPr lang="en-US" sz="13243">
                <a:solidFill>
                  <a:srgbClr val="000000"/>
                </a:solidFill>
                <a:latin typeface="Alfa Slab One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6328" y="1644787"/>
            <a:ext cx="16226691" cy="5925888"/>
          </a:xfrm>
          <a:custGeom>
            <a:avLst/>
            <a:gdLst/>
            <a:ahLst/>
            <a:cxnLst/>
            <a:rect r="r" b="b" t="t" l="l"/>
            <a:pathLst>
              <a:path h="5925888" w="16226691">
                <a:moveTo>
                  <a:pt x="0" y="0"/>
                </a:moveTo>
                <a:lnTo>
                  <a:pt x="16226691" y="0"/>
                </a:lnTo>
                <a:lnTo>
                  <a:pt x="16226691" y="5925889"/>
                </a:lnTo>
                <a:lnTo>
                  <a:pt x="0" y="5925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7210" y="1531584"/>
            <a:ext cx="8313581" cy="7223831"/>
          </a:xfrm>
          <a:custGeom>
            <a:avLst/>
            <a:gdLst/>
            <a:ahLst/>
            <a:cxnLst/>
            <a:rect r="r" b="b" t="t" l="l"/>
            <a:pathLst>
              <a:path h="7223831" w="8313581">
                <a:moveTo>
                  <a:pt x="0" y="0"/>
                </a:moveTo>
                <a:lnTo>
                  <a:pt x="8313580" y="0"/>
                </a:lnTo>
                <a:lnTo>
                  <a:pt x="8313580" y="7223832"/>
                </a:lnTo>
                <a:lnTo>
                  <a:pt x="0" y="722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24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05169" y="2417841"/>
            <a:ext cx="10677662" cy="5451319"/>
          </a:xfrm>
          <a:custGeom>
            <a:avLst/>
            <a:gdLst/>
            <a:ahLst/>
            <a:cxnLst/>
            <a:rect r="r" b="b" t="t" l="l"/>
            <a:pathLst>
              <a:path h="5451319" w="10677662">
                <a:moveTo>
                  <a:pt x="0" y="0"/>
                </a:moveTo>
                <a:lnTo>
                  <a:pt x="10677662" y="0"/>
                </a:lnTo>
                <a:lnTo>
                  <a:pt x="10677662" y="5451318"/>
                </a:lnTo>
                <a:lnTo>
                  <a:pt x="0" y="5451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2912" y="833272"/>
            <a:ext cx="7862176" cy="8620457"/>
          </a:xfrm>
          <a:custGeom>
            <a:avLst/>
            <a:gdLst/>
            <a:ahLst/>
            <a:cxnLst/>
            <a:rect r="r" b="b" t="t" l="l"/>
            <a:pathLst>
              <a:path h="8620457" w="7862176">
                <a:moveTo>
                  <a:pt x="0" y="0"/>
                </a:moveTo>
                <a:lnTo>
                  <a:pt x="7862176" y="0"/>
                </a:lnTo>
                <a:lnTo>
                  <a:pt x="7862176" y="8620456"/>
                </a:lnTo>
                <a:lnTo>
                  <a:pt x="0" y="8620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3102" y="3570150"/>
            <a:ext cx="8661797" cy="290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USING LIKE AND </a:t>
            </a:r>
          </a:p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NOT LIKE </a:t>
            </a:r>
          </a:p>
        </p:txBody>
      </p:sp>
    </p:spTree>
  </p:cSld>
  <p:clrMapOvr>
    <a:masterClrMapping/>
  </p:clrMapOvr>
  <p:transition spd="fast">
    <p:wipe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4967" y="2952490"/>
            <a:ext cx="14398066" cy="4382020"/>
          </a:xfrm>
          <a:custGeom>
            <a:avLst/>
            <a:gdLst/>
            <a:ahLst/>
            <a:cxnLst/>
            <a:rect r="r" b="b" t="t" l="l"/>
            <a:pathLst>
              <a:path h="4382020" w="14398066">
                <a:moveTo>
                  <a:pt x="0" y="0"/>
                </a:moveTo>
                <a:lnTo>
                  <a:pt x="14398066" y="0"/>
                </a:lnTo>
                <a:lnTo>
                  <a:pt x="14398066" y="4382020"/>
                </a:lnTo>
                <a:lnTo>
                  <a:pt x="0" y="438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66688" y="1028700"/>
            <a:ext cx="6754625" cy="8219914"/>
          </a:xfrm>
          <a:custGeom>
            <a:avLst/>
            <a:gdLst/>
            <a:ahLst/>
            <a:cxnLst/>
            <a:rect r="r" b="b" t="t" l="l"/>
            <a:pathLst>
              <a:path h="8219914" w="6754625">
                <a:moveTo>
                  <a:pt x="0" y="0"/>
                </a:moveTo>
                <a:lnTo>
                  <a:pt x="6754624" y="0"/>
                </a:lnTo>
                <a:lnTo>
                  <a:pt x="6754624" y="8219914"/>
                </a:lnTo>
                <a:lnTo>
                  <a:pt x="0" y="8219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7513" y="4289288"/>
            <a:ext cx="13312973" cy="14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SORTING QUERY RESULTS</a:t>
            </a:r>
          </a:p>
        </p:txBody>
      </p:sp>
    </p:spTree>
  </p:cSld>
  <p:clrMapOvr>
    <a:masterClrMapping/>
  </p:clrMapOvr>
  <p:transition spd="fast">
    <p:wipe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19288" y="408923"/>
            <a:ext cx="5049423" cy="9469154"/>
          </a:xfrm>
          <a:custGeom>
            <a:avLst/>
            <a:gdLst/>
            <a:ahLst/>
            <a:cxnLst/>
            <a:rect r="r" b="b" t="t" l="l"/>
            <a:pathLst>
              <a:path h="9469154" w="5049423">
                <a:moveTo>
                  <a:pt x="0" y="0"/>
                </a:moveTo>
                <a:lnTo>
                  <a:pt x="5049424" y="0"/>
                </a:lnTo>
                <a:lnTo>
                  <a:pt x="5049424" y="9469154"/>
                </a:lnTo>
                <a:lnTo>
                  <a:pt x="0" y="9469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47702" y="344291"/>
            <a:ext cx="5992595" cy="9598418"/>
          </a:xfrm>
          <a:custGeom>
            <a:avLst/>
            <a:gdLst/>
            <a:ahLst/>
            <a:cxnLst/>
            <a:rect r="r" b="b" t="t" l="l"/>
            <a:pathLst>
              <a:path h="9598418" w="5992595">
                <a:moveTo>
                  <a:pt x="0" y="0"/>
                </a:moveTo>
                <a:lnTo>
                  <a:pt x="5992596" y="0"/>
                </a:lnTo>
                <a:lnTo>
                  <a:pt x="5992596" y="9598418"/>
                </a:lnTo>
                <a:lnTo>
                  <a:pt x="0" y="959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68417" y="2665195"/>
            <a:ext cx="5351166" cy="4956610"/>
          </a:xfrm>
          <a:custGeom>
            <a:avLst/>
            <a:gdLst/>
            <a:ahLst/>
            <a:cxnLst/>
            <a:rect r="r" b="b" t="t" l="l"/>
            <a:pathLst>
              <a:path h="4956610" w="5351166">
                <a:moveTo>
                  <a:pt x="0" y="0"/>
                </a:moveTo>
                <a:lnTo>
                  <a:pt x="5351166" y="0"/>
                </a:lnTo>
                <a:lnTo>
                  <a:pt x="5351166" y="4956610"/>
                </a:lnTo>
                <a:lnTo>
                  <a:pt x="0" y="4956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59037" y="153612"/>
            <a:ext cx="12488375" cy="211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9"/>
              </a:lnSpc>
              <a:spcBef>
                <a:spcPct val="0"/>
              </a:spcBef>
            </a:pPr>
            <a:r>
              <a:rPr lang="en-US" sz="5871">
                <a:solidFill>
                  <a:srgbClr val="000000"/>
                </a:solidFill>
                <a:latin typeface="Telegraf"/>
              </a:rPr>
              <a:t>CREATE AND SELECT NEW DATABASE </a:t>
            </a:r>
          </a:p>
        </p:txBody>
      </p:sp>
    </p:spTree>
  </p:cSld>
  <p:clrMapOvr>
    <a:masterClrMapping/>
  </p:clrMapOvr>
  <p:transition spd="fast">
    <p:wipe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99859" y="786312"/>
            <a:ext cx="13288282" cy="8714375"/>
          </a:xfrm>
          <a:custGeom>
            <a:avLst/>
            <a:gdLst/>
            <a:ahLst/>
            <a:cxnLst/>
            <a:rect r="r" b="b" t="t" l="l"/>
            <a:pathLst>
              <a:path h="8714375" w="13288282">
                <a:moveTo>
                  <a:pt x="0" y="0"/>
                </a:moveTo>
                <a:lnTo>
                  <a:pt x="13288282" y="0"/>
                </a:lnTo>
                <a:lnTo>
                  <a:pt x="13288282" y="8714376"/>
                </a:lnTo>
                <a:lnTo>
                  <a:pt x="0" y="8714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1913" y="4289288"/>
            <a:ext cx="13624173" cy="14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LIMITING QUERY RESULTS</a:t>
            </a:r>
          </a:p>
        </p:txBody>
      </p:sp>
    </p:spTree>
  </p:cSld>
  <p:clrMapOvr>
    <a:masterClrMapping/>
  </p:clrMapOvr>
  <p:transition spd="fast">
    <p:wipe dir="l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08858" y="2462917"/>
            <a:ext cx="10670283" cy="5361167"/>
          </a:xfrm>
          <a:custGeom>
            <a:avLst/>
            <a:gdLst/>
            <a:ahLst/>
            <a:cxnLst/>
            <a:rect r="r" b="b" t="t" l="l"/>
            <a:pathLst>
              <a:path h="5361167" w="10670283">
                <a:moveTo>
                  <a:pt x="0" y="0"/>
                </a:moveTo>
                <a:lnTo>
                  <a:pt x="10670284" y="0"/>
                </a:lnTo>
                <a:lnTo>
                  <a:pt x="10670284" y="5361166"/>
                </a:lnTo>
                <a:lnTo>
                  <a:pt x="0" y="536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5008" y="3401010"/>
            <a:ext cx="10757984" cy="3484981"/>
          </a:xfrm>
          <a:custGeom>
            <a:avLst/>
            <a:gdLst/>
            <a:ahLst/>
            <a:cxnLst/>
            <a:rect r="r" b="b" t="t" l="l"/>
            <a:pathLst>
              <a:path h="3484981" w="10757984">
                <a:moveTo>
                  <a:pt x="0" y="0"/>
                </a:moveTo>
                <a:lnTo>
                  <a:pt x="10757984" y="0"/>
                </a:lnTo>
                <a:lnTo>
                  <a:pt x="10757984" y="3484980"/>
                </a:lnTo>
                <a:lnTo>
                  <a:pt x="0" y="348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0939" y="4289288"/>
            <a:ext cx="8506123" cy="14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UPDATING DATA</a:t>
            </a:r>
          </a:p>
        </p:txBody>
      </p:sp>
    </p:spTree>
  </p:cSld>
  <p:clrMapOvr>
    <a:masterClrMapping/>
  </p:clrMapOvr>
  <p:transition spd="fast">
    <p:wipe dir="l"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31132" y="2738172"/>
            <a:ext cx="10625736" cy="4810657"/>
          </a:xfrm>
          <a:custGeom>
            <a:avLst/>
            <a:gdLst/>
            <a:ahLst/>
            <a:cxnLst/>
            <a:rect r="r" b="b" t="t" l="l"/>
            <a:pathLst>
              <a:path h="4810657" w="10625736">
                <a:moveTo>
                  <a:pt x="0" y="0"/>
                </a:moveTo>
                <a:lnTo>
                  <a:pt x="10625736" y="0"/>
                </a:lnTo>
                <a:lnTo>
                  <a:pt x="10625736" y="4810656"/>
                </a:lnTo>
                <a:lnTo>
                  <a:pt x="0" y="4810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26513" y="4426449"/>
            <a:ext cx="10434974" cy="1434101"/>
          </a:xfrm>
          <a:custGeom>
            <a:avLst/>
            <a:gdLst/>
            <a:ahLst/>
            <a:cxnLst/>
            <a:rect r="r" b="b" t="t" l="l"/>
            <a:pathLst>
              <a:path h="1434101" w="10434974">
                <a:moveTo>
                  <a:pt x="0" y="0"/>
                </a:moveTo>
                <a:lnTo>
                  <a:pt x="10434974" y="0"/>
                </a:lnTo>
                <a:lnTo>
                  <a:pt x="10434974" y="1434102"/>
                </a:lnTo>
                <a:lnTo>
                  <a:pt x="0" y="1434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8557" y="3616111"/>
            <a:ext cx="12130887" cy="3054778"/>
          </a:xfrm>
          <a:custGeom>
            <a:avLst/>
            <a:gdLst/>
            <a:ahLst/>
            <a:cxnLst/>
            <a:rect r="r" b="b" t="t" l="l"/>
            <a:pathLst>
              <a:path h="3054778" w="12130887">
                <a:moveTo>
                  <a:pt x="0" y="0"/>
                </a:moveTo>
                <a:lnTo>
                  <a:pt x="12130886" y="0"/>
                </a:lnTo>
                <a:lnTo>
                  <a:pt x="12130886" y="3054778"/>
                </a:lnTo>
                <a:lnTo>
                  <a:pt x="0" y="3054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01667" y="4289288"/>
            <a:ext cx="8284666" cy="14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DELETING DATA</a:t>
            </a:r>
          </a:p>
        </p:txBody>
      </p:sp>
    </p:spTree>
  </p:cSld>
  <p:clrMapOvr>
    <a:masterClrMapping/>
  </p:clrMapOvr>
  <p:transition spd="fast">
    <p:wipe dir="l"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7763" y="2423437"/>
            <a:ext cx="11212474" cy="5440126"/>
          </a:xfrm>
          <a:custGeom>
            <a:avLst/>
            <a:gdLst/>
            <a:ahLst/>
            <a:cxnLst/>
            <a:rect r="r" b="b" t="t" l="l"/>
            <a:pathLst>
              <a:path h="5440126" w="11212474">
                <a:moveTo>
                  <a:pt x="0" y="0"/>
                </a:moveTo>
                <a:lnTo>
                  <a:pt x="11212474" y="0"/>
                </a:lnTo>
                <a:lnTo>
                  <a:pt x="11212474" y="5440126"/>
                </a:lnTo>
                <a:lnTo>
                  <a:pt x="0" y="5440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30161"/>
            <a:ext cx="18288000" cy="5181600"/>
          </a:xfrm>
          <a:custGeom>
            <a:avLst/>
            <a:gdLst/>
            <a:ahLst/>
            <a:cxnLst/>
            <a:rect r="r" b="b" t="t" l="l"/>
            <a:pathLst>
              <a:path h="5181600" w="18288000">
                <a:moveTo>
                  <a:pt x="0" y="0"/>
                </a:moveTo>
                <a:lnTo>
                  <a:pt x="18288000" y="0"/>
                </a:lnTo>
                <a:lnTo>
                  <a:pt x="18288000" y="5181600"/>
                </a:lnTo>
                <a:lnTo>
                  <a:pt x="0" y="51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94974" y="323980"/>
            <a:ext cx="13378011" cy="14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CREATE THE USERS TABLE</a:t>
            </a:r>
          </a:p>
        </p:txBody>
      </p:sp>
    </p:spTree>
  </p:cSld>
  <p:clrMapOvr>
    <a:masterClrMapping/>
  </p:clrMapOvr>
  <p:transition spd="fast">
    <p:wipe dir="l"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45435" y="3438073"/>
            <a:ext cx="13997131" cy="3410853"/>
          </a:xfrm>
          <a:custGeom>
            <a:avLst/>
            <a:gdLst/>
            <a:ahLst/>
            <a:cxnLst/>
            <a:rect r="r" b="b" t="t" l="l"/>
            <a:pathLst>
              <a:path h="3410853" w="13997131">
                <a:moveTo>
                  <a:pt x="0" y="0"/>
                </a:moveTo>
                <a:lnTo>
                  <a:pt x="13997130" y="0"/>
                </a:lnTo>
                <a:lnTo>
                  <a:pt x="13997130" y="3410854"/>
                </a:lnTo>
                <a:lnTo>
                  <a:pt x="0" y="3410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1037" y="4269448"/>
            <a:ext cx="9905927" cy="1748105"/>
          </a:xfrm>
          <a:custGeom>
            <a:avLst/>
            <a:gdLst/>
            <a:ahLst/>
            <a:cxnLst/>
            <a:rect r="r" b="b" t="t" l="l"/>
            <a:pathLst>
              <a:path h="1748105" w="9905927">
                <a:moveTo>
                  <a:pt x="0" y="0"/>
                </a:moveTo>
                <a:lnTo>
                  <a:pt x="9905926" y="0"/>
                </a:lnTo>
                <a:lnTo>
                  <a:pt x="9905926" y="1748104"/>
                </a:lnTo>
                <a:lnTo>
                  <a:pt x="0" y="1748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38026" y="3989340"/>
            <a:ext cx="11811948" cy="2308321"/>
          </a:xfrm>
          <a:custGeom>
            <a:avLst/>
            <a:gdLst/>
            <a:ahLst/>
            <a:cxnLst/>
            <a:rect r="r" b="b" t="t" l="l"/>
            <a:pathLst>
              <a:path h="2308321" w="11811948">
                <a:moveTo>
                  <a:pt x="0" y="0"/>
                </a:moveTo>
                <a:lnTo>
                  <a:pt x="11811948" y="0"/>
                </a:lnTo>
                <a:lnTo>
                  <a:pt x="11811948" y="2308320"/>
                </a:lnTo>
                <a:lnTo>
                  <a:pt x="0" y="230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14" y="4289288"/>
            <a:ext cx="9833372" cy="14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USING FUNCTIONS</a:t>
            </a:r>
          </a:p>
        </p:txBody>
      </p:sp>
    </p:spTree>
  </p:cSld>
  <p:clrMapOvr>
    <a:masterClrMapping/>
  </p:clrMapOvr>
  <p:transition spd="fast">
    <p:wipe dir="l"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1053" y="558286"/>
            <a:ext cx="4625894" cy="9170429"/>
          </a:xfrm>
          <a:custGeom>
            <a:avLst/>
            <a:gdLst/>
            <a:ahLst/>
            <a:cxnLst/>
            <a:rect r="r" b="b" t="t" l="l"/>
            <a:pathLst>
              <a:path h="9170429" w="4625894">
                <a:moveTo>
                  <a:pt x="0" y="0"/>
                </a:moveTo>
                <a:lnTo>
                  <a:pt x="4625894" y="0"/>
                </a:lnTo>
                <a:lnTo>
                  <a:pt x="4625894" y="9170428"/>
                </a:lnTo>
                <a:lnTo>
                  <a:pt x="0" y="9170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33711" y="366649"/>
            <a:ext cx="6820578" cy="9553701"/>
          </a:xfrm>
          <a:custGeom>
            <a:avLst/>
            <a:gdLst/>
            <a:ahLst/>
            <a:cxnLst/>
            <a:rect r="r" b="b" t="t" l="l"/>
            <a:pathLst>
              <a:path h="9553701" w="6820578">
                <a:moveTo>
                  <a:pt x="0" y="0"/>
                </a:moveTo>
                <a:lnTo>
                  <a:pt x="6820578" y="0"/>
                </a:lnTo>
                <a:lnTo>
                  <a:pt x="6820578" y="9553702"/>
                </a:lnTo>
                <a:lnTo>
                  <a:pt x="0" y="9553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4094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8296" y="3239465"/>
            <a:ext cx="10531407" cy="3808069"/>
          </a:xfrm>
          <a:custGeom>
            <a:avLst/>
            <a:gdLst/>
            <a:ahLst/>
            <a:cxnLst/>
            <a:rect r="r" b="b" t="t" l="l"/>
            <a:pathLst>
              <a:path h="3808069" w="10531407">
                <a:moveTo>
                  <a:pt x="0" y="0"/>
                </a:moveTo>
                <a:lnTo>
                  <a:pt x="10531408" y="0"/>
                </a:lnTo>
                <a:lnTo>
                  <a:pt x="10531408" y="3808070"/>
                </a:lnTo>
                <a:lnTo>
                  <a:pt x="0" y="380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0760" y="2597765"/>
            <a:ext cx="8506481" cy="5091470"/>
          </a:xfrm>
          <a:custGeom>
            <a:avLst/>
            <a:gdLst/>
            <a:ahLst/>
            <a:cxnLst/>
            <a:rect r="r" b="b" t="t" l="l"/>
            <a:pathLst>
              <a:path h="5091470" w="8506481">
                <a:moveTo>
                  <a:pt x="0" y="0"/>
                </a:moveTo>
                <a:lnTo>
                  <a:pt x="8506480" y="0"/>
                </a:lnTo>
                <a:lnTo>
                  <a:pt x="8506480" y="5091470"/>
                </a:lnTo>
                <a:lnTo>
                  <a:pt x="0" y="5091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84805" y="2834431"/>
            <a:ext cx="9718389" cy="4618138"/>
          </a:xfrm>
          <a:custGeom>
            <a:avLst/>
            <a:gdLst/>
            <a:ahLst/>
            <a:cxnLst/>
            <a:rect r="r" b="b" t="t" l="l"/>
            <a:pathLst>
              <a:path h="4618138" w="9718389">
                <a:moveTo>
                  <a:pt x="0" y="0"/>
                </a:moveTo>
                <a:lnTo>
                  <a:pt x="9718390" y="0"/>
                </a:lnTo>
                <a:lnTo>
                  <a:pt x="9718390" y="4618138"/>
                </a:lnTo>
                <a:lnTo>
                  <a:pt x="0" y="4618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0883" y="3599053"/>
            <a:ext cx="13246235" cy="3088893"/>
          </a:xfrm>
          <a:custGeom>
            <a:avLst/>
            <a:gdLst/>
            <a:ahLst/>
            <a:cxnLst/>
            <a:rect r="r" b="b" t="t" l="l"/>
            <a:pathLst>
              <a:path h="3088893" w="13246235">
                <a:moveTo>
                  <a:pt x="0" y="0"/>
                </a:moveTo>
                <a:lnTo>
                  <a:pt x="13246234" y="0"/>
                </a:lnTo>
                <a:lnTo>
                  <a:pt x="13246234" y="3088894"/>
                </a:lnTo>
                <a:lnTo>
                  <a:pt x="0" y="3088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78" y="2682493"/>
            <a:ext cx="18444437" cy="6397043"/>
          </a:xfrm>
          <a:custGeom>
            <a:avLst/>
            <a:gdLst/>
            <a:ahLst/>
            <a:cxnLst/>
            <a:rect r="r" b="b" t="t" l="l"/>
            <a:pathLst>
              <a:path h="6397043" w="18444437">
                <a:moveTo>
                  <a:pt x="0" y="0"/>
                </a:moveTo>
                <a:lnTo>
                  <a:pt x="18444437" y="0"/>
                </a:lnTo>
                <a:lnTo>
                  <a:pt x="18444437" y="6397043"/>
                </a:lnTo>
                <a:lnTo>
                  <a:pt x="0" y="6397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08774" y="-47318"/>
            <a:ext cx="18288000" cy="290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CONFIRM THE EXISTENCE OF THE TABLE</a:t>
            </a:r>
          </a:p>
        </p:txBody>
      </p:sp>
    </p:spTree>
  </p:cSld>
  <p:clrMapOvr>
    <a:masterClrMapping/>
  </p:clrMapOvr>
  <p:transition spd="fast">
    <p:wipe dir="l"/>
  </p:transition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2635" y="3669688"/>
            <a:ext cx="13282731" cy="2947624"/>
          </a:xfrm>
          <a:custGeom>
            <a:avLst/>
            <a:gdLst/>
            <a:ahLst/>
            <a:cxnLst/>
            <a:rect r="r" b="b" t="t" l="l"/>
            <a:pathLst>
              <a:path h="2947624" w="13282731">
                <a:moveTo>
                  <a:pt x="0" y="0"/>
                </a:moveTo>
                <a:lnTo>
                  <a:pt x="13282730" y="0"/>
                </a:lnTo>
                <a:lnTo>
                  <a:pt x="13282730" y="2947624"/>
                </a:lnTo>
                <a:lnTo>
                  <a:pt x="0" y="2947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71963" y="2302336"/>
            <a:ext cx="9380530" cy="5360303"/>
          </a:xfrm>
          <a:custGeom>
            <a:avLst/>
            <a:gdLst/>
            <a:ahLst/>
            <a:cxnLst/>
            <a:rect r="r" b="b" t="t" l="l"/>
            <a:pathLst>
              <a:path h="5360303" w="9380530">
                <a:moveTo>
                  <a:pt x="0" y="0"/>
                </a:moveTo>
                <a:lnTo>
                  <a:pt x="9380530" y="0"/>
                </a:lnTo>
                <a:lnTo>
                  <a:pt x="9380530" y="5360303"/>
                </a:lnTo>
                <a:lnTo>
                  <a:pt x="0" y="5360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2093" y="2493021"/>
            <a:ext cx="8141919" cy="5179577"/>
          </a:xfrm>
          <a:custGeom>
            <a:avLst/>
            <a:gdLst/>
            <a:ahLst/>
            <a:cxnLst/>
            <a:rect r="r" b="b" t="t" l="l"/>
            <a:pathLst>
              <a:path h="5179577" w="8141919">
                <a:moveTo>
                  <a:pt x="0" y="0"/>
                </a:moveTo>
                <a:lnTo>
                  <a:pt x="8141920" y="0"/>
                </a:lnTo>
                <a:lnTo>
                  <a:pt x="8141920" y="5179577"/>
                </a:lnTo>
                <a:lnTo>
                  <a:pt x="0" y="5179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5" t="0" r="-325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4692" y="2960079"/>
            <a:ext cx="13878616" cy="4366841"/>
          </a:xfrm>
          <a:custGeom>
            <a:avLst/>
            <a:gdLst/>
            <a:ahLst/>
            <a:cxnLst/>
            <a:rect r="r" b="b" t="t" l="l"/>
            <a:pathLst>
              <a:path h="4366841" w="13878616">
                <a:moveTo>
                  <a:pt x="0" y="0"/>
                </a:moveTo>
                <a:lnTo>
                  <a:pt x="13878616" y="0"/>
                </a:lnTo>
                <a:lnTo>
                  <a:pt x="13878616" y="4366842"/>
                </a:lnTo>
                <a:lnTo>
                  <a:pt x="0" y="4366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775" y="4165611"/>
            <a:ext cx="17739225" cy="2196082"/>
          </a:xfrm>
          <a:custGeom>
            <a:avLst/>
            <a:gdLst/>
            <a:ahLst/>
            <a:cxnLst/>
            <a:rect r="r" b="b" t="t" l="l"/>
            <a:pathLst>
              <a:path h="2196082" w="17739225">
                <a:moveTo>
                  <a:pt x="0" y="0"/>
                </a:moveTo>
                <a:lnTo>
                  <a:pt x="17739225" y="0"/>
                </a:lnTo>
                <a:lnTo>
                  <a:pt x="17739225" y="2196082"/>
                </a:lnTo>
                <a:lnTo>
                  <a:pt x="0" y="219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775" y="6130078"/>
            <a:ext cx="21849536" cy="1487777"/>
          </a:xfrm>
          <a:custGeom>
            <a:avLst/>
            <a:gdLst/>
            <a:ahLst/>
            <a:cxnLst/>
            <a:rect r="r" b="b" t="t" l="l"/>
            <a:pathLst>
              <a:path h="1487777" w="21849536">
                <a:moveTo>
                  <a:pt x="0" y="0"/>
                </a:moveTo>
                <a:lnTo>
                  <a:pt x="21849536" y="0"/>
                </a:lnTo>
                <a:lnTo>
                  <a:pt x="21849536" y="1487777"/>
                </a:lnTo>
                <a:lnTo>
                  <a:pt x="0" y="1487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2" t="0" r="-5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8775" y="8334429"/>
            <a:ext cx="15996407" cy="618219"/>
          </a:xfrm>
          <a:custGeom>
            <a:avLst/>
            <a:gdLst/>
            <a:ahLst/>
            <a:cxnLst/>
            <a:rect r="r" b="b" t="t" l="l"/>
            <a:pathLst>
              <a:path h="618219" w="15996407">
                <a:moveTo>
                  <a:pt x="0" y="0"/>
                </a:moveTo>
                <a:lnTo>
                  <a:pt x="15996407" y="0"/>
                </a:lnTo>
                <a:lnTo>
                  <a:pt x="15996407" y="618218"/>
                </a:lnTo>
                <a:lnTo>
                  <a:pt x="0" y="618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04480" y="584000"/>
            <a:ext cx="13279041" cy="14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INSERT DATA INTO TABLE</a:t>
            </a: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687" y="3069619"/>
            <a:ext cx="17346627" cy="383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69"/>
              </a:lnSpc>
            </a:pPr>
            <a:r>
              <a:rPr lang="en-US" sz="10692">
                <a:solidFill>
                  <a:srgbClr val="000000"/>
                </a:solidFill>
                <a:latin typeface="Telegraf"/>
              </a:rPr>
              <a:t>SELECTING </a:t>
            </a:r>
          </a:p>
          <a:p>
            <a:pPr algn="ctr">
              <a:lnSpc>
                <a:spcPts val="14969"/>
              </a:lnSpc>
              <a:spcBef>
                <a:spcPct val="0"/>
              </a:spcBef>
            </a:pPr>
            <a:r>
              <a:rPr lang="en-US" sz="10692">
                <a:solidFill>
                  <a:srgbClr val="000000"/>
                </a:solidFill>
                <a:latin typeface="Telegraf"/>
              </a:rPr>
              <a:t>DATA</a:t>
            </a: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4573" y="2499985"/>
            <a:ext cx="11878853" cy="5287031"/>
          </a:xfrm>
          <a:custGeom>
            <a:avLst/>
            <a:gdLst/>
            <a:ahLst/>
            <a:cxnLst/>
            <a:rect r="r" b="b" t="t" l="l"/>
            <a:pathLst>
              <a:path h="5287031" w="11878853">
                <a:moveTo>
                  <a:pt x="0" y="0"/>
                </a:moveTo>
                <a:lnTo>
                  <a:pt x="11878854" y="0"/>
                </a:lnTo>
                <a:lnTo>
                  <a:pt x="11878854" y="5287030"/>
                </a:lnTo>
                <a:lnTo>
                  <a:pt x="0" y="5287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9593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0898" y="2466593"/>
            <a:ext cx="10506205" cy="5353813"/>
          </a:xfrm>
          <a:custGeom>
            <a:avLst/>
            <a:gdLst/>
            <a:ahLst/>
            <a:cxnLst/>
            <a:rect r="r" b="b" t="t" l="l"/>
            <a:pathLst>
              <a:path h="5353813" w="10506205">
                <a:moveTo>
                  <a:pt x="0" y="0"/>
                </a:moveTo>
                <a:lnTo>
                  <a:pt x="10506204" y="0"/>
                </a:lnTo>
                <a:lnTo>
                  <a:pt x="10506204" y="5353814"/>
                </a:lnTo>
                <a:lnTo>
                  <a:pt x="0" y="5353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1" t="0" r="-83837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7A9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67151" y="3570150"/>
            <a:ext cx="8153698" cy="290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9"/>
              </a:lnSpc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USING </a:t>
            </a:r>
          </a:p>
          <a:p>
            <a:pPr algn="ctr">
              <a:lnSpc>
                <a:spcPts val="11359"/>
              </a:lnSpc>
              <a:spcBef>
                <a:spcPct val="0"/>
              </a:spcBef>
            </a:pPr>
            <a:r>
              <a:rPr lang="en-US" sz="8114">
                <a:solidFill>
                  <a:srgbClr val="000000"/>
                </a:solidFill>
                <a:latin typeface="Telegraf"/>
              </a:rPr>
              <a:t>CONDITIONALS</a:t>
            </a: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DAGAQf44h5Y</dc:identifier>
  <dcterms:modified xsi:type="dcterms:W3CDTF">2011-08-01T06:04:30Z</dcterms:modified>
  <cp:revision>1</cp:revision>
  <dc:title>lab 2 </dc:title>
</cp:coreProperties>
</file>