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5ec29f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5ec29f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5ec29f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55ec29f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a91532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5a91532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5ec29f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5ec29f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55ec29f3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55ec29f3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5ec29f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55ec29f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Results: Smart Fellow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Tevin Gathemia Gatheru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Cybersecurity roles earn the highest salary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columns: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Rows: 500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939" y="1313496"/>
            <a:ext cx="51861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471488"/>
            <a:ext cx="84582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3" y="1167137"/>
            <a:ext cx="3561224" cy="33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925" y="1167125"/>
            <a:ext cx="4962526" cy="243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hypothesis is not verified to be true, this is because the highest paid job title is the Operations Manager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75" y="1857826"/>
            <a:ext cx="7341574" cy="31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