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282" r:id="rId3"/>
    <p:sldId id="324" r:id="rId4"/>
    <p:sldId id="284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4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5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014" autoAdjust="0"/>
  </p:normalViewPr>
  <p:slideViewPr>
    <p:cSldViewPr>
      <p:cViewPr varScale="1">
        <p:scale>
          <a:sx n="55" d="100"/>
          <a:sy n="55" d="100"/>
        </p:scale>
        <p:origin x="90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960C251-777E-4686-AD86-3DA528E7840E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B3CB8F-11C1-44D6-9296-F91D50A558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3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CB8F-11C1-44D6-9296-F91D50A558EA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713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CB8F-11C1-44D6-9296-F91D50A558EA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192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7486-8C0A-45EF-AC49-1A4B4D81342F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34360-A554-42BF-AE17-933659094C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833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8FD78-44E5-4FF2-8915-BFFB5617CBB4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7AE0-8D82-4A01-82F6-509BE4E593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83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F11-5CEE-4203-896A-0E8EA592B053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7B0F-3CF4-4623-B66A-AB22B973AA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01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E186-3BD9-4B3C-AC54-2A8D9BF55224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1A75B-B60D-4097-8B6C-4AA65AAEC1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14E9-EEBC-4545-9187-B4BFF0330937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7B5C8-58F8-4601-8B4B-F0F5745CD6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75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205-F498-43A4-B6FB-07F061B0FCFF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FD38-BFA7-4CE0-A630-BF96B8FE97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89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AD5F-915C-4A1D-9E48-7E14F06FD47D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1D643-759C-4F75-B62D-6E3DC6B536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00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A0B28-4CAD-48F4-ABCE-E13124D7D82D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ADDC8-519E-414D-9494-4132CE5E2F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9BE92-93FD-4F75-A356-3C1B2C1A4AFB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384FF-771F-4D78-A64C-B45E2F532A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2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C279-8A26-48DA-9F00-9E6C1C61F061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02C60-4E86-46A0-A328-D88DE86BB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19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006D-0ADE-43AB-809F-CFF83DB056D6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11CC7-725D-4109-85AB-6481775E1A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63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98FAA2-F9A7-46A1-9E87-D8A7635E0A58}" type="datetimeFigureOut">
              <a:rPr lang="ru-RU"/>
              <a:pPr>
                <a:defRPr/>
              </a:pPr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ED9787-FE60-4DE2-8072-0593A67C674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5352" y="2348880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некоторых алгоритмов поиска максимального потока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101480"/>
            <a:ext cx="345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431 группы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45224"/>
            <a:ext cx="25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5722223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Е.Н.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Новокшонова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Диница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548" y="2755899"/>
                <a:ext cx="8136904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Модификация алгоритма Форда-Фалкерсона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кратчайший путь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находится посредством поиска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ширину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Суммарное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выполнения алгоритма Диница составляет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∗|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755899"/>
                <a:ext cx="8136904" cy="1508105"/>
              </a:xfrm>
              <a:prstGeom prst="rect">
                <a:avLst/>
              </a:prstGeom>
              <a:blipFill>
                <a:blip r:embed="rId2"/>
                <a:stretch>
                  <a:fillRect t="-2024" b="-5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548" y="2564904"/>
                <a:ext cx="8136904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Поддерживается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предпоток, который представляет собой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𝑉𝑥𝑉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обладающую свойством антисимметричности, удовлетворяющую ограничениям  пропускной способности 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ослабленному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сохранения потока: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Это количество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избыточным потоком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входящим в вершину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обозначается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переполненной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564904"/>
                <a:ext cx="8136904" cy="2185214"/>
              </a:xfrm>
              <a:prstGeom prst="rect">
                <a:avLst/>
              </a:prstGeom>
              <a:blipFill>
                <a:blip r:embed="rId2"/>
                <a:stretch>
                  <a:fillRect l="-675" t="-1676" r="-675" b="-3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3548" y="2755899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алгоритме проталкивая предпотока выполняются две основные операции: проталкивание избытка потока от вершины к одной из соседних с ней вершин и подъем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442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548" y="2996952"/>
                <a:ext cx="8136904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функцией высоты,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любой остаточной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2996952"/>
                <a:ext cx="8136904" cy="1099468"/>
              </a:xfrm>
              <a:prstGeom prst="rect">
                <a:avLst/>
              </a:prstGeom>
              <a:blipFill>
                <a:blip r:embed="rId2"/>
                <a:stretch>
                  <a:fillRect t="-3333" b="-6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проталкивания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 применения: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Количество потока равно минимуму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min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Величина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возможное количество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Величина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становится равна величине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 отрицательным знаком: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 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Избыток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5. Избыток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blipFill>
                <a:blip r:embed="rId2"/>
                <a:stretch>
                  <a:fillRect l="-675" t="-755" r="-675" b="-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9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1748782"/>
                <a:ext cx="8136904" cy="1683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подъема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 применения: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 и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становится равна минимальной высоте из всех дуг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плюс 1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48782"/>
                <a:ext cx="8136904" cy="1683666"/>
              </a:xfrm>
              <a:prstGeom prst="rect">
                <a:avLst/>
              </a:prstGeom>
              <a:blipFill>
                <a:blip r:embed="rId2"/>
                <a:stretch>
                  <a:fillRect l="-675" t="-2174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39" y="3429000"/>
            <a:ext cx="6908130" cy="31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2492896"/>
                <a:ext cx="8352928" cy="2846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создания начального потока в транспортной 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каждой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смежной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7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92896"/>
                <a:ext cx="8352928" cy="2846933"/>
              </a:xfrm>
              <a:prstGeom prst="rect">
                <a:avLst/>
              </a:prstGeom>
              <a:blipFill>
                <a:blip r:embed="rId2"/>
                <a:stretch>
                  <a:fillRect l="-657" t="-1285" b="-2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проталкивания предпотока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Создать начальный предпоток алгоритмом инициализации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Пока можно выполнить одну из операций проталкивания или подъема: выполнять шаг 3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Выбрать операцию проталкивания или подъема и выполнить её</a:t>
            </a:r>
          </a:p>
        </p:txBody>
      </p:sp>
    </p:spTree>
    <p:extLst>
      <p:ext uri="{BB962C8B-B14F-4D97-AF65-F5344CB8AC3E}">
        <p14:creationId xmlns:p14="http://schemas.microsoft.com/office/powerpoint/2010/main" val="702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Интерфейс</a:t>
              </a:r>
              <a:endParaRPr lang="ru-RU" altLang="ru-RU" dirty="0" smtClean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58" y="1662112"/>
            <a:ext cx="6358284" cy="47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Генератор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98" y="1662112"/>
            <a:ext cx="6548203" cy="48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15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16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5800" y="2348880"/>
                <a:ext cx="7846640" cy="12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(или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пара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конечное непустое множество (вершины графа),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отношение 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дугой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орграфа с началом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концом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8880"/>
                <a:ext cx="7846640" cy="1235788"/>
              </a:xfrm>
              <a:prstGeom prst="rect">
                <a:avLst/>
              </a:prstGeom>
              <a:blipFill>
                <a:blip r:embed="rId3"/>
                <a:stretch>
                  <a:fillRect l="-699" t="-6897" r="-622" b="-6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84668"/>
            <a:ext cx="6116042" cy="2814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27" y="1662112"/>
            <a:ext cx="6569546" cy="48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84940"/>
            <a:ext cx="6706652" cy="50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36" y="1627907"/>
            <a:ext cx="6838528" cy="50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20" y="1628475"/>
            <a:ext cx="6420767" cy="47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Сравнение и анализ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54" y="1613545"/>
            <a:ext cx="6057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4016" y="2110255"/>
            <a:ext cx="81324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Богомолов, А.М. Алгебраические основы теории дискретных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А.М. Богомолов, В.Н.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Москва: «Физико-математическая литература» РАН, 1997. – 367с.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Алгоритмы: построение и анализ, 2-е издание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Лейзернон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Чарльз И.,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Рональд Л.,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Клиффорд – Издательский дом “Вильямс”, 2005. – 1296с.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Зыков, А.А. Основы теории графов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А.А. Зыков – Москва: «Наука», 1987. –382с.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Абросимов М.Б. Практические задания по графам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 / М.Б. Абросимов, А.А. Долгов –Саратов: «Научная книга», 2016. –82с.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Новиков Ф.А. Дискретная математика: учебник для вузов. 2-е издание.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Ф.А. Новиков – СПб.: Питер, 2013. – 432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117098"/>
            <a:ext cx="81324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Лапенок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Поток минимальной стоимости [Электронный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neerc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ifmo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Поток_минимальной_стоимости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11.04.2018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Яз. Рус.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Свами, М.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Графы, сети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М. Свами, К.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Тхуласирамин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М.: Мир, 1984. – 455с.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 Теория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 /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графов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издание. – М.: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Едиториал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УРСС, 2003. – 296с.</a:t>
            </a: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package for the creation networks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– URL: https://networkx.github.io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6.02.2018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Яз. Англ.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2D plotting library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URL: https://matplotlib.org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07.02.2018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Англ.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852936"/>
            <a:ext cx="5525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6244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15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16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5800" y="2348880"/>
                <a:ext cx="7846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Взвешенный ориентированный граф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ориентированный граф, каждой дуге которого поставлено в соответствие некое значение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вес дуги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8880"/>
                <a:ext cx="7846640" cy="646331"/>
              </a:xfrm>
              <a:prstGeom prst="rect">
                <a:avLst/>
              </a:prstGeom>
              <a:blipFill>
                <a:blip r:embed="rId3"/>
                <a:stretch>
                  <a:fillRect l="-699" t="-4717" r="-62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585417" cy="30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548" y="1662112"/>
                <a:ext cx="8136904" cy="253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Транспортная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представляет собой ориентированный граф, в котором каждая дуга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неотрицательную пропускную способность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предполагается,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орграфа, недостижимая ни из какой другой вершины,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орграфа, из которой недостижима ни одна другая вершина,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1662112"/>
                <a:ext cx="8136904" cy="2532809"/>
              </a:xfrm>
              <a:prstGeom prst="rect">
                <a:avLst/>
              </a:prstGeom>
              <a:blipFill>
                <a:blip r:embed="rId2"/>
                <a:stretch>
                  <a:fillRect l="-675" t="-3855" r="-675" b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81058"/>
            <a:ext cx="5972026" cy="27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97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действительная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удовлетворяющая следующим трем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условиям.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Ограничение пропускной способности: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Антисимметричность: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Сохранение потока: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975045"/>
              </a:xfrm>
              <a:prstGeom prst="rect">
                <a:avLst/>
              </a:prstGeom>
              <a:blipFill>
                <a:blip r:embed="rId2"/>
                <a:stretch>
                  <a:fillRect l="-675" t="-2869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максимальным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любого потока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справедливо неравенство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|≤|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максимальном  потоке формируется следующим образом: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заданной сети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найти поток максимальной величины.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blipFill>
                <a:blip r:embed="rId2"/>
                <a:stretch>
                  <a:fillRect l="-675" t="-2273" r="-675" b="-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14" y="3573016"/>
            <a:ext cx="6728172" cy="29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93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сеть, состоящая из дуг, допускающих увеличение потока.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дополнительного потока, который можно направить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превысив пропускную способность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задается формулой: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увеличивающим путем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каждой дуги этого пути остаточная пропускная способность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положительна.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930465"/>
              </a:xfrm>
              <a:prstGeom prst="rect">
                <a:avLst/>
              </a:prstGeom>
              <a:blipFill>
                <a:blip r:embed="rId2"/>
                <a:stretch>
                  <a:fillRect l="-675" t="-1577" r="-675" b="-4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Максимальная величина, на которую можно увеличить поток вдоль каждой дуги увеличивающего пути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остаточной пропускной способностью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задается формулой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blipFill>
                <a:blip r:embed="rId2"/>
                <a:stretch>
                  <a:fillRect l="-675" t="-2203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51" y="3645024"/>
            <a:ext cx="6187698" cy="28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положим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Пока существует 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шаги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3-4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Присваиваем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минимальное значение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blipFill>
                <a:blip r:embed="rId2"/>
                <a:stretch>
                  <a:fillRect l="-675" t="-3500" r="-675" b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849</Words>
  <Application>Microsoft Office PowerPoint</Application>
  <PresentationFormat>Экран (4:3)</PresentationFormat>
  <Paragraphs>124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Тема Office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структурного синтеза</dc:title>
  <dc:creator>Михаил Великолепный</dc:creator>
  <cp:lastModifiedBy>Mike</cp:lastModifiedBy>
  <cp:revision>113</cp:revision>
  <dcterms:modified xsi:type="dcterms:W3CDTF">2018-05-24T12:58:27Z</dcterms:modified>
</cp:coreProperties>
</file>