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6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56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61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9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81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1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16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6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55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6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13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53C4-866F-492A-8E8D-8A33A4280B1B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8EB7-78EA-40C6-A8CA-B1DFD2882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5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Потоки в сетях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Миша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53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Транспортная сеть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66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4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Форда-Фалкерсона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Диница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08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проталкивания предпотока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5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1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Визуализатор графов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89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Скрытая константа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317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Потоки в сетях</vt:lpstr>
      <vt:lpstr>Определения</vt:lpstr>
      <vt:lpstr>Определения</vt:lpstr>
      <vt:lpstr>Алгоритм Форда-Фалкерсона</vt:lpstr>
      <vt:lpstr>Алгоритм Диница</vt:lpstr>
      <vt:lpstr>Алгоритм проталкивания предпотока</vt:lpstr>
      <vt:lpstr>Генератор графов</vt:lpstr>
      <vt:lpstr>Визуализатор графов</vt:lpstr>
      <vt:lpstr>Сравнение алгоритмов</vt:lpstr>
    </vt:vector>
  </TitlesOfParts>
  <Company>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Потоки в сетях</dc:title>
  <dc:creator>Mike</dc:creator>
  <cp:lastModifiedBy>Mike</cp:lastModifiedBy>
  <cp:revision>5</cp:revision>
  <dcterms:created xsi:type="dcterms:W3CDTF">2018-05-22T12:57:26Z</dcterms:created>
  <dcterms:modified xsi:type="dcterms:W3CDTF">2018-05-22T16:26:19Z</dcterms:modified>
</cp:coreProperties>
</file>