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39" r:id="rId60"/>
    <p:sldId id="327" r:id="rId61"/>
    <p:sldId id="328" r:id="rId62"/>
    <p:sldId id="313" r:id="rId63"/>
    <p:sldId id="314" r:id="rId64"/>
    <p:sldId id="315" r:id="rId65"/>
    <p:sldId id="316" r:id="rId66"/>
    <p:sldId id="340" r:id="rId67"/>
    <p:sldId id="317" r:id="rId68"/>
    <p:sldId id="318" r:id="rId69"/>
    <p:sldId id="319" r:id="rId70"/>
    <p:sldId id="320" r:id="rId71"/>
    <p:sldId id="321" r:id="rId72"/>
    <p:sldId id="323" r:id="rId73"/>
    <p:sldId id="324" r:id="rId74"/>
    <p:sldId id="325" r:id="rId75"/>
    <p:sldId id="326" r:id="rId76"/>
    <p:sldId id="329" r:id="rId77"/>
    <p:sldId id="330" r:id="rId78"/>
    <p:sldId id="332" r:id="rId79"/>
    <p:sldId id="338"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10" d="100"/>
          <a:sy n="210" d="100"/>
        </p:scale>
        <p:origin x="-2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60</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78</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79</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 Id="rId3" Type="http://schemas.openxmlformats.org/officeDocument/2006/relationships/hyperlink" Target="http://www.dofactory.com/sql/join"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hlinkClick r:id="rId3"/>
              </a:rPr>
              <a:t>http://image.slidesharecdn.com/2015-05-18cs347-stanford-150519052758-lva1-app6891/95/stanford-cs347-guest-lecture-apache-spark-52-638.jpg?cb=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821530"/>
            <a:ext cx="8183770" cy="5059847"/>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b="1" dirty="0"/>
              <a:t>from </a:t>
            </a:r>
            <a:r>
              <a:rPr lang="en-US" b="1" dirty="0" err="1"/>
              <a:t>pyspark</a:t>
            </a:r>
            <a:r>
              <a:rPr lang="en-US" b="1" dirty="0"/>
              <a:t> import </a:t>
            </a:r>
            <a:r>
              <a:rPr lang="en-US" dirty="0" err="1"/>
              <a:t>SparkConf</a:t>
            </a:r>
            <a:r>
              <a:rPr lang="en-US" dirty="0"/>
              <a:t>, </a:t>
            </a:r>
            <a:r>
              <a:rPr lang="en-US" dirty="0" err="1"/>
              <a:t>SparkContext</a:t>
            </a:r>
            <a:r>
              <a:rPr lang="en-US" dirty="0"/>
              <a:t> </a:t>
            </a:r>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 </a:t>
            </a:r>
            <a:endParaRPr lang="en-US" dirty="0" smtClean="0"/>
          </a:p>
          <a:p>
            <a:r>
              <a:rPr lang="en-US" dirty="0" err="1" smtClean="0"/>
              <a:t>sc</a:t>
            </a:r>
            <a:r>
              <a:rPr lang="en-US" dirty="0" smtClean="0"/>
              <a:t> </a:t>
            </a:r>
            <a:r>
              <a:rPr lang="en-US" dirty="0"/>
              <a:t>= </a:t>
            </a:r>
            <a:r>
              <a:rPr lang="en-US" dirty="0" err="1"/>
              <a:t>SparkContext</a:t>
            </a:r>
            <a:r>
              <a:rPr lang="en-US" dirty="0"/>
              <a:t>(</a:t>
            </a:r>
            <a:r>
              <a:rPr lang="en-US" dirty="0" err="1"/>
              <a:t>conf</a:t>
            </a:r>
            <a:r>
              <a:rPr lang="en-US" dirty="0"/>
              <a:t> = </a:t>
            </a:r>
            <a:r>
              <a:rPr lang="en-US" dirty="0" err="1"/>
              <a:t>conf</a:t>
            </a:r>
            <a:r>
              <a:rPr lang="en-US" dirty="0"/>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b="1" dirty="0"/>
              <a:t>import </a:t>
            </a:r>
            <a:r>
              <a:rPr lang="en-US" b="1" dirty="0" err="1"/>
              <a:t>org.apache.spark.SparkConf</a:t>
            </a:r>
            <a:r>
              <a:rPr lang="en-US" b="1" dirty="0"/>
              <a:t> import </a:t>
            </a:r>
            <a:r>
              <a:rPr lang="en-US" b="1" dirty="0" err="1"/>
              <a:t>org.apache.spark.SparkContext</a:t>
            </a:r>
            <a:r>
              <a:rPr lang="en-US" b="1" dirty="0"/>
              <a:t> import </a:t>
            </a:r>
            <a:r>
              <a:rPr lang="en-US" b="1" dirty="0" err="1"/>
              <a:t>org.apache.spark.SparkContext</a:t>
            </a:r>
            <a:r>
              <a:rPr lang="en-US" b="1" dirty="0"/>
              <a:t>._ </a:t>
            </a:r>
            <a:r>
              <a:rPr lang="en-US" b="1" dirty="0" err="1"/>
              <a:t>val</a:t>
            </a:r>
            <a:r>
              <a:rPr lang="en-US" b="1" dirty="0"/>
              <a:t> </a:t>
            </a:r>
            <a:r>
              <a:rPr lang="en-US" dirty="0" err="1"/>
              <a:t>conf</a:t>
            </a:r>
            <a:r>
              <a:rPr lang="en-US" dirty="0"/>
              <a:t> </a:t>
            </a:r>
            <a:r>
              <a:rPr lang="en-US" b="1" dirty="0"/>
              <a:t>= new </a:t>
            </a:r>
            <a:r>
              <a:rPr lang="en-US" b="1" dirty="0" err="1"/>
              <a:t>SparkConf</a:t>
            </a:r>
            <a:r>
              <a:rPr lang="en-US" dirty="0"/>
              <a:t>().</a:t>
            </a:r>
            <a:r>
              <a:rPr lang="en-US" dirty="0" err="1"/>
              <a:t>setMaster</a:t>
            </a:r>
            <a:r>
              <a:rPr lang="en-US" dirty="0"/>
              <a:t>("local").</a:t>
            </a:r>
            <a:r>
              <a:rPr lang="en-US" dirty="0" err="1"/>
              <a:t>setAppName</a:t>
            </a:r>
            <a:r>
              <a:rPr lang="en-US" dirty="0"/>
              <a:t>("My App") </a:t>
            </a:r>
            <a:r>
              <a:rPr lang="en-US" b="1" dirty="0" err="1"/>
              <a:t>val</a:t>
            </a:r>
            <a:r>
              <a:rPr lang="en-US" b="1" dirty="0"/>
              <a:t> </a:t>
            </a:r>
            <a:r>
              <a:rPr lang="en-US" dirty="0" err="1"/>
              <a:t>sc</a:t>
            </a:r>
            <a:r>
              <a:rPr lang="en-US" dirty="0"/>
              <a:t> </a:t>
            </a:r>
            <a:r>
              <a:rPr lang="en-US" b="1" dirty="0"/>
              <a:t>= new </a:t>
            </a:r>
            <a:r>
              <a:rPr lang="en-US" b="1" dirty="0" err="1"/>
              <a:t>SparkContext</a:t>
            </a:r>
            <a:r>
              <a:rPr lang="en-US" dirty="0"/>
              <a:t>(</a:t>
            </a:r>
            <a:r>
              <a:rPr lang="en-US" dirty="0" err="1"/>
              <a:t>conf</a:t>
            </a:r>
            <a:r>
              <a:rPr lang="en-US" dirty="0"/>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b="1" dirty="0"/>
              <a:t>import </a:t>
            </a:r>
            <a:r>
              <a:rPr lang="en-US" b="1" dirty="0" err="1"/>
              <a:t>org.apache.spark.SparkConf</a:t>
            </a:r>
            <a:r>
              <a:rPr lang="en-US" dirty="0"/>
              <a:t>;</a:t>
            </a:r>
            <a:br>
              <a:rPr lang="en-US" dirty="0"/>
            </a:br>
            <a:r>
              <a:rPr lang="en-US" b="1" dirty="0"/>
              <a:t>import </a:t>
            </a:r>
            <a:r>
              <a:rPr lang="en-US" b="1" dirty="0" err="1"/>
              <a:t>org.apache.spark.api.Java.JavaSparkContext</a:t>
            </a:r>
            <a:r>
              <a:rPr lang="en-US" dirty="0"/>
              <a:t>; </a:t>
            </a:r>
          </a:p>
          <a:p>
            <a:r>
              <a:rPr lang="en-US" dirty="0" err="1"/>
              <a:t>SparkConf</a:t>
            </a:r>
            <a:r>
              <a:rPr lang="en-US" dirty="0"/>
              <a:t> </a:t>
            </a:r>
            <a:r>
              <a:rPr lang="en-US" dirty="0" err="1"/>
              <a:t>conf</a:t>
            </a:r>
            <a:r>
              <a:rPr lang="en-US" dirty="0"/>
              <a:t> = </a:t>
            </a:r>
            <a:r>
              <a:rPr lang="en-US" b="1" dirty="0"/>
              <a:t>new </a:t>
            </a:r>
            <a:r>
              <a:rPr lang="en-US" dirty="0" err="1"/>
              <a:t>SparkConf</a:t>
            </a:r>
            <a:r>
              <a:rPr lang="en-US" dirty="0"/>
              <a:t>().</a:t>
            </a:r>
            <a:r>
              <a:rPr lang="en-US" dirty="0" err="1"/>
              <a:t>setMaster</a:t>
            </a:r>
            <a:r>
              <a:rPr lang="en-US" dirty="0"/>
              <a:t>("local").</a:t>
            </a:r>
            <a:r>
              <a:rPr lang="en-US" dirty="0" err="1"/>
              <a:t>setAppName</a:t>
            </a:r>
            <a:r>
              <a:rPr lang="en-US" dirty="0"/>
              <a:t>("My App"); </a:t>
            </a:r>
            <a:r>
              <a:rPr lang="en-US" dirty="0" err="1"/>
              <a:t>JavaSparkContext</a:t>
            </a:r>
            <a:r>
              <a:rPr lang="en-US" dirty="0"/>
              <a:t> </a:t>
            </a:r>
            <a:r>
              <a:rPr lang="en-US" dirty="0" err="1"/>
              <a:t>sc</a:t>
            </a:r>
            <a:r>
              <a:rPr lang="en-US" dirty="0"/>
              <a:t> = </a:t>
            </a:r>
            <a:r>
              <a:rPr lang="en-US" b="1" dirty="0"/>
              <a:t>new </a:t>
            </a:r>
            <a:r>
              <a:rPr lang="en-US" dirty="0" err="1"/>
              <a:t>JavaSparkContext</a:t>
            </a:r>
            <a:r>
              <a:rPr lang="en-US" dirty="0"/>
              <a:t>(</a:t>
            </a:r>
            <a:r>
              <a:rPr lang="en-US" dirty="0" err="1"/>
              <a:t>conf</a:t>
            </a:r>
            <a:r>
              <a:rPr lang="en-US" dirty="0"/>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TBC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 pointed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37253"/>
            <a:ext cx="8183770" cy="2239074"/>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endParaRPr lang="en-US" sz="1200" i="1" dirty="0" smtClean="0"/>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Successfully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16194</TotalTime>
  <Words>5088</Words>
  <Application>Microsoft Macintosh PowerPoint</Application>
  <PresentationFormat>On-screen Show (4:3)</PresentationFormat>
  <Paragraphs>661</Paragraphs>
  <Slides>79</Slides>
  <Notes>14</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Spark UI</vt:lpstr>
      <vt:lpstr>Fault Tolerance</vt:lpstr>
      <vt:lpstr>Scheduler</vt:lpstr>
      <vt:lpstr>Joins</vt:lpstr>
      <vt:lpstr>Joins (Cont.)</vt:lpstr>
      <vt:lpstr>Joins (Lineage Graph)</vt:lpstr>
      <vt:lpstr>Joins (Lineage Graph) (Cont.)</vt:lpstr>
      <vt:lpstr>Join (Other Functions)</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64</cp:revision>
  <dcterms:created xsi:type="dcterms:W3CDTF">2015-11-06T07:02:11Z</dcterms:created>
  <dcterms:modified xsi:type="dcterms:W3CDTF">2016-01-29T18:40:58Z</dcterms:modified>
</cp:coreProperties>
</file>