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3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 id="325" r:id="rId70"/>
    <p:sldId id="326" r:id="rId71"/>
    <p:sldId id="327" r:id="rId72"/>
    <p:sldId id="328" r:id="rId73"/>
    <p:sldId id="329" r:id="rId74"/>
    <p:sldId id="330" r:id="rId75"/>
    <p:sldId id="332" r:id="rId76"/>
    <p:sldId id="333"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194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50</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71</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75</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76</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37</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difference between</a:t>
            </a:r>
            <a:r>
              <a:rPr lang="en-US" baseline="0" dirty="0" smtClean="0"/>
              <a:t> map and </a:t>
            </a:r>
            <a:r>
              <a:rPr lang="en-US" baseline="0" dirty="0" err="1" smtClean="0"/>
              <a:t>flatMap</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40</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difference between</a:t>
            </a:r>
            <a:r>
              <a:rPr lang="en-US" baseline="0" dirty="0" smtClean="0"/>
              <a:t> map and </a:t>
            </a:r>
            <a:r>
              <a:rPr lang="en-US" baseline="0" dirty="0" err="1" smtClean="0"/>
              <a:t>flatMap</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1055633" y="1721702"/>
            <a:ext cx="7065724" cy="4817184"/>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2484759"/>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“Intro to Apache Spark Setup and </a:t>
            </a:r>
            <a:r>
              <a:rPr lang="en-US"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Exercises.md</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2"/>
          <a:stretch>
            <a:fillRect/>
          </a:stretch>
        </p:blipFill>
        <p:spPr>
          <a:xfrm>
            <a:off x="605964" y="2091269"/>
            <a:ext cx="7569200" cy="3632200"/>
          </a:xfrm>
          <a:prstGeom prst="rect">
            <a:avLst/>
          </a:prstGeom>
        </p:spPr>
      </p:pic>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SparkContect</a:t>
            </a:r>
            <a:r>
              <a:rPr lang="en-US" sz="2800" dirty="0" smtClean="0"/>
              <a:t> (Creation)</a:t>
            </a:r>
            <a:endParaRPr lang="en-US" sz="2800" dirty="0"/>
          </a:p>
        </p:txBody>
      </p:sp>
      <p:sp>
        <p:nvSpPr>
          <p:cNvPr id="4" name="TextBox 3"/>
          <p:cNvSpPr txBox="1"/>
          <p:nvPr/>
        </p:nvSpPr>
        <p:spPr>
          <a:xfrm>
            <a:off x="386124" y="1821530"/>
            <a:ext cx="8183770" cy="4479688"/>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a:t>
                      </a:r>
                      <a:r>
                        <a:rPr lang="en-US" dirty="0" smtClean="0"/>
                        <a:t>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https://</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www.linkedin.com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robert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-sanders/32/467/614</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46" y="2620210"/>
            <a:ext cx="6394484" cy="3980015"/>
          </a:xfrm>
          <a:prstGeom prst="rect">
            <a:avLst/>
          </a:prstGeom>
        </p:spPr>
      </p:pic>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75976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commands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a:t>
            </a: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1034129"/>
          </a:xfrm>
          <a:prstGeom prst="rect">
            <a:avLst/>
          </a:prstGeom>
          <a:noFill/>
        </p:spPr>
        <p:txBody>
          <a:bodyPr wrap="square" lIns="0" rIns="0" rtlCol="0">
            <a:spAutoFit/>
          </a:bodyPr>
          <a:lstStyle/>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up the “Intro to Apache Spark Setup and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Exercises.docx</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and follow Exercise 1 Directions</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r>
              <a:rPr lang="en-US" sz="2800" dirty="0" smtClean="0"/>
              <a:t>)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T&gt;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T&gt;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 in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access.log</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(/user/</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/data/log/</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access.log</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do the following:</a:t>
            </a:r>
          </a:p>
          <a:p>
            <a:pPr marL="285750" indent="-2857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how many times the “/health“ URL was hit</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Get all events that occurred on “19 May 2014” and save to HDFS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compound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pic>
        <p:nvPicPr>
          <p:cNvPr id="3" name="Picture 2"/>
          <p:cNvPicPr>
            <a:picLocks noChangeAspect="1"/>
          </p:cNvPicPr>
          <p:nvPr/>
        </p:nvPicPr>
        <p:blipFill>
          <a:blip r:embed="rId2"/>
          <a:stretch>
            <a:fillRect/>
          </a:stretch>
        </p:blipFill>
        <p:spPr>
          <a:xfrm>
            <a:off x="116004" y="1423961"/>
            <a:ext cx="8898912" cy="5331109"/>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CHANGES.txt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Create RDD’s to filter each file for the keyword “Spark”</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 a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WordCount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on each so the results are (K, V) pairs of (word, count)</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 the two RDDs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x)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 add 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But if you do </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=&gt; counter += 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 won’t work!</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transactionCodeMapBroadcast.getValue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5199885"/>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this exercise you will take a file with mock bank transaction data and process it using Shared Variables. (See exercise document for more details on data)</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Create a map with the following key value pairs (where the key is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the value is a translated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Broadcast it to the nodes:</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 -&gt; CASH_ADVANCE</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BALANCE_INQUIRY</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BALANCE_TRANSFER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V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PREAUTHORIZED</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AUTHORIZED</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an Accumulator to count how many transactions from Bank “A” were of type “OTHER”.</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Checkpointed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a:t>
            </a:r>
            <a:r>
              <a:rPr lang="en-US" sz="2800" dirty="0" smtClean="0"/>
              <a:t>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June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41632318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TotalTime>
  <Words>4718</Words>
  <Application>Microsoft Macintosh PowerPoint</Application>
  <PresentationFormat>On-screen Show (4:3)</PresentationFormat>
  <Paragraphs>638</Paragraphs>
  <Slides>76</Slides>
  <Notes>13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SparkContect (Creation)</vt:lpstr>
      <vt:lpstr>Cluster vs Local</vt:lpstr>
      <vt:lpstr>Cluster vs Local (Cont.)</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Joins</vt:lpstr>
      <vt:lpstr>Joins (Cont.)</vt:lpstr>
      <vt:lpstr>Joins (Lineage Graph)</vt:lpstr>
      <vt:lpstr>Joins (Lineage Graph) (Cont.)</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Fault Tolerance</vt:lpstr>
      <vt:lpstr>Scheduler</vt:lpstr>
      <vt:lpstr>Upcoming Spark Conferences and Events</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32</cp:revision>
  <dcterms:created xsi:type="dcterms:W3CDTF">2015-11-06T07:02:11Z</dcterms:created>
  <dcterms:modified xsi:type="dcterms:W3CDTF">2015-11-06T21:53:59Z</dcterms:modified>
</cp:coreProperties>
</file>