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75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7553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0473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70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95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92312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398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6865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3225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0372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5726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203552C-210A-4D4C-85F8-F815B20913D5}" type="datetimeFigureOut">
              <a:rPr lang="pt-PT" smtClean="0"/>
              <a:t>30/09/2024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2EB711A-6390-4095-A2A7-A68F40C8A965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52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1F3BA9-909A-4273-A033-FA3010077E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Inteligência Artificial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484E02-0526-4E70-876B-49DE8A497555}"/>
              </a:ext>
            </a:extLst>
          </p:cNvPr>
          <p:cNvSpPr txBox="1"/>
          <p:nvPr/>
        </p:nvSpPr>
        <p:spPr>
          <a:xfrm>
            <a:off x="7984061" y="6341535"/>
            <a:ext cx="42587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dirty="0">
                <a:solidFill>
                  <a:schemeClr val="bg1"/>
                </a:solidFill>
              </a:rPr>
              <a:t>Trabalho Realizado Por: Martim Teixeira,</a:t>
            </a:r>
            <a:br>
              <a:rPr lang="pt-PT" sz="1600" dirty="0">
                <a:solidFill>
                  <a:schemeClr val="bg1"/>
                </a:solidFill>
              </a:rPr>
            </a:br>
            <a:r>
              <a:rPr lang="pt-PT" sz="1600" dirty="0">
                <a:solidFill>
                  <a:schemeClr val="bg1"/>
                </a:solidFill>
              </a:rPr>
              <a:t>		        Nº19,  12ºF</a:t>
            </a:r>
          </a:p>
        </p:txBody>
      </p:sp>
    </p:spTree>
    <p:extLst>
      <p:ext uri="{BB962C8B-B14F-4D97-AF65-F5344CB8AC3E}">
        <p14:creationId xmlns:p14="http://schemas.microsoft.com/office/powerpoint/2010/main" val="12460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78C24-7B6A-444B-95E0-6D325DD6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Fundamentos da AI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CCE2104-1F8E-4E74-8695-86C6B6A4B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lvl="1"/>
            <a:r>
              <a:rPr lang="pt-PT" sz="2200" dirty="0"/>
              <a:t>A inteligência artificial tornou-se num dos campos da tecnologia que mais se expandiu e evoluiu nos últimos anos. Graças à sua capacidade de “Self </a:t>
            </a:r>
            <a:r>
              <a:rPr lang="pt-PT" sz="2200" dirty="0" err="1"/>
              <a:t>Learning</a:t>
            </a:r>
            <a:r>
              <a:rPr lang="pt-PT" sz="2200" dirty="0"/>
              <a:t>” a inteligência artificial conseguiu evoluir autonomamente sem a necessidade de ser ensinada manualmente por humanos.</a:t>
            </a:r>
          </a:p>
          <a:p>
            <a:pPr lvl="1"/>
            <a:r>
              <a:rPr lang="pt-PT" sz="2200" dirty="0"/>
              <a:t>Durante esta apresentação serão apresentados 6 temas:</a:t>
            </a:r>
            <a:br>
              <a:rPr lang="pt-PT" sz="2200" dirty="0"/>
            </a:br>
            <a:r>
              <a:rPr lang="pt-PT" sz="2200" dirty="0"/>
              <a:t>	Neural Network;</a:t>
            </a:r>
            <a:br>
              <a:rPr lang="pt-PT" sz="2200" dirty="0"/>
            </a:br>
            <a:r>
              <a:rPr lang="pt-PT" sz="2200" dirty="0"/>
              <a:t>	</a:t>
            </a:r>
            <a:r>
              <a:rPr lang="pt-PT" sz="2200" dirty="0" err="1"/>
              <a:t>Machine</a:t>
            </a:r>
            <a:r>
              <a:rPr lang="pt-PT" sz="2200" dirty="0"/>
              <a:t> </a:t>
            </a:r>
            <a:r>
              <a:rPr lang="pt-PT" sz="2200" dirty="0" err="1"/>
              <a:t>Learning</a:t>
            </a:r>
            <a:r>
              <a:rPr lang="pt-PT" sz="2200" dirty="0"/>
              <a:t>;</a:t>
            </a:r>
            <a:br>
              <a:rPr lang="pt-PT" sz="2200" dirty="0"/>
            </a:br>
            <a:r>
              <a:rPr lang="pt-PT" sz="2200" dirty="0"/>
              <a:t>	Natural </a:t>
            </a:r>
            <a:r>
              <a:rPr lang="pt-PT" sz="2200" dirty="0" err="1"/>
              <a:t>Language</a:t>
            </a:r>
            <a:r>
              <a:rPr lang="pt-PT" sz="2200" dirty="0"/>
              <a:t> </a:t>
            </a:r>
            <a:r>
              <a:rPr lang="pt-PT" sz="2200" dirty="0" err="1"/>
              <a:t>Processing</a:t>
            </a:r>
            <a:r>
              <a:rPr lang="pt-PT" sz="2200" dirty="0"/>
              <a:t>;</a:t>
            </a:r>
            <a:br>
              <a:rPr lang="pt-PT" sz="2200" dirty="0"/>
            </a:br>
            <a:r>
              <a:rPr lang="pt-PT" sz="2200" dirty="0"/>
              <a:t>	</a:t>
            </a:r>
            <a:r>
              <a:rPr lang="pt-PT" sz="2200" dirty="0" err="1"/>
              <a:t>Computer</a:t>
            </a:r>
            <a:r>
              <a:rPr lang="pt-PT" sz="2200" dirty="0"/>
              <a:t> </a:t>
            </a:r>
            <a:r>
              <a:rPr lang="pt-PT" sz="2200" dirty="0" err="1"/>
              <a:t>Vision</a:t>
            </a:r>
            <a:r>
              <a:rPr lang="pt-PT" sz="2200" dirty="0"/>
              <a:t>;</a:t>
            </a:r>
            <a:br>
              <a:rPr lang="pt-PT" sz="2200" dirty="0"/>
            </a:br>
            <a:r>
              <a:rPr lang="pt-PT" sz="2200" dirty="0"/>
              <a:t>	Robótica;</a:t>
            </a:r>
            <a:br>
              <a:rPr lang="pt-PT" sz="2200" dirty="0"/>
            </a:br>
            <a:r>
              <a:rPr lang="pt-PT" sz="2200" dirty="0"/>
              <a:t>	</a:t>
            </a:r>
            <a:r>
              <a:rPr lang="pt-PT" sz="2200" dirty="0" err="1"/>
              <a:t>Reinforcement</a:t>
            </a:r>
            <a:r>
              <a:rPr lang="pt-PT" sz="2200" dirty="0"/>
              <a:t> </a:t>
            </a:r>
            <a:r>
              <a:rPr lang="pt-PT" sz="2200" dirty="0" err="1"/>
              <a:t>Learning</a:t>
            </a:r>
            <a:r>
              <a:rPr lang="pt-PT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979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127F14-C382-465B-A01F-AE1CC5B1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Neural Network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4647D0-AC50-49CB-A0E7-6C38B4EA1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Uma Neural Network é um programa da área de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Machine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Learning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que realiza decisões de uma forma parecida á do cérebro humano. Este processo é feito através de um programa que imita a forma como os nossos neurónios pensam e agem.</a:t>
            </a:r>
            <a:endParaRPr lang="pt-PT" sz="2400" dirty="0">
              <a:effectLst/>
              <a:ea typeface="Times New Roman" panose="02020603050405020304" pitchFamily="18" charset="0"/>
            </a:endParaRPr>
          </a:p>
          <a:p>
            <a:endParaRPr lang="pt-PT" u="sng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741C841-4C3E-4428-BCD0-3F8BF672C3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70"/>
          <a:stretch/>
        </p:blipFill>
        <p:spPr>
          <a:xfrm>
            <a:off x="3252537" y="2910112"/>
            <a:ext cx="5686926" cy="3397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0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9514D-4357-4E60-8475-679F6244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Machine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F162A6-9C7F-40A6-A57A-12D4F2100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(ML), é uma categoria da inteligência que se foca na utilização das Neural Networks, Data e Algoritmos, para imitar a maneira como nós humanos aprendemos e gradualmente melhorar o seu conhecimento e método de aprendizagem.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14EE687-9CD6-4413-8373-08CE4E47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3194051"/>
            <a:ext cx="4228097" cy="296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01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C5CC2-6890-47C7-9976-FB674623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Natural </a:t>
            </a:r>
            <a:r>
              <a:rPr lang="pt-PT" dirty="0" err="1"/>
              <a:t>Language</a:t>
            </a:r>
            <a:r>
              <a:rPr lang="pt-PT" dirty="0"/>
              <a:t> </a:t>
            </a:r>
            <a:r>
              <a:rPr lang="pt-PT" dirty="0" err="1"/>
              <a:t>Processing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3C35971-F986-45B6-9E42-9C87CC8AF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(NLP), é uma categoria da inteligência artificial, que tem como objetivo habilitar os computadores a compreender, gerar e manipular a linguagem humana.</a:t>
            </a:r>
            <a:endParaRPr lang="pt-PT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BDC790-8C25-49C1-AF4A-3134B583325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87" b="9076"/>
          <a:stretch/>
        </p:blipFill>
        <p:spPr>
          <a:xfrm>
            <a:off x="5033210" y="3090334"/>
            <a:ext cx="5626600" cy="3064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99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DDA5C-A003-44B0-BF8C-5277DEBD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Vision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219E275-C118-4149-8ECE-2337AE02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Computer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Vision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é mais uma categoria da Inteligência Artificial que se complementa com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Machine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Learning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e Neural Networks para ensinar computadores a identificar e extrair informação relevante de imagens ou vídeos.</a:t>
            </a:r>
            <a:endParaRPr lang="pt-PT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9A1E6CA-2F77-4040-A878-7B0A8CF28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084" y="2882430"/>
            <a:ext cx="6330792" cy="338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6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729C6-B2FC-4420-9E7F-AC2DDE83A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Robótica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4E986BE-37E4-4734-8F5A-F9133317B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A Inteligência Artificial Também é usada na área da robótica, podendo desenvolver robôs que consigam replicar ações humanas. Mais uma vez, esta categoria utiliza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machine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learning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para facilitar o processo de aprendizagem dos robôs. </a:t>
            </a:r>
            <a:endParaRPr lang="pt-PT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6E1369-ACE7-4443-952D-2D7D03CA7A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87"/>
          <a:stretch/>
        </p:blipFill>
        <p:spPr>
          <a:xfrm>
            <a:off x="6096000" y="2622215"/>
            <a:ext cx="5098537" cy="366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82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BFE4B-B54B-41C9-8C57-CC65DEAC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Reinforcement</a:t>
            </a:r>
            <a:r>
              <a:rPr lang="pt-PT" dirty="0"/>
              <a:t> </a:t>
            </a:r>
            <a:r>
              <a:rPr lang="pt-PT" dirty="0" err="1"/>
              <a:t>Learning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8A2360B-2FEB-43A3-BD93-43A8B1303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Reinforcement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pt-PT" sz="2400" dirty="0" err="1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Learning</a:t>
            </a:r>
            <a:r>
              <a:rPr lang="pt-PT" sz="240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é uma ferramenta que treina softwares e computadores de forma a que estes tomem decisões que cheguem ao resultado mais otimizado possível.</a:t>
            </a:r>
            <a:endParaRPr lang="pt-PT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3E82F09-F772-45B0-964B-0CDE0EBD3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0"/>
          <a:stretch/>
        </p:blipFill>
        <p:spPr>
          <a:xfrm>
            <a:off x="3946359" y="2825538"/>
            <a:ext cx="7668126" cy="34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541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tiva">
  <a:themeElements>
    <a:clrScheme name="Retrospetiva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</TotalTime>
  <Words>323</Words>
  <Application>Microsoft Office PowerPoint</Application>
  <PresentationFormat>Ecrã Panorâmico</PresentationFormat>
  <Paragraphs>17</Paragraphs>
  <Slides>8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Retrospetiva</vt:lpstr>
      <vt:lpstr>Inteligência Artificial</vt:lpstr>
      <vt:lpstr>Fundamentos da AI</vt:lpstr>
      <vt:lpstr>Neural Network</vt:lpstr>
      <vt:lpstr>Machine Learning</vt:lpstr>
      <vt:lpstr>Natural Language Processing</vt:lpstr>
      <vt:lpstr>Computer Vision</vt:lpstr>
      <vt:lpstr>Robótica</vt:lpstr>
      <vt:lpstr>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Aplicações Informáticas 1</dc:creator>
  <cp:lastModifiedBy>Aplicações Informáticas 1</cp:lastModifiedBy>
  <cp:revision>6</cp:revision>
  <dcterms:created xsi:type="dcterms:W3CDTF">2024-09-30T14:38:31Z</dcterms:created>
  <dcterms:modified xsi:type="dcterms:W3CDTF">2024-09-30T15:00:12Z</dcterms:modified>
</cp:coreProperties>
</file>