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95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1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3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5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0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0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668B-20D2-46CE-A5B1-201EE98C85BD}" type="datetimeFigureOut">
              <a:rPr lang="ru-RU" smtClean="0"/>
              <a:t>03.09.2023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ED3E-EF3E-4956-8541-69B003E76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8269" y="906087"/>
            <a:ext cx="2834640" cy="176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54330" y="4475756"/>
            <a:ext cx="2136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054330" y="5143546"/>
            <a:ext cx="2136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2598" y="410584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71104" y="484508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495665" y="5143546"/>
            <a:ext cx="122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Forgot password</a:t>
            </a:r>
            <a:endParaRPr lang="ru-RU" sz="1200" dirty="0">
              <a:solidFill>
                <a:srgbClr val="0070C0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6" y="0"/>
            <a:ext cx="3338821" cy="685800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798723" y="1100050"/>
            <a:ext cx="1702724" cy="165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Картинка выбора робота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798723" y="3769083"/>
            <a:ext cx="1702724" cy="165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Картинка настроек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4" idx="3"/>
            <a:endCxn id="19" idx="1"/>
          </p:cNvCxnSpPr>
          <p:nvPr/>
        </p:nvCxnSpPr>
        <p:spPr>
          <a:xfrm>
            <a:off x="3791927" y="3429000"/>
            <a:ext cx="3122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7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736627" y="542924"/>
            <a:ext cx="2771775" cy="54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 /Зоны уборки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28351" y="5951690"/>
            <a:ext cx="387324" cy="36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BK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80579" y="1323168"/>
            <a:ext cx="2434121" cy="3502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Карта зоны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314700" y="1323169"/>
            <a:ext cx="143953" cy="3502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36626" y="1323168"/>
            <a:ext cx="143953" cy="35026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0077" y="5498742"/>
            <a:ext cx="27385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8" idx="1"/>
          </p:cNvCxnSpPr>
          <p:nvPr/>
        </p:nvCxnSpPr>
        <p:spPr>
          <a:xfrm flipH="1">
            <a:off x="2028758" y="1035192"/>
            <a:ext cx="3098713" cy="527119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27471" y="881303"/>
            <a:ext cx="557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Зона выбора </a:t>
            </a:r>
            <a:r>
              <a:rPr lang="ru-RU" sz="1400" dirty="0" err="1" smtClean="0"/>
              <a:t>тачем</a:t>
            </a:r>
            <a:r>
              <a:rPr lang="ru-RU" sz="1400" dirty="0" smtClean="0"/>
              <a:t> зоны (</a:t>
            </a:r>
            <a:r>
              <a:rPr lang="ru-RU" sz="1400" dirty="0" err="1" smtClean="0"/>
              <a:t>миникарта</a:t>
            </a:r>
            <a:r>
              <a:rPr lang="ru-RU" sz="1400" dirty="0" smtClean="0"/>
              <a:t>) с возможностью выбора </a:t>
            </a:r>
            <a:r>
              <a:rPr lang="ru-RU" sz="1400" dirty="0" err="1" smtClean="0"/>
              <a:t>подзон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551092" y="5944986"/>
            <a:ext cx="387324" cy="36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AZ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311210" y="5944985"/>
            <a:ext cx="387324" cy="36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Z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071329" y="5951746"/>
            <a:ext cx="387324" cy="36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</a:t>
            </a:r>
            <a:r>
              <a:rPr lang="en-US" sz="1400" dirty="0"/>
              <a:t>L</a:t>
            </a:r>
            <a:endParaRPr lang="ru-RU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28351" y="5003438"/>
            <a:ext cx="27385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 уборки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19175" y="1438275"/>
            <a:ext cx="691140" cy="5958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991631" y="3352801"/>
            <a:ext cx="1216080" cy="130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484964" y="1461453"/>
            <a:ext cx="691140" cy="3158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>
            <a:off x="1303166" y="1716200"/>
            <a:ext cx="3824305" cy="83429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6375" y="1736188"/>
            <a:ext cx="4364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Активная </a:t>
            </a:r>
            <a:r>
              <a:rPr lang="ru-RU" sz="1400" dirty="0" err="1" smtClean="0"/>
              <a:t>подзона</a:t>
            </a:r>
            <a:r>
              <a:rPr lang="ru-RU" sz="1400" dirty="0" smtClean="0"/>
              <a:t> для </a:t>
            </a:r>
            <a:r>
              <a:rPr lang="ru-RU" sz="1400" dirty="0" err="1" smtClean="0"/>
              <a:t>которй</a:t>
            </a:r>
            <a:r>
              <a:rPr lang="ru-RU" sz="1400" dirty="0" smtClean="0"/>
              <a:t> применяются настройки</a:t>
            </a:r>
            <a:endParaRPr lang="ru-RU" sz="1400" dirty="0"/>
          </a:p>
        </p:txBody>
      </p:sp>
      <p:cxnSp>
        <p:nvCxnSpPr>
          <p:cNvPr id="39" name="Прямая соединительная линия 38"/>
          <p:cNvCxnSpPr>
            <a:stCxn id="41" idx="1"/>
          </p:cNvCxnSpPr>
          <p:nvPr/>
        </p:nvCxnSpPr>
        <p:spPr>
          <a:xfrm flipH="1">
            <a:off x="2066173" y="3074557"/>
            <a:ext cx="3353552" cy="2981226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19725" y="2597503"/>
            <a:ext cx="4582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ВК – лого назад</a:t>
            </a:r>
          </a:p>
          <a:p>
            <a:r>
              <a:rPr lang="en-US" sz="1400" dirty="0" smtClean="0"/>
              <a:t>AZ </a:t>
            </a:r>
            <a:r>
              <a:rPr lang="ru-RU" sz="1400" dirty="0" smtClean="0"/>
              <a:t>– лого добавления </a:t>
            </a:r>
            <a:r>
              <a:rPr lang="ru-RU" sz="1400" dirty="0" err="1" smtClean="0"/>
              <a:t>подзоны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RZ – </a:t>
            </a:r>
            <a:r>
              <a:rPr lang="ru-RU" sz="1400" dirty="0" smtClean="0"/>
              <a:t>лого удаления </a:t>
            </a:r>
            <a:r>
              <a:rPr lang="ru-RU" sz="1400" dirty="0" err="1" smtClean="0"/>
              <a:t>подзоны</a:t>
            </a:r>
            <a:endParaRPr lang="en-US" sz="1400" dirty="0" smtClean="0"/>
          </a:p>
          <a:p>
            <a:r>
              <a:rPr lang="en-US" sz="1400" dirty="0" smtClean="0"/>
              <a:t>RL – </a:t>
            </a:r>
            <a:r>
              <a:rPr lang="ru-RU" sz="1400" dirty="0" smtClean="0"/>
              <a:t>лого добавления линии которую нельзя пересекать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2385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6" y="0"/>
            <a:ext cx="3338821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36629" y="1381125"/>
            <a:ext cx="2771775" cy="3590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5467350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36628" y="1381125"/>
            <a:ext cx="277177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Вверх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36628" y="4719638"/>
            <a:ext cx="277177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Вниз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31879" y="1819275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5" name="Шестиугольник 14"/>
          <p:cNvSpPr/>
          <p:nvPr/>
        </p:nvSpPr>
        <p:spPr>
          <a:xfrm>
            <a:off x="917604" y="1862137"/>
            <a:ext cx="25717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1879" y="2266950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25" name="Шестиугольник 24"/>
          <p:cNvSpPr/>
          <p:nvPr/>
        </p:nvSpPr>
        <p:spPr>
          <a:xfrm>
            <a:off x="917604" y="2309812"/>
            <a:ext cx="257175" cy="238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31879" y="2771775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27" name="Шестиугольник 26"/>
          <p:cNvSpPr/>
          <p:nvPr/>
        </p:nvSpPr>
        <p:spPr>
          <a:xfrm>
            <a:off x="917604" y="2814637"/>
            <a:ext cx="257175" cy="238125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36627" y="773906"/>
            <a:ext cx="27717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робота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198388" y="773906"/>
            <a:ext cx="27717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198388" y="5467350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391525" y="1657349"/>
            <a:ext cx="1483387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91525" y="2776537"/>
            <a:ext cx="1483387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Роботы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391525" y="3838575"/>
            <a:ext cx="1483386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Зона уборки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419975" y="1657348"/>
            <a:ext cx="876300" cy="809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Лого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419975" y="2771774"/>
            <a:ext cx="876300" cy="809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Лого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7400925" y="3829049"/>
            <a:ext cx="876300" cy="809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Лого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2000" y="5467350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36627" y="1109662"/>
            <a:ext cx="27717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5" name="Шестиугольник 14"/>
          <p:cNvSpPr/>
          <p:nvPr/>
        </p:nvSpPr>
        <p:spPr>
          <a:xfrm>
            <a:off x="822352" y="1152524"/>
            <a:ext cx="27615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36627" y="773906"/>
            <a:ext cx="27717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робота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состояние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15476" y="1997865"/>
            <a:ext cx="24669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Лого(заряда)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915476" y="2324095"/>
            <a:ext cx="24669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Лого (заполнения контейнера)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551" y="1890711"/>
            <a:ext cx="2780224" cy="823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8301" y="1609335"/>
            <a:ext cx="86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Состояние</a:t>
            </a:r>
            <a:endParaRPr lang="ru-RU" sz="1200" b="1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728178" y="3005137"/>
            <a:ext cx="2780224" cy="115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632928" y="2723761"/>
            <a:ext cx="62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Ресурс</a:t>
            </a:r>
            <a:endParaRPr lang="ru-RU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5900" y="1390649"/>
            <a:ext cx="4531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Интерактивные лого отражающие процентные значения</a:t>
            </a:r>
            <a:endParaRPr lang="ru-RU" sz="1400" dirty="0"/>
          </a:p>
        </p:txBody>
      </p:sp>
      <p:cxnSp>
        <p:nvCxnSpPr>
          <p:cNvPr id="42" name="Прямая соединительная линия 41"/>
          <p:cNvCxnSpPr>
            <a:stCxn id="7" idx="1"/>
          </p:cNvCxnSpPr>
          <p:nvPr/>
        </p:nvCxnSpPr>
        <p:spPr>
          <a:xfrm flipH="1">
            <a:off x="3533776" y="1544538"/>
            <a:ext cx="1762124" cy="70097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915476" y="3114482"/>
            <a:ext cx="24669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Ресурс батареи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910175" y="3429000"/>
            <a:ext cx="24669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Ресурс </a:t>
            </a:r>
            <a:r>
              <a:rPr lang="ru-RU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счеток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910174" y="3783516"/>
            <a:ext cx="24669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Версия ПО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28178" y="4264139"/>
            <a:ext cx="277177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Обновить</a:t>
            </a:r>
            <a:endParaRPr lang="ru-RU" sz="1600" dirty="0"/>
          </a:p>
        </p:txBody>
      </p:sp>
      <p:sp>
        <p:nvSpPr>
          <p:cNvPr id="9" name="Ромб 8"/>
          <p:cNvSpPr/>
          <p:nvPr/>
        </p:nvSpPr>
        <p:spPr>
          <a:xfrm>
            <a:off x="3114675" y="3114482"/>
            <a:ext cx="262474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омб 46"/>
          <p:cNvSpPr/>
          <p:nvPr/>
        </p:nvSpPr>
        <p:spPr>
          <a:xfrm>
            <a:off x="3114675" y="3435849"/>
            <a:ext cx="262474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Ромб 47"/>
          <p:cNvSpPr/>
          <p:nvPr/>
        </p:nvSpPr>
        <p:spPr>
          <a:xfrm>
            <a:off x="3106766" y="3806838"/>
            <a:ext cx="262474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3245912" y="2545724"/>
            <a:ext cx="1762124" cy="70097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08036" y="2379162"/>
            <a:ext cx="221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Лого замены/обновления.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87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2000" y="5467350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36627" y="1109662"/>
            <a:ext cx="27717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5" name="Шестиугольник 14"/>
          <p:cNvSpPr/>
          <p:nvPr/>
        </p:nvSpPr>
        <p:spPr>
          <a:xfrm>
            <a:off x="822352" y="1152524"/>
            <a:ext cx="27615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36627" y="773906"/>
            <a:ext cx="27717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робота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ru-RU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управление</a:t>
            </a:r>
            <a:endParaRPr lang="ru-RU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61999" y="1777538"/>
            <a:ext cx="1240475" cy="116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Убирать</a:t>
            </a:r>
            <a:endParaRPr lang="ru-RU" sz="1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86000" y="1777537"/>
            <a:ext cx="1222402" cy="116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Остановить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61999" y="3258676"/>
            <a:ext cx="1240475" cy="116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Построить карты помещения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67927" y="3287250"/>
            <a:ext cx="1240475" cy="116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Ручное управление</a:t>
            </a:r>
          </a:p>
          <a:p>
            <a:pPr algn="ctr"/>
            <a:r>
              <a:rPr lang="ru-RU" sz="1400" dirty="0" smtClean="0"/>
              <a:t>(бесполезная фигня)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7876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36629" y="1381125"/>
            <a:ext cx="2771775" cy="2524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5467350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31876" y="2378869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36627" y="773906"/>
            <a:ext cx="27717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 /Профиль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1876" y="1516856"/>
            <a:ext cx="876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Аватар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31876" y="2852736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1875" y="3374230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Сменить пароль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81626" y="1641336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Поля </a:t>
            </a:r>
            <a:r>
              <a:rPr lang="ru-RU" sz="1400" dirty="0" err="1" smtClean="0"/>
              <a:t>кликабельны</a:t>
            </a:r>
            <a:r>
              <a:rPr lang="ru-RU" sz="1400" dirty="0" smtClean="0"/>
              <a:t> для перехода в режим редактирования</a:t>
            </a:r>
            <a:endParaRPr lang="ru-RU" sz="1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36624" y="4124324"/>
            <a:ext cx="2771775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Применить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>
            <a:stCxn id="6" idx="1"/>
          </p:cNvCxnSpPr>
          <p:nvPr/>
        </p:nvCxnSpPr>
        <p:spPr>
          <a:xfrm flipH="1" flipV="1">
            <a:off x="1468367" y="1656433"/>
            <a:ext cx="3913259" cy="24651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6" idx="1"/>
          </p:cNvCxnSpPr>
          <p:nvPr/>
        </p:nvCxnSpPr>
        <p:spPr>
          <a:xfrm flipH="1">
            <a:off x="2518478" y="1902946"/>
            <a:ext cx="2863148" cy="69975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6" idx="1"/>
          </p:cNvCxnSpPr>
          <p:nvPr/>
        </p:nvCxnSpPr>
        <p:spPr>
          <a:xfrm flipH="1">
            <a:off x="2677774" y="1902946"/>
            <a:ext cx="2703852" cy="110008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6" idx="1"/>
          </p:cNvCxnSpPr>
          <p:nvPr/>
        </p:nvCxnSpPr>
        <p:spPr>
          <a:xfrm flipH="1">
            <a:off x="3155203" y="1902946"/>
            <a:ext cx="2226423" cy="16275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7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736627" y="773906"/>
            <a:ext cx="2771775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 /Роботы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6629" y="1381126"/>
            <a:ext cx="2771775" cy="330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36628" y="1381125"/>
            <a:ext cx="277177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Вверх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6625" y="4433887"/>
            <a:ext cx="277177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Вниз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1879" y="1819275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7" name="Шестиугольник 16"/>
          <p:cNvSpPr/>
          <p:nvPr/>
        </p:nvSpPr>
        <p:spPr>
          <a:xfrm>
            <a:off x="917604" y="1862137"/>
            <a:ext cx="25717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31879" y="2266950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9" name="Шестиугольник 18"/>
          <p:cNvSpPr/>
          <p:nvPr/>
        </p:nvSpPr>
        <p:spPr>
          <a:xfrm>
            <a:off x="917604" y="2309812"/>
            <a:ext cx="257175" cy="238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31879" y="2771775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21" name="Шестиугольник 20"/>
          <p:cNvSpPr/>
          <p:nvPr/>
        </p:nvSpPr>
        <p:spPr>
          <a:xfrm>
            <a:off x="917604" y="2814637"/>
            <a:ext cx="257175" cy="238125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086142" y="1838323"/>
            <a:ext cx="257133" cy="2857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086142" y="2281236"/>
            <a:ext cx="257133" cy="2857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069225" y="2790823"/>
            <a:ext cx="257133" cy="2857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879003" y="1923423"/>
            <a:ext cx="397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Поле </a:t>
            </a:r>
            <a:r>
              <a:rPr lang="ru-RU" sz="1400" dirty="0" err="1" smtClean="0"/>
              <a:t>кликабельно</a:t>
            </a:r>
            <a:r>
              <a:rPr lang="ru-RU" sz="1400" dirty="0" smtClean="0"/>
              <a:t> для перехода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31878" y="3318271"/>
            <a:ext cx="2581275" cy="205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Добавить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36626" y="5610224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879003" y="2487602"/>
            <a:ext cx="2148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 smtClean="0"/>
              <a:t>Лого редактирования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Переименование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Удаление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</a:t>
            </a:r>
            <a:r>
              <a:rPr lang="ru-RU" sz="1400" dirty="0" smtClean="0"/>
              <a:t>локировка</a:t>
            </a:r>
            <a:endParaRPr lang="ru-RU" sz="1400" dirty="0"/>
          </a:p>
        </p:txBody>
      </p:sp>
      <p:cxnSp>
        <p:nvCxnSpPr>
          <p:cNvPr id="31" name="Прямая соединительная линия 30"/>
          <p:cNvCxnSpPr>
            <a:stCxn id="22" idx="1"/>
          </p:cNvCxnSpPr>
          <p:nvPr/>
        </p:nvCxnSpPr>
        <p:spPr>
          <a:xfrm flipH="1">
            <a:off x="2629561" y="2077312"/>
            <a:ext cx="2249442" cy="797719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34" idx="1"/>
          </p:cNvCxnSpPr>
          <p:nvPr/>
        </p:nvCxnSpPr>
        <p:spPr>
          <a:xfrm flipH="1" flipV="1">
            <a:off x="3209589" y="2926406"/>
            <a:ext cx="1669414" cy="3825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4888113" y="800904"/>
            <a:ext cx="3409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Содержимое крутится </a:t>
            </a:r>
            <a:r>
              <a:rPr lang="ru-RU" sz="1400" dirty="0" err="1" smtClean="0"/>
              <a:t>тачем</a:t>
            </a:r>
            <a:r>
              <a:rPr lang="ru-RU" sz="1400" dirty="0" smtClean="0"/>
              <a:t>. Кнопки </a:t>
            </a:r>
            <a:r>
              <a:rPr lang="ru-RU" sz="1400" dirty="0"/>
              <a:t>вверх и вниз просто </a:t>
            </a:r>
            <a:r>
              <a:rPr lang="ru-RU" sz="1400" dirty="0" smtClean="0"/>
              <a:t>информация (ненавязчивая) </a:t>
            </a:r>
            <a:r>
              <a:rPr lang="ru-RU" sz="1400" dirty="0"/>
              <a:t>что что то есть снизу или сверху</a:t>
            </a:r>
            <a:endParaRPr lang="ru-RU" sz="1400" dirty="0"/>
          </a:p>
        </p:txBody>
      </p:sp>
      <p:cxnSp>
        <p:nvCxnSpPr>
          <p:cNvPr id="43" name="Прямая соединительная линия 42"/>
          <p:cNvCxnSpPr>
            <a:stCxn id="42" idx="1"/>
          </p:cNvCxnSpPr>
          <p:nvPr/>
        </p:nvCxnSpPr>
        <p:spPr>
          <a:xfrm flipH="1">
            <a:off x="2629561" y="1277958"/>
            <a:ext cx="2258552" cy="260576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0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736627" y="542924"/>
            <a:ext cx="2771775" cy="54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 /Роботы (выбор)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1878" y="1219200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7" name="Шестиугольник 16"/>
          <p:cNvSpPr/>
          <p:nvPr/>
        </p:nvSpPr>
        <p:spPr>
          <a:xfrm>
            <a:off x="917603" y="1262062"/>
            <a:ext cx="25717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36626" y="5610224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372201" y="1797181"/>
            <a:ext cx="1500624" cy="125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 расписания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372201" y="3827596"/>
            <a:ext cx="1500624" cy="125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 зоны </a:t>
            </a:r>
            <a:r>
              <a:rPr lang="ru-RU" dirty="0" err="1" smtClean="0"/>
              <a:t>убоки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71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736627" y="542924"/>
            <a:ext cx="2771775" cy="54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 /Роботы /Зона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1878" y="1219200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7" name="Шестиугольник 16"/>
          <p:cNvSpPr/>
          <p:nvPr/>
        </p:nvSpPr>
        <p:spPr>
          <a:xfrm>
            <a:off x="917603" y="1262062"/>
            <a:ext cx="25717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36626" y="5610224"/>
            <a:ext cx="27717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1877" y="1676400"/>
            <a:ext cx="2581275" cy="2952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Дропбокс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1877" y="2162175"/>
            <a:ext cx="2581275" cy="298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Интерактив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3100" y="1333500"/>
            <a:ext cx="1857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Варианты </a:t>
            </a:r>
            <a:r>
              <a:rPr lang="ru-RU" sz="1400" dirty="0" err="1" smtClean="0"/>
              <a:t>дропбокса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Везде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Везде(кроме)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Только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Изучать и убирать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Cat Hunting</a:t>
            </a:r>
            <a:endParaRPr lang="ru-RU" sz="1400" dirty="0"/>
          </a:p>
        </p:txBody>
      </p:sp>
      <p:cxnSp>
        <p:nvCxnSpPr>
          <p:cNvPr id="12" name="Прямая соединительная линия 11"/>
          <p:cNvCxnSpPr>
            <a:stCxn id="5" idx="1"/>
          </p:cNvCxnSpPr>
          <p:nvPr/>
        </p:nvCxnSpPr>
        <p:spPr>
          <a:xfrm flipH="1" flipV="1">
            <a:off x="2762452" y="1841898"/>
            <a:ext cx="2990648" cy="1841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99" y="3175398"/>
            <a:ext cx="3924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 </a:t>
            </a:r>
            <a:r>
              <a:rPr lang="ru-RU" sz="1400" dirty="0" err="1" smtClean="0"/>
              <a:t>завсимости</a:t>
            </a:r>
            <a:r>
              <a:rPr lang="ru-RU" sz="1400" dirty="0" smtClean="0"/>
              <a:t> от </a:t>
            </a:r>
            <a:r>
              <a:rPr lang="ru-RU" sz="1400" dirty="0" err="1" smtClean="0"/>
              <a:t>выбраного</a:t>
            </a:r>
            <a:r>
              <a:rPr lang="ru-RU" sz="1400" dirty="0" smtClean="0"/>
              <a:t> пункта </a:t>
            </a:r>
            <a:r>
              <a:rPr lang="ru-RU" sz="1400" dirty="0" err="1" smtClean="0"/>
              <a:t>отображаетлибо</a:t>
            </a:r>
            <a:r>
              <a:rPr lang="ru-RU" sz="1400" dirty="0" smtClean="0"/>
              <a:t> лого с информацией о режиме либо дополняется списком помещений, а при выборе зон в нем.</a:t>
            </a:r>
            <a:endParaRPr lang="ru-RU" sz="1400" dirty="0"/>
          </a:p>
        </p:txBody>
      </p:sp>
      <p:cxnSp>
        <p:nvCxnSpPr>
          <p:cNvPr id="15" name="Прямая соединительная линия 14"/>
          <p:cNvCxnSpPr>
            <a:stCxn id="14" idx="1"/>
          </p:cNvCxnSpPr>
          <p:nvPr/>
        </p:nvCxnSpPr>
        <p:spPr>
          <a:xfrm flipH="1" flipV="1">
            <a:off x="2383677" y="3375334"/>
            <a:ext cx="3369422" cy="27711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917603" y="2305050"/>
            <a:ext cx="682597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" y="0"/>
            <a:ext cx="3338821" cy="685800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736627" y="542924"/>
            <a:ext cx="2771775" cy="542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Настройка /Роботы /расписание</a:t>
            </a:r>
            <a:endParaRPr lang="ru-RU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1878" y="1219200"/>
            <a:ext cx="2581275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робота</a:t>
            </a:r>
            <a:endParaRPr lang="ru-RU" dirty="0"/>
          </a:p>
        </p:txBody>
      </p:sp>
      <p:sp>
        <p:nvSpPr>
          <p:cNvPr id="17" name="Шестиугольник 16"/>
          <p:cNvSpPr/>
          <p:nvPr/>
        </p:nvSpPr>
        <p:spPr>
          <a:xfrm>
            <a:off x="917603" y="1262062"/>
            <a:ext cx="257175" cy="238125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36626" y="5819774"/>
            <a:ext cx="2771775" cy="36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озврат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1877" y="1676400"/>
            <a:ext cx="2581275" cy="2952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Дропбокс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1877" y="3710373"/>
            <a:ext cx="2581275" cy="1919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Интерактив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3100" y="1333500"/>
            <a:ext cx="1790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Варианты </a:t>
            </a:r>
            <a:r>
              <a:rPr lang="ru-RU" sz="1400" dirty="0" err="1" smtClean="0"/>
              <a:t>дропбокса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Каждый день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индивидуально</a:t>
            </a:r>
            <a:endParaRPr lang="ru-RU" sz="1400" dirty="0"/>
          </a:p>
        </p:txBody>
      </p:sp>
      <p:cxnSp>
        <p:nvCxnSpPr>
          <p:cNvPr id="12" name="Прямая соединительная линия 11"/>
          <p:cNvCxnSpPr>
            <a:stCxn id="5" idx="1"/>
          </p:cNvCxnSpPr>
          <p:nvPr/>
        </p:nvCxnSpPr>
        <p:spPr>
          <a:xfrm flipH="1" flipV="1">
            <a:off x="2762452" y="1841898"/>
            <a:ext cx="2990648" cy="1841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9299" y="4187128"/>
            <a:ext cx="3924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Настройка для каждой зоны при выборе индивидуально.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Конкретное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День/ночь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Выходные/будни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Индивидуальное расписание.</a:t>
            </a:r>
            <a:endParaRPr lang="ru-RU" sz="1400" dirty="0"/>
          </a:p>
        </p:txBody>
      </p:sp>
      <p:cxnSp>
        <p:nvCxnSpPr>
          <p:cNvPr id="15" name="Прямая соединительная линия 14"/>
          <p:cNvCxnSpPr>
            <a:stCxn id="14" idx="1"/>
          </p:cNvCxnSpPr>
          <p:nvPr/>
        </p:nvCxnSpPr>
        <p:spPr>
          <a:xfrm flipH="1">
            <a:off x="2419351" y="4879626"/>
            <a:ext cx="3409948" cy="45133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90876" y="2187119"/>
            <a:ext cx="1171576" cy="1275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Карта зоны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07361" y="2187119"/>
            <a:ext cx="422301" cy="1275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35039" y="2187119"/>
            <a:ext cx="422301" cy="1275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3100" y="2187119"/>
            <a:ext cx="2038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Название и </a:t>
            </a:r>
            <a:r>
              <a:rPr lang="ru-RU" sz="1400" dirty="0" err="1" smtClean="0"/>
              <a:t>миникарта</a:t>
            </a:r>
            <a:r>
              <a:rPr lang="ru-RU" sz="1400" dirty="0" smtClean="0"/>
              <a:t> зоны с возможностью навигации между доступными зонами</a:t>
            </a:r>
            <a:endParaRPr lang="ru-RU" sz="1400" dirty="0"/>
          </a:p>
        </p:txBody>
      </p:sp>
      <p:cxnSp>
        <p:nvCxnSpPr>
          <p:cNvPr id="22" name="Прямая соединительная линия 21"/>
          <p:cNvCxnSpPr>
            <a:stCxn id="21" idx="1"/>
          </p:cNvCxnSpPr>
          <p:nvPr/>
        </p:nvCxnSpPr>
        <p:spPr>
          <a:xfrm flipH="1" flipV="1">
            <a:off x="2463372" y="2353705"/>
            <a:ext cx="3289728" cy="310468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47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282</Words>
  <Application>Microsoft Office PowerPoint</Application>
  <PresentationFormat>Широкоэкранный</PresentationFormat>
  <Paragraphs>114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Воротилин</dc:creator>
  <cp:lastModifiedBy>Сергей Воротилин</cp:lastModifiedBy>
  <cp:revision>13</cp:revision>
  <dcterms:created xsi:type="dcterms:W3CDTF">2023-09-03T11:47:12Z</dcterms:created>
  <dcterms:modified xsi:type="dcterms:W3CDTF">2023-09-03T13:41:24Z</dcterms:modified>
</cp:coreProperties>
</file>