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" userId="a39706c3242cb4ae" providerId="LiveId" clId="{7956F669-0484-4A18-A7EA-535E68446DBD}"/>
    <pc:docChg chg="custSel modSld">
      <pc:chgData name="Sam H" userId="a39706c3242cb4ae" providerId="LiveId" clId="{7956F669-0484-4A18-A7EA-535E68446DBD}" dt="2021-09-29T19:05:44.582" v="221" actId="20577"/>
      <pc:docMkLst>
        <pc:docMk/>
      </pc:docMkLst>
      <pc:sldChg chg="modSp mod">
        <pc:chgData name="Sam H" userId="a39706c3242cb4ae" providerId="LiveId" clId="{7956F669-0484-4A18-A7EA-535E68446DBD}" dt="2021-09-29T19:05:44.582" v="221" actId="20577"/>
        <pc:sldMkLst>
          <pc:docMk/>
          <pc:sldMk cId="1938356572" sldId="258"/>
        </pc:sldMkLst>
        <pc:spChg chg="mod">
          <ac:chgData name="Sam H" userId="a39706c3242cb4ae" providerId="LiveId" clId="{7956F669-0484-4A18-A7EA-535E68446DBD}" dt="2021-09-29T19:05:44.582" v="221" actId="20577"/>
          <ac:spMkLst>
            <pc:docMk/>
            <pc:sldMk cId="1938356572" sldId="258"/>
            <ac:spMk id="30" creationId="{0D5C0CC4-00AF-4734-8584-D8296DD23A21}"/>
          </ac:spMkLst>
        </pc:spChg>
      </pc:sldChg>
      <pc:sldChg chg="modSp mod">
        <pc:chgData name="Sam H" userId="a39706c3242cb4ae" providerId="LiveId" clId="{7956F669-0484-4A18-A7EA-535E68446DBD}" dt="2021-09-29T13:37:50.573" v="136" actId="20577"/>
        <pc:sldMkLst>
          <pc:docMk/>
          <pc:sldMk cId="487711593" sldId="259"/>
        </pc:sldMkLst>
        <pc:spChg chg="mod">
          <ac:chgData name="Sam H" userId="a39706c3242cb4ae" providerId="LiveId" clId="{7956F669-0484-4A18-A7EA-535E68446DBD}" dt="2021-09-29T13:24:20.304" v="42" actId="20577"/>
          <ac:spMkLst>
            <pc:docMk/>
            <pc:sldMk cId="487711593" sldId="259"/>
            <ac:spMk id="2" creationId="{8C4B553B-F89E-4341-B4FA-EA8BEF2D1017}"/>
          </ac:spMkLst>
        </pc:spChg>
        <pc:spChg chg="mod">
          <ac:chgData name="Sam H" userId="a39706c3242cb4ae" providerId="LiveId" clId="{7956F669-0484-4A18-A7EA-535E68446DBD}" dt="2021-09-29T13:37:50.573" v="136" actId="20577"/>
          <ac:spMkLst>
            <pc:docMk/>
            <pc:sldMk cId="487711593" sldId="259"/>
            <ac:spMk id="3" creationId="{C97FD137-16F9-48FD-83EE-6C3EB4F1A4B5}"/>
          </ac:spMkLst>
        </pc:spChg>
      </pc:sldChg>
      <pc:sldChg chg="addSp delSp modSp mod">
        <pc:chgData name="Sam H" userId="a39706c3242cb4ae" providerId="LiveId" clId="{7956F669-0484-4A18-A7EA-535E68446DBD}" dt="2021-09-29T13:58:49.868" v="211" actId="1076"/>
        <pc:sldMkLst>
          <pc:docMk/>
          <pc:sldMk cId="1338567279" sldId="261"/>
        </pc:sldMkLst>
        <pc:spChg chg="mod">
          <ac:chgData name="Sam H" userId="a39706c3242cb4ae" providerId="LiveId" clId="{7956F669-0484-4A18-A7EA-535E68446DBD}" dt="2021-09-29T13:43:32.959" v="150" actId="20577"/>
          <ac:spMkLst>
            <pc:docMk/>
            <pc:sldMk cId="1338567279" sldId="261"/>
            <ac:spMk id="2" creationId="{1BC6FC39-73CC-46D6-9C8E-3A51D4AA3184}"/>
          </ac:spMkLst>
        </pc:spChg>
        <pc:spChg chg="mod">
          <ac:chgData name="Sam H" userId="a39706c3242cb4ae" providerId="LiveId" clId="{7956F669-0484-4A18-A7EA-535E68446DBD}" dt="2021-09-29T13:57:41.468" v="203" actId="20577"/>
          <ac:spMkLst>
            <pc:docMk/>
            <pc:sldMk cId="1338567279" sldId="261"/>
            <ac:spMk id="3" creationId="{4EAF4801-D2FC-4962-AA12-E279096EE7AC}"/>
          </ac:spMkLst>
        </pc:spChg>
        <pc:picChg chg="add mod">
          <ac:chgData name="Sam H" userId="a39706c3242cb4ae" providerId="LiveId" clId="{7956F669-0484-4A18-A7EA-535E68446DBD}" dt="2021-09-29T13:58:49.868" v="211" actId="1076"/>
          <ac:picMkLst>
            <pc:docMk/>
            <pc:sldMk cId="1338567279" sldId="261"/>
            <ac:picMk id="5" creationId="{7ED40134-1A43-4A6B-8D22-3A5EAD6F5AF5}"/>
          </ac:picMkLst>
        </pc:picChg>
        <pc:picChg chg="add mod">
          <ac:chgData name="Sam H" userId="a39706c3242cb4ae" providerId="LiveId" clId="{7956F669-0484-4A18-A7EA-535E68446DBD}" dt="2021-09-29T13:58:47.864" v="210" actId="1076"/>
          <ac:picMkLst>
            <pc:docMk/>
            <pc:sldMk cId="1338567279" sldId="261"/>
            <ac:picMk id="7" creationId="{719A91C1-0083-4C0F-8020-6B6F4C124BD9}"/>
          </ac:picMkLst>
        </pc:picChg>
        <pc:picChg chg="del">
          <ac:chgData name="Sam H" userId="a39706c3242cb4ae" providerId="LiveId" clId="{7956F669-0484-4A18-A7EA-535E68446DBD}" dt="2021-09-29T13:23:58.331" v="6" actId="478"/>
          <ac:picMkLst>
            <pc:docMk/>
            <pc:sldMk cId="1338567279" sldId="261"/>
            <ac:picMk id="17" creationId="{DD41B061-D568-446A-99C1-C9D4DA5F7E76}"/>
          </ac:picMkLst>
        </pc:picChg>
        <pc:picChg chg="del">
          <ac:chgData name="Sam H" userId="a39706c3242cb4ae" providerId="LiveId" clId="{7956F669-0484-4A18-A7EA-535E68446DBD}" dt="2021-09-29T13:23:57.949" v="5" actId="478"/>
          <ac:picMkLst>
            <pc:docMk/>
            <pc:sldMk cId="1338567279" sldId="261"/>
            <ac:picMk id="18" creationId="{593B5942-E0EC-4EB7-85D4-2B92A77F3202}"/>
          </ac:picMkLst>
        </pc:picChg>
        <pc:picChg chg="del">
          <ac:chgData name="Sam H" userId="a39706c3242cb4ae" providerId="LiveId" clId="{7956F669-0484-4A18-A7EA-535E68446DBD}" dt="2021-09-29T13:23:57.403" v="4" actId="478"/>
          <ac:picMkLst>
            <pc:docMk/>
            <pc:sldMk cId="1338567279" sldId="261"/>
            <ac:picMk id="19" creationId="{2CE5B286-D0C0-41D5-9E41-49C8E5CF1AAC}"/>
          </ac:picMkLst>
        </pc:picChg>
      </pc:sldChg>
      <pc:sldChg chg="delSp modSp mod">
        <pc:chgData name="Sam H" userId="a39706c3242cb4ae" providerId="LiveId" clId="{7956F669-0484-4A18-A7EA-535E68446DBD}" dt="2021-09-29T13:23:54.200" v="2" actId="6549"/>
        <pc:sldMkLst>
          <pc:docMk/>
          <pc:sldMk cId="1973598311" sldId="262"/>
        </pc:sldMkLst>
        <pc:spChg chg="mod">
          <ac:chgData name="Sam H" userId="a39706c3242cb4ae" providerId="LiveId" clId="{7956F669-0484-4A18-A7EA-535E68446DBD}" dt="2021-09-29T13:23:54.200" v="2" actId="6549"/>
          <ac:spMkLst>
            <pc:docMk/>
            <pc:sldMk cId="1973598311" sldId="262"/>
            <ac:spMk id="2" creationId="{DAE6D60E-8C4E-46D8-9FDB-A258BDD973F9}"/>
          </ac:spMkLst>
        </pc:spChg>
        <pc:spChg chg="mod">
          <ac:chgData name="Sam H" userId="a39706c3242cb4ae" providerId="LiveId" clId="{7956F669-0484-4A18-A7EA-535E68446DBD}" dt="2021-09-29T13:23:52.112" v="1" actId="6549"/>
          <ac:spMkLst>
            <pc:docMk/>
            <pc:sldMk cId="1973598311" sldId="262"/>
            <ac:spMk id="3" creationId="{CEF88302-A1A3-4183-890A-FD42C50C7711}"/>
          </ac:spMkLst>
        </pc:spChg>
        <pc:picChg chg="del">
          <ac:chgData name="Sam H" userId="a39706c3242cb4ae" providerId="LiveId" clId="{7956F669-0484-4A18-A7EA-535E68446DBD}" dt="2021-09-29T13:23:49.651" v="0" actId="478"/>
          <ac:picMkLst>
            <pc:docMk/>
            <pc:sldMk cId="1973598311" sldId="262"/>
            <ac:picMk id="5" creationId="{FBED554B-3696-44EC-9CBA-6103A46FA3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3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4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821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9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4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1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7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1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7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3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3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0B51-09BE-44FB-BE1A-C5DCEEA4EC2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1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rypt komputerowy na ekranie">
            <a:extLst>
              <a:ext uri="{FF2B5EF4-FFF2-40B4-BE49-F238E27FC236}">
                <a16:creationId xmlns:a16="http://schemas.microsoft.com/office/drawing/2014/main" id="{3A23E68A-952E-46DD-9988-F385274A3B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A1A50-3B63-4508-92B1-753981FC7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/>
              <a:t>Jest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5024-2E64-420C-B860-920957255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en-US" dirty="0"/>
              <a:t>By: Sam Henderson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4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31DA0-AEB7-4CF5-B089-8DEF70DB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What is Jest?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D5C0CC4-00AF-4734-8584-D8296DD23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en-US" dirty="0"/>
              <a:t>Test runner </a:t>
            </a:r>
            <a:r>
              <a:rPr lang="en-US"/>
              <a:t>in JavaScript</a:t>
            </a:r>
          </a:p>
          <a:p>
            <a:r>
              <a:rPr lang="en-US" dirty="0"/>
              <a:t>Very popular</a:t>
            </a:r>
          </a:p>
          <a:p>
            <a:r>
              <a:rPr lang="en-US" dirty="0"/>
              <a:t>3 main categories of testing</a:t>
            </a:r>
          </a:p>
        </p:txBody>
      </p:sp>
    </p:spTree>
    <p:extLst>
      <p:ext uri="{BB962C8B-B14F-4D97-AF65-F5344CB8AC3E}">
        <p14:creationId xmlns:p14="http://schemas.microsoft.com/office/powerpoint/2010/main" val="193835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B553B-F89E-4341-B4FA-EA8BEF2D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Where jest came from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D137-16F9-48FD-83EE-6C3EB4F1A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en-US" dirty="0"/>
              <a:t>Released in 2014</a:t>
            </a:r>
          </a:p>
          <a:p>
            <a:r>
              <a:rPr lang="en-US" dirty="0"/>
              <a:t>Created by Christoph Nakazawa</a:t>
            </a:r>
          </a:p>
          <a:p>
            <a:r>
              <a:rPr lang="en-US" dirty="0"/>
              <a:t>Maintained by Facebook</a:t>
            </a:r>
          </a:p>
          <a:p>
            <a:r>
              <a:rPr lang="en-US" dirty="0"/>
              <a:t>Similar to mocha</a:t>
            </a:r>
          </a:p>
        </p:txBody>
      </p:sp>
    </p:spTree>
    <p:extLst>
      <p:ext uri="{BB962C8B-B14F-4D97-AF65-F5344CB8AC3E}">
        <p14:creationId xmlns:p14="http://schemas.microsoft.com/office/powerpoint/2010/main" val="48771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6FC39-73CC-46D6-9C8E-3A51D4AA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Why use jest?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4801-D2FC-4962-AA12-E279096E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en-US" dirty="0"/>
              <a:t>Jest is quick</a:t>
            </a:r>
          </a:p>
          <a:p>
            <a:r>
              <a:rPr lang="en-US" dirty="0"/>
              <a:t>Runs in parallel</a:t>
            </a:r>
          </a:p>
          <a:p>
            <a:r>
              <a:rPr lang="en-US" dirty="0"/>
              <a:t>Many useful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40134-1A43-4A6B-8D22-3A5EAD6F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739" y="1397000"/>
            <a:ext cx="3350612" cy="2977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A91C1-0083-4C0F-8020-6B6F4C124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302" y="4339052"/>
            <a:ext cx="53530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6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6D60E-8C4E-46D8-9FDB-A258BDD9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8302-A1A3-4183-890A-FD42C50C7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9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B9707-8515-4422-B9D5-7D21C7A7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89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171</TotalTime>
  <Words>56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Rockwell</vt:lpstr>
      <vt:lpstr>Damask</vt:lpstr>
      <vt:lpstr>Jest in JavaScript</vt:lpstr>
      <vt:lpstr>What is Jest?</vt:lpstr>
      <vt:lpstr>Where jest came from</vt:lpstr>
      <vt:lpstr>Why use jest?</vt:lpstr>
      <vt:lpstr>PowerPoint Presentation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 in JavaScript</dc:title>
  <dc:creator>Sam H</dc:creator>
  <cp:lastModifiedBy>Sam H</cp:lastModifiedBy>
  <cp:revision>1</cp:revision>
  <dcterms:created xsi:type="dcterms:W3CDTF">2021-09-28T18:09:31Z</dcterms:created>
  <dcterms:modified xsi:type="dcterms:W3CDTF">2021-09-29T19:05:45Z</dcterms:modified>
</cp:coreProperties>
</file>