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878FB-149E-43AC-B80B-CE31AAE086C7}" v="22" dt="2021-10-06T18:47:1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80769" autoAdjust="0"/>
  </p:normalViewPr>
  <p:slideViewPr>
    <p:cSldViewPr snapToGrid="0">
      <p:cViewPr varScale="1">
        <p:scale>
          <a:sx n="96" d="100"/>
          <a:sy n="96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" userId="a39706c3242cb4ae" providerId="LiveId" clId="{CD5878FB-149E-43AC-B80B-CE31AAE086C7}"/>
    <pc:docChg chg="undo redo custSel modSld">
      <pc:chgData name="Sam H" userId="a39706c3242cb4ae" providerId="LiveId" clId="{CD5878FB-149E-43AC-B80B-CE31AAE086C7}" dt="2021-10-06T18:47:49.966" v="523" actId="1076"/>
      <pc:docMkLst>
        <pc:docMk/>
      </pc:docMkLst>
      <pc:sldChg chg="modSp modAnim">
        <pc:chgData name="Sam H" userId="a39706c3242cb4ae" providerId="LiveId" clId="{CD5878FB-149E-43AC-B80B-CE31AAE086C7}" dt="2021-10-06T15:02:23.313" v="380"/>
        <pc:sldMkLst>
          <pc:docMk/>
          <pc:sldMk cId="1266740780" sldId="256"/>
        </pc:sldMkLst>
        <pc:spChg chg="mod">
          <ac:chgData name="Sam H" userId="a39706c3242cb4ae" providerId="LiveId" clId="{CD5878FB-149E-43AC-B80B-CE31AAE086C7}" dt="2021-10-05T20:53:20.785" v="30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mod modNotesTx">
        <pc:chgData name="Sam H" userId="a39706c3242cb4ae" providerId="LiveId" clId="{CD5878FB-149E-43AC-B80B-CE31AAE086C7}" dt="2021-10-06T15:42:31.529" v="502" actId="20577"/>
        <pc:sldMkLst>
          <pc:docMk/>
          <pc:sldMk cId="1938356572" sldId="258"/>
        </pc:sldMkLst>
        <pc:spChg chg="mod">
          <ac:chgData name="Sam H" userId="a39706c3242cb4ae" providerId="LiveId" clId="{CD5878FB-149E-43AC-B80B-CE31AAE086C7}" dt="2021-10-05T20:53:27.387" v="31" actId="313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CD5878FB-149E-43AC-B80B-CE31AAE086C7}" dt="2021-10-06T14:14:32.459" v="163" actId="20577"/>
          <ac:spMkLst>
            <pc:docMk/>
            <pc:sldMk cId="1938356572" sldId="258"/>
            <ac:spMk id="30" creationId="{0D5C0CC4-00AF-4734-8584-D8296DD23A21}"/>
          </ac:spMkLst>
        </pc:spChg>
        <pc:picChg chg="add del mod">
          <ac:chgData name="Sam H" userId="a39706c3242cb4ae" providerId="LiveId" clId="{CD5878FB-149E-43AC-B80B-CE31AAE086C7}" dt="2021-10-06T15:35:04.948" v="497" actId="478"/>
          <ac:picMkLst>
            <pc:docMk/>
            <pc:sldMk cId="1938356572" sldId="258"/>
            <ac:picMk id="4" creationId="{E89CDC17-E48F-45B9-8B77-987AD4F870BC}"/>
          </ac:picMkLst>
        </pc:picChg>
        <pc:picChg chg="add mod">
          <ac:chgData name="Sam H" userId="a39706c3242cb4ae" providerId="LiveId" clId="{CD5878FB-149E-43AC-B80B-CE31AAE086C7}" dt="2021-10-06T15:34:12.028" v="489" actId="1076"/>
          <ac:picMkLst>
            <pc:docMk/>
            <pc:sldMk cId="1938356572" sldId="258"/>
            <ac:picMk id="6" creationId="{967CD594-C594-4039-AE33-120A37CE38F0}"/>
          </ac:picMkLst>
        </pc:picChg>
        <pc:picChg chg="add mod">
          <ac:chgData name="Sam H" userId="a39706c3242cb4ae" providerId="LiveId" clId="{CD5878FB-149E-43AC-B80B-CE31AAE086C7}" dt="2021-10-06T15:35:07.673" v="498" actId="1076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">
        <pc:chgData name="Sam H" userId="a39706c3242cb4ae" providerId="LiveId" clId="{CD5878FB-149E-43AC-B80B-CE31AAE086C7}" dt="2021-10-06T14:39:01.819" v="270" actId="1076"/>
        <pc:sldMkLst>
          <pc:docMk/>
          <pc:sldMk cId="487711593" sldId="259"/>
        </pc:sldMkLst>
        <pc:spChg chg="mod">
          <ac:chgData name="Sam H" userId="a39706c3242cb4ae" providerId="LiveId" clId="{CD5878FB-149E-43AC-B80B-CE31AAE086C7}" dt="2021-10-06T14:30:16.343" v="178" actId="20577"/>
          <ac:spMkLst>
            <pc:docMk/>
            <pc:sldMk cId="487711593" sldId="259"/>
            <ac:spMk id="2" creationId="{8C4B553B-F89E-4341-B4FA-EA8BEF2D1017}"/>
          </ac:spMkLst>
        </pc:spChg>
        <pc:spChg chg="del mod">
          <ac:chgData name="Sam H" userId="a39706c3242cb4ae" providerId="LiveId" clId="{CD5878FB-149E-43AC-B80B-CE31AAE086C7}" dt="2021-10-06T14:33:03.058" v="179" actId="478"/>
          <ac:spMkLst>
            <pc:docMk/>
            <pc:sldMk cId="487711593" sldId="259"/>
            <ac:spMk id="3" creationId="{C97FD137-16F9-48FD-83EE-6C3EB4F1A4B5}"/>
          </ac:spMkLst>
        </pc:spChg>
        <pc:spChg chg="add del mod">
          <ac:chgData name="Sam H" userId="a39706c3242cb4ae" providerId="LiveId" clId="{CD5878FB-149E-43AC-B80B-CE31AAE086C7}" dt="2021-10-06T14:33:23.029" v="182"/>
          <ac:spMkLst>
            <pc:docMk/>
            <pc:sldMk cId="487711593" sldId="259"/>
            <ac:spMk id="4" creationId="{0F8E6923-3346-4EE9-972B-B19B9F68FBDD}"/>
          </ac:spMkLst>
        </pc:spChg>
        <pc:spChg chg="add mod">
          <ac:chgData name="Sam H" userId="a39706c3242cb4ae" providerId="LiveId" clId="{CD5878FB-149E-43AC-B80B-CE31AAE086C7}" dt="2021-10-06T14:38:57.284" v="269" actId="1076"/>
          <ac:spMkLst>
            <pc:docMk/>
            <pc:sldMk cId="487711593" sldId="259"/>
            <ac:spMk id="5" creationId="{FDDCFDF9-8445-4E49-A7FF-0F139453A449}"/>
          </ac:spMkLst>
        </pc:spChg>
        <pc:spChg chg="add mod">
          <ac:chgData name="Sam H" userId="a39706c3242cb4ae" providerId="LiveId" clId="{CD5878FB-149E-43AC-B80B-CE31AAE086C7}" dt="2021-10-06T14:38:43.305" v="267" actId="1076"/>
          <ac:spMkLst>
            <pc:docMk/>
            <pc:sldMk cId="487711593" sldId="259"/>
            <ac:spMk id="10" creationId="{19C9C3B2-B819-4C22-A638-1B330B1E7B5C}"/>
          </ac:spMkLst>
        </pc:spChg>
        <pc:picChg chg="add mod">
          <ac:chgData name="Sam H" userId="a39706c3242cb4ae" providerId="LiveId" clId="{CD5878FB-149E-43AC-B80B-CE31AAE086C7}" dt="2021-10-06T14:39:01.819" v="270" actId="1076"/>
          <ac:picMkLst>
            <pc:docMk/>
            <pc:sldMk cId="487711593" sldId="259"/>
            <ac:picMk id="7" creationId="{74E011D0-2338-4354-962B-DFAFACD759D6}"/>
          </ac:picMkLst>
        </pc:picChg>
        <pc:picChg chg="add mod">
          <ac:chgData name="Sam H" userId="a39706c3242cb4ae" providerId="LiveId" clId="{CD5878FB-149E-43AC-B80B-CE31AAE086C7}" dt="2021-10-06T14:38:46.241" v="268" actId="1076"/>
          <ac:picMkLst>
            <pc:docMk/>
            <pc:sldMk cId="487711593" sldId="259"/>
            <ac:picMk id="9" creationId="{73D2835F-6D78-4815-8564-908B601E7AD3}"/>
          </ac:picMkLst>
        </pc:picChg>
      </pc:sldChg>
      <pc:sldChg chg="addSp delSp modSp mod delAnim modAnim">
        <pc:chgData name="Sam H" userId="a39706c3242cb4ae" providerId="LiveId" clId="{CD5878FB-149E-43AC-B80B-CE31AAE086C7}" dt="2021-10-06T18:47:49.966" v="523" actId="1076"/>
        <pc:sldMkLst>
          <pc:docMk/>
          <pc:sldMk cId="1338567279" sldId="261"/>
        </pc:sldMkLst>
        <pc:spChg chg="mod">
          <ac:chgData name="Sam H" userId="a39706c3242cb4ae" providerId="LiveId" clId="{CD5878FB-149E-43AC-B80B-CE31AAE086C7}" dt="2021-10-06T14:49:40.392" v="284" actId="20577"/>
          <ac:spMkLst>
            <pc:docMk/>
            <pc:sldMk cId="1338567279" sldId="261"/>
            <ac:spMk id="2" creationId="{1BC6FC39-73CC-46D6-9C8E-3A51D4AA3184}"/>
          </ac:spMkLst>
        </pc:spChg>
        <pc:spChg chg="del mod">
          <ac:chgData name="Sam H" userId="a39706c3242cb4ae" providerId="LiveId" clId="{CD5878FB-149E-43AC-B80B-CE31AAE086C7}" dt="2021-10-06T14:49:43.186" v="285" actId="478"/>
          <ac:spMkLst>
            <pc:docMk/>
            <pc:sldMk cId="1338567279" sldId="261"/>
            <ac:spMk id="3" creationId="{4EAF4801-D2FC-4962-AA12-E279096EE7AC}"/>
          </ac:spMkLst>
        </pc:spChg>
        <pc:spChg chg="add mod">
          <ac:chgData name="Sam H" userId="a39706c3242cb4ae" providerId="LiveId" clId="{CD5878FB-149E-43AC-B80B-CE31AAE086C7}" dt="2021-10-06T14:54:24.197" v="365" actId="1076"/>
          <ac:spMkLst>
            <pc:docMk/>
            <pc:sldMk cId="1338567279" sldId="261"/>
            <ac:spMk id="14" creationId="{F2D8B9BC-A24F-4BC5-B13B-AE14DD31256F}"/>
          </ac:spMkLst>
        </pc:spChg>
        <pc:spChg chg="add mod">
          <ac:chgData name="Sam H" userId="a39706c3242cb4ae" providerId="LiveId" clId="{CD5878FB-149E-43AC-B80B-CE31AAE086C7}" dt="2021-10-06T14:53:56.924" v="356" actId="1076"/>
          <ac:spMkLst>
            <pc:docMk/>
            <pc:sldMk cId="1338567279" sldId="261"/>
            <ac:spMk id="15" creationId="{8684F7AB-B364-4588-BE50-2A6C19428365}"/>
          </ac:spMkLst>
        </pc:spChg>
        <pc:spChg chg="add mod">
          <ac:chgData name="Sam H" userId="a39706c3242cb4ae" providerId="LiveId" clId="{CD5878FB-149E-43AC-B80B-CE31AAE086C7}" dt="2021-10-06T14:54:34.331" v="367" actId="1076"/>
          <ac:spMkLst>
            <pc:docMk/>
            <pc:sldMk cId="1338567279" sldId="261"/>
            <ac:spMk id="16" creationId="{D6AB30EF-6457-4D0C-9773-459551AC87CB}"/>
          </ac:spMkLst>
        </pc:spChg>
        <pc:picChg chg="add del mod">
          <ac:chgData name="Sam H" userId="a39706c3242cb4ae" providerId="LiveId" clId="{CD5878FB-149E-43AC-B80B-CE31AAE086C7}" dt="2021-10-06T14:56:05.577" v="368" actId="478"/>
          <ac:picMkLst>
            <pc:docMk/>
            <pc:sldMk cId="1338567279" sldId="261"/>
            <ac:picMk id="5" creationId="{10AB0593-004C-4422-B3EF-6539AAE0FC6C}"/>
          </ac:picMkLst>
        </pc:picChg>
        <pc:picChg chg="add del">
          <ac:chgData name="Sam H" userId="a39706c3242cb4ae" providerId="LiveId" clId="{CD5878FB-149E-43AC-B80B-CE31AAE086C7}" dt="2021-10-05T20:28:47.581" v="14" actId="478"/>
          <ac:picMkLst>
            <pc:docMk/>
            <pc:sldMk cId="1338567279" sldId="261"/>
            <ac:picMk id="5" creationId="{7ED40134-1A43-4A6B-8D22-3A5EAD6F5AF5}"/>
          </ac:picMkLst>
        </pc:picChg>
        <pc:picChg chg="add del mod">
          <ac:chgData name="Sam H" userId="a39706c3242cb4ae" providerId="LiveId" clId="{CD5878FB-149E-43AC-B80B-CE31AAE086C7}" dt="2021-10-06T18:45:29.295" v="503" actId="478"/>
          <ac:picMkLst>
            <pc:docMk/>
            <pc:sldMk cId="1338567279" sldId="261"/>
            <ac:picMk id="7" creationId="{1CBC53AE-FA00-42DF-8F57-F1ADC9888854}"/>
          </ac:picMkLst>
        </pc:picChg>
        <pc:picChg chg="add del">
          <ac:chgData name="Sam H" userId="a39706c3242cb4ae" providerId="LiveId" clId="{CD5878FB-149E-43AC-B80B-CE31AAE086C7}" dt="2021-10-05T20:28:47.456" v="13" actId="478"/>
          <ac:picMkLst>
            <pc:docMk/>
            <pc:sldMk cId="1338567279" sldId="261"/>
            <ac:picMk id="7" creationId="{719A91C1-0083-4C0F-8020-6B6F4C124BD9}"/>
          </ac:picMkLst>
        </pc:picChg>
        <pc:picChg chg="add del mod">
          <ac:chgData name="Sam H" userId="a39706c3242cb4ae" providerId="LiveId" clId="{CD5878FB-149E-43AC-B80B-CE31AAE086C7}" dt="2021-10-06T14:51:03.642" v="297" actId="478"/>
          <ac:picMkLst>
            <pc:docMk/>
            <pc:sldMk cId="1338567279" sldId="261"/>
            <ac:picMk id="11" creationId="{3E1F1997-308A-461E-A498-1BD0E0C38306}"/>
          </ac:picMkLst>
        </pc:picChg>
        <pc:picChg chg="add del mod">
          <ac:chgData name="Sam H" userId="a39706c3242cb4ae" providerId="LiveId" clId="{CD5878FB-149E-43AC-B80B-CE31AAE086C7}" dt="2021-10-06T18:46:42.990" v="516" actId="478"/>
          <ac:picMkLst>
            <pc:docMk/>
            <pc:sldMk cId="1338567279" sldId="261"/>
            <ac:picMk id="13" creationId="{72B80EAD-9E9E-4E83-90D5-52D4E151C392}"/>
          </ac:picMkLst>
        </pc:picChg>
        <pc:picChg chg="add del mod">
          <ac:chgData name="Sam H" userId="a39706c3242cb4ae" providerId="LiveId" clId="{CD5878FB-149E-43AC-B80B-CE31AAE086C7}" dt="2021-10-06T18:45:38.490" v="508" actId="478"/>
          <ac:picMkLst>
            <pc:docMk/>
            <pc:sldMk cId="1338567279" sldId="261"/>
            <ac:picMk id="18" creationId="{3742B6D0-258C-41CF-A5DB-10ABE44EDA3D}"/>
          </ac:picMkLst>
        </pc:picChg>
        <pc:picChg chg="add mod">
          <ac:chgData name="Sam H" userId="a39706c3242cb4ae" providerId="LiveId" clId="{CD5878FB-149E-43AC-B80B-CE31AAE086C7}" dt="2021-10-06T18:45:35.797" v="507" actId="1076"/>
          <ac:picMkLst>
            <pc:docMk/>
            <pc:sldMk cId="1338567279" sldId="261"/>
            <ac:picMk id="20" creationId="{485009CB-9AE7-4FC1-A5C5-BC991BC02E5D}"/>
          </ac:picMkLst>
        </pc:picChg>
        <pc:picChg chg="add mod">
          <ac:chgData name="Sam H" userId="a39706c3242cb4ae" providerId="LiveId" clId="{CD5878FB-149E-43AC-B80B-CE31AAE086C7}" dt="2021-10-06T18:47:49.966" v="523" actId="1076"/>
          <ac:picMkLst>
            <pc:docMk/>
            <pc:sldMk cId="1338567279" sldId="261"/>
            <ac:picMk id="22" creationId="{A2F07616-97B5-4DFB-9811-FA4146D48715}"/>
          </ac:picMkLst>
        </pc:picChg>
        <pc:picChg chg="add mod">
          <ac:chgData name="Sam H" userId="a39706c3242cb4ae" providerId="LiveId" clId="{CD5878FB-149E-43AC-B80B-CE31AAE086C7}" dt="2021-10-06T18:46:40.406" v="515" actId="1076"/>
          <ac:picMkLst>
            <pc:docMk/>
            <pc:sldMk cId="1338567279" sldId="261"/>
            <ac:picMk id="24" creationId="{4F5CB3E2-C6EB-447F-A654-8EF8BCB223A2}"/>
          </ac:picMkLst>
        </pc:picChg>
        <pc:picChg chg="add mod">
          <ac:chgData name="Sam H" userId="a39706c3242cb4ae" providerId="LiveId" clId="{CD5878FB-149E-43AC-B80B-CE31AAE086C7}" dt="2021-10-06T18:47:03.720" v="520" actId="1076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CD5878FB-149E-43AC-B80B-CE31AAE086C7}" dt="2021-10-06T15:20:24.215" v="476" actId="1076"/>
        <pc:sldMkLst>
          <pc:docMk/>
          <pc:sldMk cId="1973598311" sldId="262"/>
        </pc:sldMkLst>
        <pc:spChg chg="mod">
          <ac:chgData name="Sam H" userId="a39706c3242cb4ae" providerId="LiveId" clId="{CD5878FB-149E-43AC-B80B-CE31AAE086C7}" dt="2021-10-06T15:03:55.907" v="398" actId="20577"/>
          <ac:spMkLst>
            <pc:docMk/>
            <pc:sldMk cId="1973598311" sldId="262"/>
            <ac:spMk id="2" creationId="{DAE6D60E-8C4E-46D8-9FDB-A258BDD973F9}"/>
          </ac:spMkLst>
        </pc:spChg>
        <pc:spChg chg="del">
          <ac:chgData name="Sam H" userId="a39706c3242cb4ae" providerId="LiveId" clId="{CD5878FB-149E-43AC-B80B-CE31AAE086C7}" dt="2021-10-06T15:04:03.086" v="399" actId="478"/>
          <ac:spMkLst>
            <pc:docMk/>
            <pc:sldMk cId="1973598311" sldId="262"/>
            <ac:spMk id="3" creationId="{CEF88302-A1A3-4183-890A-FD42C50C7711}"/>
          </ac:spMkLst>
        </pc:spChg>
        <pc:spChg chg="add mod">
          <ac:chgData name="Sam H" userId="a39706c3242cb4ae" providerId="LiveId" clId="{CD5878FB-149E-43AC-B80B-CE31AAE086C7}" dt="2021-10-06T15:10:32.736" v="422" actId="1076"/>
          <ac:spMkLst>
            <pc:docMk/>
            <pc:sldMk cId="1973598311" sldId="262"/>
            <ac:spMk id="4" creationId="{97CA6808-E25E-4C94-8D78-E0889525B566}"/>
          </ac:spMkLst>
        </pc:spChg>
        <pc:spChg chg="add mod">
          <ac:chgData name="Sam H" userId="a39706c3242cb4ae" providerId="LiveId" clId="{CD5878FB-149E-43AC-B80B-CE31AAE086C7}" dt="2021-10-06T15:11:32.845" v="445" actId="1076"/>
          <ac:spMkLst>
            <pc:docMk/>
            <pc:sldMk cId="1973598311" sldId="262"/>
            <ac:spMk id="9" creationId="{1586E959-A1A5-44F2-B811-980D3358A35C}"/>
          </ac:spMkLst>
        </pc:spChg>
        <pc:picChg chg="add mod">
          <ac:chgData name="Sam H" userId="a39706c3242cb4ae" providerId="LiveId" clId="{CD5878FB-149E-43AC-B80B-CE31AAE086C7}" dt="2021-10-06T15:19:13.284" v="467" actId="1076"/>
          <ac:picMkLst>
            <pc:docMk/>
            <pc:sldMk cId="1973598311" sldId="262"/>
            <ac:picMk id="6" creationId="{9FBF6CE9-0D37-4497-B006-74591EB2ECA5}"/>
          </ac:picMkLst>
        </pc:picChg>
        <pc:picChg chg="add mod">
          <ac:chgData name="Sam H" userId="a39706c3242cb4ae" providerId="LiveId" clId="{CD5878FB-149E-43AC-B80B-CE31AAE086C7}" dt="2021-10-06T15:19:46.740" v="472" actId="1076"/>
          <ac:picMkLst>
            <pc:docMk/>
            <pc:sldMk cId="1973598311" sldId="262"/>
            <ac:picMk id="11" creationId="{C41F9B97-1B27-4EAA-A137-914F17C016C3}"/>
          </ac:picMkLst>
        </pc:picChg>
        <pc:picChg chg="add mod">
          <ac:chgData name="Sam H" userId="a39706c3242cb4ae" providerId="LiveId" clId="{CD5878FB-149E-43AC-B80B-CE31AAE086C7}" dt="2021-10-06T15:19:42.646" v="471" actId="1076"/>
          <ac:picMkLst>
            <pc:docMk/>
            <pc:sldMk cId="1973598311" sldId="262"/>
            <ac:picMk id="13" creationId="{8DE4DCAE-A5A8-4438-BA9C-88512F86A051}"/>
          </ac:picMkLst>
        </pc:picChg>
        <pc:picChg chg="add mod">
          <ac:chgData name="Sam H" userId="a39706c3242cb4ae" providerId="LiveId" clId="{CD5878FB-149E-43AC-B80B-CE31AAE086C7}" dt="2021-10-06T15:20:24.215" v="476" actId="1076"/>
          <ac:picMkLst>
            <pc:docMk/>
            <pc:sldMk cId="1973598311" sldId="262"/>
            <ac:picMk id="15" creationId="{1A092E95-01A5-4DCA-B33E-90BA581BCB12}"/>
          </ac:picMkLst>
        </pc:picChg>
        <pc:picChg chg="add mod">
          <ac:chgData name="Sam H" userId="a39706c3242cb4ae" providerId="LiveId" clId="{CD5878FB-149E-43AC-B80B-CE31AAE086C7}" dt="2021-10-06T15:08:21.230" v="403" actId="1076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7956F669-0484-4A18-A7EA-535E68446DBD}"/>
    <pc:docChg chg="custSel modSld">
      <pc:chgData name="Sam H" userId="a39706c3242cb4ae" providerId="LiveId" clId="{7956F669-0484-4A18-A7EA-535E68446DBD}" dt="2021-09-29T19:05:44.582" v="221" actId="20577"/>
      <pc:docMkLst>
        <pc:docMk/>
      </pc:docMkLst>
      <pc:sldChg chg="modSp mod">
        <pc:chgData name="Sam H" userId="a39706c3242cb4ae" providerId="LiveId" clId="{7956F669-0484-4A18-A7EA-535E68446DBD}" dt="2021-09-29T19:05:44.582" v="221" actId="20577"/>
        <pc:sldMkLst>
          <pc:docMk/>
          <pc:sldMk cId="1938356572" sldId="258"/>
        </pc:sldMkLst>
        <pc:spChg chg="mod">
          <ac:chgData name="Sam H" userId="a39706c3242cb4ae" providerId="LiveId" clId="{7956F669-0484-4A18-A7EA-535E68446DBD}" dt="2021-09-29T19:05:44.582" v="221" actId="20577"/>
          <ac:spMkLst>
            <pc:docMk/>
            <pc:sldMk cId="1938356572" sldId="258"/>
            <ac:spMk id="30" creationId="{0D5C0CC4-00AF-4734-8584-D8296DD23A21}"/>
          </ac:spMkLst>
        </pc:spChg>
      </pc:sldChg>
      <pc:sldChg chg="modSp mod">
        <pc:chgData name="Sam H" userId="a39706c3242cb4ae" providerId="LiveId" clId="{7956F669-0484-4A18-A7EA-535E68446DBD}" dt="2021-09-29T13:37:50.573" v="136" actId="20577"/>
        <pc:sldMkLst>
          <pc:docMk/>
          <pc:sldMk cId="487711593" sldId="259"/>
        </pc:sldMkLst>
        <pc:spChg chg="mod">
          <ac:chgData name="Sam H" userId="a39706c3242cb4ae" providerId="LiveId" clId="{7956F669-0484-4A18-A7EA-535E68446DBD}" dt="2021-09-29T13:24:20.304" v="42" actId="20577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7956F669-0484-4A18-A7EA-535E68446DBD}" dt="2021-09-29T13:37:50.573" v="136" actId="20577"/>
          <ac:spMkLst>
            <pc:docMk/>
            <pc:sldMk cId="487711593" sldId="259"/>
            <ac:spMk id="3" creationId="{C97FD137-16F9-48FD-83EE-6C3EB4F1A4B5}"/>
          </ac:spMkLst>
        </pc:spChg>
      </pc:sldChg>
      <pc:sldChg chg="addSp delSp modSp mod">
        <pc:chgData name="Sam H" userId="a39706c3242cb4ae" providerId="LiveId" clId="{7956F669-0484-4A18-A7EA-535E68446DBD}" dt="2021-09-29T13:58:49.868" v="211" actId="1076"/>
        <pc:sldMkLst>
          <pc:docMk/>
          <pc:sldMk cId="1338567279" sldId="261"/>
        </pc:sldMkLst>
        <pc:spChg chg="mod">
          <ac:chgData name="Sam H" userId="a39706c3242cb4ae" providerId="LiveId" clId="{7956F669-0484-4A18-A7EA-535E68446DBD}" dt="2021-09-29T13:43:32.959" v="150" actId="20577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7956F669-0484-4A18-A7EA-535E68446DBD}" dt="2021-09-29T13:57:41.468" v="203" actId="20577"/>
          <ac:spMkLst>
            <pc:docMk/>
            <pc:sldMk cId="1338567279" sldId="261"/>
            <ac:spMk id="3" creationId="{4EAF4801-D2FC-4962-AA12-E279096EE7AC}"/>
          </ac:spMkLst>
        </pc:spChg>
        <pc:picChg chg="add mod">
          <ac:chgData name="Sam H" userId="a39706c3242cb4ae" providerId="LiveId" clId="{7956F669-0484-4A18-A7EA-535E68446DBD}" dt="2021-09-29T13:58:49.868" v="211" actId="1076"/>
          <ac:picMkLst>
            <pc:docMk/>
            <pc:sldMk cId="1338567279" sldId="261"/>
            <ac:picMk id="5" creationId="{7ED40134-1A43-4A6B-8D22-3A5EAD6F5AF5}"/>
          </ac:picMkLst>
        </pc:picChg>
        <pc:picChg chg="add mod">
          <ac:chgData name="Sam H" userId="a39706c3242cb4ae" providerId="LiveId" clId="{7956F669-0484-4A18-A7EA-535E68446DBD}" dt="2021-09-29T13:58:47.864" v="210" actId="1076"/>
          <ac:picMkLst>
            <pc:docMk/>
            <pc:sldMk cId="1338567279" sldId="261"/>
            <ac:picMk id="7" creationId="{719A91C1-0083-4C0F-8020-6B6F4C124BD9}"/>
          </ac:picMkLst>
        </pc:picChg>
        <pc:picChg chg="del">
          <ac:chgData name="Sam H" userId="a39706c3242cb4ae" providerId="LiveId" clId="{7956F669-0484-4A18-A7EA-535E68446DBD}" dt="2021-09-29T13:23:58.331" v="6" actId="478"/>
          <ac:picMkLst>
            <pc:docMk/>
            <pc:sldMk cId="1338567279" sldId="261"/>
            <ac:picMk id="17" creationId="{DD41B061-D568-446A-99C1-C9D4DA5F7E76}"/>
          </ac:picMkLst>
        </pc:picChg>
        <pc:picChg chg="del">
          <ac:chgData name="Sam H" userId="a39706c3242cb4ae" providerId="LiveId" clId="{7956F669-0484-4A18-A7EA-535E68446DBD}" dt="2021-09-29T13:23:57.949" v="5" actId="478"/>
          <ac:picMkLst>
            <pc:docMk/>
            <pc:sldMk cId="1338567279" sldId="261"/>
            <ac:picMk id="18" creationId="{593B5942-E0EC-4EB7-85D4-2B92A77F3202}"/>
          </ac:picMkLst>
        </pc:picChg>
        <pc:picChg chg="del">
          <ac:chgData name="Sam H" userId="a39706c3242cb4ae" providerId="LiveId" clId="{7956F669-0484-4A18-A7EA-535E68446DBD}" dt="2021-09-29T13:23:57.403" v="4" actId="478"/>
          <ac:picMkLst>
            <pc:docMk/>
            <pc:sldMk cId="1338567279" sldId="261"/>
            <ac:picMk id="19" creationId="{2CE5B286-D0C0-41D5-9E41-49C8E5CF1AAC}"/>
          </ac:picMkLst>
        </pc:picChg>
      </pc:sldChg>
      <pc:sldChg chg="delSp modSp mod">
        <pc:chgData name="Sam H" userId="a39706c3242cb4ae" providerId="LiveId" clId="{7956F669-0484-4A18-A7EA-535E68446DBD}" dt="2021-09-29T13:23:54.200" v="2" actId="6549"/>
        <pc:sldMkLst>
          <pc:docMk/>
          <pc:sldMk cId="1973598311" sldId="262"/>
        </pc:sldMkLst>
        <pc:spChg chg="mod">
          <ac:chgData name="Sam H" userId="a39706c3242cb4ae" providerId="LiveId" clId="{7956F669-0484-4A18-A7EA-535E68446DBD}" dt="2021-09-29T13:23:54.200" v="2" actId="6549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7956F669-0484-4A18-A7EA-535E68446DBD}" dt="2021-09-29T13:23:52.112" v="1" actId="6549"/>
          <ac:spMkLst>
            <pc:docMk/>
            <pc:sldMk cId="1973598311" sldId="262"/>
            <ac:spMk id="3" creationId="{CEF88302-A1A3-4183-890A-FD42C50C7711}"/>
          </ac:spMkLst>
        </pc:spChg>
        <pc:picChg chg="del">
          <ac:chgData name="Sam H" userId="a39706c3242cb4ae" providerId="LiveId" clId="{7956F669-0484-4A18-A7EA-535E68446DBD}" dt="2021-09-29T13:23:49.651" v="0" actId="478"/>
          <ac:picMkLst>
            <pc:docMk/>
            <pc:sldMk cId="1973598311" sldId="262"/>
            <ac:picMk id="5" creationId="{FBED554B-3696-44EC-9CBA-6103A46FA3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9F48-4696-4DA7-B3CB-E3AEE1E5DA5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7379-6822-4CC2-913A-F5543DAD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21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0B51-09BE-44FB-BE1A-C5DCEEA4EC2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3A23E68A-952E-46DD-9988-F385274A3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A1A50-3B63-4508-92B1-753981FC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CSS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5024-2E64-420C-B860-92095725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By: Sam Henderson</a:t>
            </a:r>
          </a:p>
        </p:txBody>
      </p:sp>
    </p:spTree>
    <p:extLst>
      <p:ext uri="{BB962C8B-B14F-4D97-AF65-F5344CB8AC3E}">
        <p14:creationId xmlns:p14="http://schemas.microsoft.com/office/powerpoint/2010/main" val="12667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31DA0-AEB7-4CF5-B089-8DEF70DB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is CSS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D5C0CC4-00AF-4734-8584-D8296DD2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7119211" cy="3327400"/>
          </a:xfrm>
        </p:spPr>
        <p:txBody>
          <a:bodyPr>
            <a:normAutofit/>
          </a:bodyPr>
          <a:lstStyle/>
          <a:p>
            <a:r>
              <a:rPr lang="en-US" dirty="0"/>
              <a:t>CSS is used to control how HTML elements are displayed on screen</a:t>
            </a:r>
          </a:p>
          <a:p>
            <a:r>
              <a:rPr lang="en-US" dirty="0"/>
              <a:t>Style sheets cut down clutter on HTML documents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CD594-C594-4039-AE33-120A37CE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064" y="4968140"/>
            <a:ext cx="2010425" cy="823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F15BB-EBE2-478E-90CB-64F39C50C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5080929"/>
            <a:ext cx="4779286" cy="7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553B-F89E-4341-B4FA-EA8BEF2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How to use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CFDF9-8445-4E49-A7FF-0F139453A449}"/>
              </a:ext>
            </a:extLst>
          </p:cNvPr>
          <p:cNvSpPr txBox="1"/>
          <p:nvPr/>
        </p:nvSpPr>
        <p:spPr>
          <a:xfrm>
            <a:off x="1921788" y="2548991"/>
            <a:ext cx="195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011D0-2338-4354-962B-DFAFACD7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26" y="3228945"/>
            <a:ext cx="3025151" cy="102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2835F-6D78-4815-8564-908B601E7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403" y="3228945"/>
            <a:ext cx="485775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C9C3B2-B819-4C22-A638-1B330B1E7B5C}"/>
              </a:ext>
            </a:extLst>
          </p:cNvPr>
          <p:cNvSpPr txBox="1"/>
          <p:nvPr/>
        </p:nvSpPr>
        <p:spPr>
          <a:xfrm>
            <a:off x="7206712" y="2548991"/>
            <a:ext cx="336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Link your style sheet</a:t>
            </a:r>
          </a:p>
        </p:txBody>
      </p:sp>
    </p:spTree>
    <p:extLst>
      <p:ext uri="{BB962C8B-B14F-4D97-AF65-F5344CB8AC3E}">
        <p14:creationId xmlns:p14="http://schemas.microsoft.com/office/powerpoint/2010/main" val="48771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FC39-73CC-46D6-9C8E-3A51D4AA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How to use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8B9BC-A24F-4BC5-B13B-AE14DD31256F}"/>
              </a:ext>
            </a:extLst>
          </p:cNvPr>
          <p:cNvSpPr txBox="1"/>
          <p:nvPr/>
        </p:nvSpPr>
        <p:spPr>
          <a:xfrm>
            <a:off x="1759261" y="2539428"/>
            <a:ext cx="146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Style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4F7AB-B364-4588-BE50-2A6C19428365}"/>
              </a:ext>
            </a:extLst>
          </p:cNvPr>
          <p:cNvSpPr txBox="1"/>
          <p:nvPr/>
        </p:nvSpPr>
        <p:spPr>
          <a:xfrm>
            <a:off x="5643932" y="2545521"/>
            <a:ext cx="89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B30EF-6457-4D0C-9773-459551AC87CB}"/>
              </a:ext>
            </a:extLst>
          </p:cNvPr>
          <p:cNvSpPr txBox="1"/>
          <p:nvPr/>
        </p:nvSpPr>
        <p:spPr>
          <a:xfrm>
            <a:off x="9354849" y="2539428"/>
            <a:ext cx="89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5009CB-9AE7-4FC1-A5C5-BC991BC0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179" y="3099117"/>
            <a:ext cx="2797187" cy="25438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F07616-97B5-4DFB-9811-FA4146D4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33" y="3099117"/>
            <a:ext cx="2723288" cy="14566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5CB3E2-C6EB-447F-A654-8EF8BCB22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094" y="4555759"/>
            <a:ext cx="1946996" cy="13755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E7E667-846A-43FC-AFF4-0D3C66B76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90" y="3099117"/>
            <a:ext cx="1541745" cy="11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D60E-8C4E-46D8-9FDB-A258BDD9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Ways to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tting started: CSS Grid vs Flexbox | by Dania Herrera | Medium">
            <a:extLst>
              <a:ext uri="{FF2B5EF4-FFF2-40B4-BE49-F238E27FC236}">
                <a16:creationId xmlns:a16="http://schemas.microsoft.com/office/drawing/2014/main" id="{6458EB5E-6E8A-4929-95F7-95655270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695072"/>
            <a:ext cx="5864173" cy="375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A6808-E25E-4C94-8D78-E0889525B566}"/>
              </a:ext>
            </a:extLst>
          </p:cNvPr>
          <p:cNvSpPr txBox="1"/>
          <p:nvPr/>
        </p:nvSpPr>
        <p:spPr>
          <a:xfrm>
            <a:off x="2805149" y="2095500"/>
            <a:ext cx="208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Flexbox vs Grid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6E959-A1A5-44F2-B811-980D3358A35C}"/>
              </a:ext>
            </a:extLst>
          </p:cNvPr>
          <p:cNvSpPr txBox="1"/>
          <p:nvPr/>
        </p:nvSpPr>
        <p:spPr>
          <a:xfrm>
            <a:off x="8454404" y="2095500"/>
            <a:ext cx="208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F6CE9-0D37-4497-B006-74591EB2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620" y="2799080"/>
            <a:ext cx="2515030" cy="1163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F9B97-1B27-4EAA-A137-914F17C01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620" y="4581319"/>
            <a:ext cx="2515030" cy="1232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E4DCAE-A5A8-4438-BA9C-88512F86A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620" y="4041568"/>
            <a:ext cx="2515030" cy="244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092E95-01A5-4DCA-B33E-90BA581BC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620" y="5930515"/>
            <a:ext cx="2515030" cy="2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9707-8515-4422-B9D5-7D21C7A7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528</TotalTime>
  <Words>58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CSS </vt:lpstr>
      <vt:lpstr>What is CSS</vt:lpstr>
      <vt:lpstr>How to use css</vt:lpstr>
      <vt:lpstr>How to use css</vt:lpstr>
      <vt:lpstr>Ways to display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in JavaScript</dc:title>
  <dc:creator>Sam H</dc:creator>
  <cp:lastModifiedBy>Sam H</cp:lastModifiedBy>
  <cp:revision>1</cp:revision>
  <dcterms:created xsi:type="dcterms:W3CDTF">2021-09-28T18:09:31Z</dcterms:created>
  <dcterms:modified xsi:type="dcterms:W3CDTF">2021-10-06T18:47:52Z</dcterms:modified>
</cp:coreProperties>
</file>