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9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0" autoAdjust="0"/>
    <p:restoredTop sz="80769" autoAdjust="0"/>
  </p:normalViewPr>
  <p:slideViewPr>
    <p:cSldViewPr snapToGrid="0">
      <p:cViewPr varScale="1">
        <p:scale>
          <a:sx n="96" d="100"/>
          <a:sy n="96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" userId="a39706c3242cb4ae" providerId="LiveId" clId="{CD5878FB-149E-43AC-B80B-CE31AAE086C7}"/>
    <pc:docChg chg="undo redo custSel modSld">
      <pc:chgData name="Sam H" userId="a39706c3242cb4ae" providerId="LiveId" clId="{CD5878FB-149E-43AC-B80B-CE31AAE086C7}" dt="2021-10-06T18:47:49.966" v="523" actId="1076"/>
      <pc:docMkLst>
        <pc:docMk/>
      </pc:docMkLst>
      <pc:sldChg chg="modSp modAnim">
        <pc:chgData name="Sam H" userId="a39706c3242cb4ae" providerId="LiveId" clId="{CD5878FB-149E-43AC-B80B-CE31AAE086C7}" dt="2021-10-06T15:02:23.313" v="380"/>
        <pc:sldMkLst>
          <pc:docMk/>
          <pc:sldMk cId="1266740780" sldId="256"/>
        </pc:sldMkLst>
        <pc:spChg chg="mod">
          <ac:chgData name="Sam H" userId="a39706c3242cb4ae" providerId="LiveId" clId="{CD5878FB-149E-43AC-B80B-CE31AAE086C7}" dt="2021-10-05T20:53:20.785" v="30" actId="20577"/>
          <ac:spMkLst>
            <pc:docMk/>
            <pc:sldMk cId="1266740780" sldId="256"/>
            <ac:spMk id="2" creationId="{D34A1A50-3B63-4508-92B1-753981FC7CEB}"/>
          </ac:spMkLst>
        </pc:spChg>
      </pc:sldChg>
      <pc:sldChg chg="addSp delSp modSp mod modNotesTx">
        <pc:chgData name="Sam H" userId="a39706c3242cb4ae" providerId="LiveId" clId="{CD5878FB-149E-43AC-B80B-CE31AAE086C7}" dt="2021-10-06T15:42:31.529" v="502" actId="20577"/>
        <pc:sldMkLst>
          <pc:docMk/>
          <pc:sldMk cId="1938356572" sldId="258"/>
        </pc:sldMkLst>
        <pc:spChg chg="mod">
          <ac:chgData name="Sam H" userId="a39706c3242cb4ae" providerId="LiveId" clId="{CD5878FB-149E-43AC-B80B-CE31AAE086C7}" dt="2021-10-05T20:53:27.387" v="31" actId="313"/>
          <ac:spMkLst>
            <pc:docMk/>
            <pc:sldMk cId="1938356572" sldId="258"/>
            <ac:spMk id="2" creationId="{8E231DA0-AEB7-4CF5-B089-8DEF70DBE24A}"/>
          </ac:spMkLst>
        </pc:spChg>
        <pc:spChg chg="mod">
          <ac:chgData name="Sam H" userId="a39706c3242cb4ae" providerId="LiveId" clId="{CD5878FB-149E-43AC-B80B-CE31AAE086C7}" dt="2021-10-06T14:14:32.459" v="163" actId="20577"/>
          <ac:spMkLst>
            <pc:docMk/>
            <pc:sldMk cId="1938356572" sldId="258"/>
            <ac:spMk id="30" creationId="{0D5C0CC4-00AF-4734-8584-D8296DD23A21}"/>
          </ac:spMkLst>
        </pc:spChg>
        <pc:picChg chg="add del mod">
          <ac:chgData name="Sam H" userId="a39706c3242cb4ae" providerId="LiveId" clId="{CD5878FB-149E-43AC-B80B-CE31AAE086C7}" dt="2021-10-06T15:35:04.948" v="497" actId="478"/>
          <ac:picMkLst>
            <pc:docMk/>
            <pc:sldMk cId="1938356572" sldId="258"/>
            <ac:picMk id="4" creationId="{E89CDC17-E48F-45B9-8B77-987AD4F870BC}"/>
          </ac:picMkLst>
        </pc:picChg>
        <pc:picChg chg="add mod">
          <ac:chgData name="Sam H" userId="a39706c3242cb4ae" providerId="LiveId" clId="{CD5878FB-149E-43AC-B80B-CE31AAE086C7}" dt="2021-10-06T15:34:12.028" v="489" actId="1076"/>
          <ac:picMkLst>
            <pc:docMk/>
            <pc:sldMk cId="1938356572" sldId="258"/>
            <ac:picMk id="6" creationId="{967CD594-C594-4039-AE33-120A37CE38F0}"/>
          </ac:picMkLst>
        </pc:picChg>
        <pc:picChg chg="add mod">
          <ac:chgData name="Sam H" userId="a39706c3242cb4ae" providerId="LiveId" clId="{CD5878FB-149E-43AC-B80B-CE31AAE086C7}" dt="2021-10-06T15:35:07.673" v="498" actId="1076"/>
          <ac:picMkLst>
            <pc:docMk/>
            <pc:sldMk cId="1938356572" sldId="258"/>
            <ac:picMk id="8" creationId="{F0BF15BB-EBE2-478E-90CB-64F39C50CE07}"/>
          </ac:picMkLst>
        </pc:picChg>
      </pc:sldChg>
      <pc:sldChg chg="addSp delSp modSp mod">
        <pc:chgData name="Sam H" userId="a39706c3242cb4ae" providerId="LiveId" clId="{CD5878FB-149E-43AC-B80B-CE31AAE086C7}" dt="2021-10-06T14:39:01.819" v="270" actId="1076"/>
        <pc:sldMkLst>
          <pc:docMk/>
          <pc:sldMk cId="487711593" sldId="259"/>
        </pc:sldMkLst>
        <pc:spChg chg="mod">
          <ac:chgData name="Sam H" userId="a39706c3242cb4ae" providerId="LiveId" clId="{CD5878FB-149E-43AC-B80B-CE31AAE086C7}" dt="2021-10-06T14:30:16.343" v="178" actId="20577"/>
          <ac:spMkLst>
            <pc:docMk/>
            <pc:sldMk cId="487711593" sldId="259"/>
            <ac:spMk id="2" creationId="{8C4B553B-F89E-4341-B4FA-EA8BEF2D1017}"/>
          </ac:spMkLst>
        </pc:spChg>
        <pc:spChg chg="del mod">
          <ac:chgData name="Sam H" userId="a39706c3242cb4ae" providerId="LiveId" clId="{CD5878FB-149E-43AC-B80B-CE31AAE086C7}" dt="2021-10-06T14:33:03.058" v="179" actId="478"/>
          <ac:spMkLst>
            <pc:docMk/>
            <pc:sldMk cId="487711593" sldId="259"/>
            <ac:spMk id="3" creationId="{C97FD137-16F9-48FD-83EE-6C3EB4F1A4B5}"/>
          </ac:spMkLst>
        </pc:spChg>
        <pc:spChg chg="add del mod">
          <ac:chgData name="Sam H" userId="a39706c3242cb4ae" providerId="LiveId" clId="{CD5878FB-149E-43AC-B80B-CE31AAE086C7}" dt="2021-10-06T14:33:23.029" v="182"/>
          <ac:spMkLst>
            <pc:docMk/>
            <pc:sldMk cId="487711593" sldId="259"/>
            <ac:spMk id="4" creationId="{0F8E6923-3346-4EE9-972B-B19B9F68FBDD}"/>
          </ac:spMkLst>
        </pc:spChg>
        <pc:spChg chg="add mod">
          <ac:chgData name="Sam H" userId="a39706c3242cb4ae" providerId="LiveId" clId="{CD5878FB-149E-43AC-B80B-CE31AAE086C7}" dt="2021-10-06T14:38:57.284" v="269" actId="1076"/>
          <ac:spMkLst>
            <pc:docMk/>
            <pc:sldMk cId="487711593" sldId="259"/>
            <ac:spMk id="5" creationId="{FDDCFDF9-8445-4E49-A7FF-0F139453A449}"/>
          </ac:spMkLst>
        </pc:spChg>
        <pc:spChg chg="add mod">
          <ac:chgData name="Sam H" userId="a39706c3242cb4ae" providerId="LiveId" clId="{CD5878FB-149E-43AC-B80B-CE31AAE086C7}" dt="2021-10-06T14:38:43.305" v="267" actId="1076"/>
          <ac:spMkLst>
            <pc:docMk/>
            <pc:sldMk cId="487711593" sldId="259"/>
            <ac:spMk id="10" creationId="{19C9C3B2-B819-4C22-A638-1B330B1E7B5C}"/>
          </ac:spMkLst>
        </pc:spChg>
        <pc:picChg chg="add mod">
          <ac:chgData name="Sam H" userId="a39706c3242cb4ae" providerId="LiveId" clId="{CD5878FB-149E-43AC-B80B-CE31AAE086C7}" dt="2021-10-06T14:39:01.819" v="270" actId="1076"/>
          <ac:picMkLst>
            <pc:docMk/>
            <pc:sldMk cId="487711593" sldId="259"/>
            <ac:picMk id="7" creationId="{74E011D0-2338-4354-962B-DFAFACD759D6}"/>
          </ac:picMkLst>
        </pc:picChg>
        <pc:picChg chg="add mod">
          <ac:chgData name="Sam H" userId="a39706c3242cb4ae" providerId="LiveId" clId="{CD5878FB-149E-43AC-B80B-CE31AAE086C7}" dt="2021-10-06T14:38:46.241" v="268" actId="1076"/>
          <ac:picMkLst>
            <pc:docMk/>
            <pc:sldMk cId="487711593" sldId="259"/>
            <ac:picMk id="9" creationId="{73D2835F-6D78-4815-8564-908B601E7AD3}"/>
          </ac:picMkLst>
        </pc:picChg>
      </pc:sldChg>
      <pc:sldChg chg="addSp delSp modSp mod delAnim modAnim">
        <pc:chgData name="Sam H" userId="a39706c3242cb4ae" providerId="LiveId" clId="{CD5878FB-149E-43AC-B80B-CE31AAE086C7}" dt="2021-10-06T18:47:49.966" v="523" actId="1076"/>
        <pc:sldMkLst>
          <pc:docMk/>
          <pc:sldMk cId="1338567279" sldId="261"/>
        </pc:sldMkLst>
        <pc:spChg chg="mod">
          <ac:chgData name="Sam H" userId="a39706c3242cb4ae" providerId="LiveId" clId="{CD5878FB-149E-43AC-B80B-CE31AAE086C7}" dt="2021-10-06T14:49:40.392" v="284" actId="20577"/>
          <ac:spMkLst>
            <pc:docMk/>
            <pc:sldMk cId="1338567279" sldId="261"/>
            <ac:spMk id="2" creationId="{1BC6FC39-73CC-46D6-9C8E-3A51D4AA3184}"/>
          </ac:spMkLst>
        </pc:spChg>
        <pc:spChg chg="del mod">
          <ac:chgData name="Sam H" userId="a39706c3242cb4ae" providerId="LiveId" clId="{CD5878FB-149E-43AC-B80B-CE31AAE086C7}" dt="2021-10-06T14:49:43.186" v="285" actId="478"/>
          <ac:spMkLst>
            <pc:docMk/>
            <pc:sldMk cId="1338567279" sldId="261"/>
            <ac:spMk id="3" creationId="{4EAF4801-D2FC-4962-AA12-E279096EE7AC}"/>
          </ac:spMkLst>
        </pc:spChg>
        <pc:spChg chg="add mod">
          <ac:chgData name="Sam H" userId="a39706c3242cb4ae" providerId="LiveId" clId="{CD5878FB-149E-43AC-B80B-CE31AAE086C7}" dt="2021-10-06T14:54:24.197" v="365" actId="1076"/>
          <ac:spMkLst>
            <pc:docMk/>
            <pc:sldMk cId="1338567279" sldId="261"/>
            <ac:spMk id="14" creationId="{F2D8B9BC-A24F-4BC5-B13B-AE14DD31256F}"/>
          </ac:spMkLst>
        </pc:spChg>
        <pc:spChg chg="add mod">
          <ac:chgData name="Sam H" userId="a39706c3242cb4ae" providerId="LiveId" clId="{CD5878FB-149E-43AC-B80B-CE31AAE086C7}" dt="2021-10-06T14:53:56.924" v="356" actId="1076"/>
          <ac:spMkLst>
            <pc:docMk/>
            <pc:sldMk cId="1338567279" sldId="261"/>
            <ac:spMk id="15" creationId="{8684F7AB-B364-4588-BE50-2A6C19428365}"/>
          </ac:spMkLst>
        </pc:spChg>
        <pc:spChg chg="add mod">
          <ac:chgData name="Sam H" userId="a39706c3242cb4ae" providerId="LiveId" clId="{CD5878FB-149E-43AC-B80B-CE31AAE086C7}" dt="2021-10-06T14:54:34.331" v="367" actId="1076"/>
          <ac:spMkLst>
            <pc:docMk/>
            <pc:sldMk cId="1338567279" sldId="261"/>
            <ac:spMk id="16" creationId="{D6AB30EF-6457-4D0C-9773-459551AC87CB}"/>
          </ac:spMkLst>
        </pc:spChg>
        <pc:picChg chg="add del mod">
          <ac:chgData name="Sam H" userId="a39706c3242cb4ae" providerId="LiveId" clId="{CD5878FB-149E-43AC-B80B-CE31AAE086C7}" dt="2021-10-06T14:56:05.577" v="368" actId="478"/>
          <ac:picMkLst>
            <pc:docMk/>
            <pc:sldMk cId="1338567279" sldId="261"/>
            <ac:picMk id="5" creationId="{10AB0593-004C-4422-B3EF-6539AAE0FC6C}"/>
          </ac:picMkLst>
        </pc:picChg>
        <pc:picChg chg="add del">
          <ac:chgData name="Sam H" userId="a39706c3242cb4ae" providerId="LiveId" clId="{CD5878FB-149E-43AC-B80B-CE31AAE086C7}" dt="2021-10-05T20:28:47.581" v="14" actId="478"/>
          <ac:picMkLst>
            <pc:docMk/>
            <pc:sldMk cId="1338567279" sldId="261"/>
            <ac:picMk id="5" creationId="{7ED40134-1A43-4A6B-8D22-3A5EAD6F5AF5}"/>
          </ac:picMkLst>
        </pc:picChg>
        <pc:picChg chg="add del mod">
          <ac:chgData name="Sam H" userId="a39706c3242cb4ae" providerId="LiveId" clId="{CD5878FB-149E-43AC-B80B-CE31AAE086C7}" dt="2021-10-06T18:45:29.295" v="503" actId="478"/>
          <ac:picMkLst>
            <pc:docMk/>
            <pc:sldMk cId="1338567279" sldId="261"/>
            <ac:picMk id="7" creationId="{1CBC53AE-FA00-42DF-8F57-F1ADC9888854}"/>
          </ac:picMkLst>
        </pc:picChg>
        <pc:picChg chg="add del">
          <ac:chgData name="Sam H" userId="a39706c3242cb4ae" providerId="LiveId" clId="{CD5878FB-149E-43AC-B80B-CE31AAE086C7}" dt="2021-10-05T20:28:47.456" v="13" actId="478"/>
          <ac:picMkLst>
            <pc:docMk/>
            <pc:sldMk cId="1338567279" sldId="261"/>
            <ac:picMk id="7" creationId="{719A91C1-0083-4C0F-8020-6B6F4C124BD9}"/>
          </ac:picMkLst>
        </pc:picChg>
        <pc:picChg chg="add del mod">
          <ac:chgData name="Sam H" userId="a39706c3242cb4ae" providerId="LiveId" clId="{CD5878FB-149E-43AC-B80B-CE31AAE086C7}" dt="2021-10-06T14:51:03.642" v="297" actId="478"/>
          <ac:picMkLst>
            <pc:docMk/>
            <pc:sldMk cId="1338567279" sldId="261"/>
            <ac:picMk id="11" creationId="{3E1F1997-308A-461E-A498-1BD0E0C38306}"/>
          </ac:picMkLst>
        </pc:picChg>
        <pc:picChg chg="add del mod">
          <ac:chgData name="Sam H" userId="a39706c3242cb4ae" providerId="LiveId" clId="{CD5878FB-149E-43AC-B80B-CE31AAE086C7}" dt="2021-10-06T18:46:42.990" v="516" actId="478"/>
          <ac:picMkLst>
            <pc:docMk/>
            <pc:sldMk cId="1338567279" sldId="261"/>
            <ac:picMk id="13" creationId="{72B80EAD-9E9E-4E83-90D5-52D4E151C392}"/>
          </ac:picMkLst>
        </pc:picChg>
        <pc:picChg chg="add del mod">
          <ac:chgData name="Sam H" userId="a39706c3242cb4ae" providerId="LiveId" clId="{CD5878FB-149E-43AC-B80B-CE31AAE086C7}" dt="2021-10-06T18:45:38.490" v="508" actId="478"/>
          <ac:picMkLst>
            <pc:docMk/>
            <pc:sldMk cId="1338567279" sldId="261"/>
            <ac:picMk id="18" creationId="{3742B6D0-258C-41CF-A5DB-10ABE44EDA3D}"/>
          </ac:picMkLst>
        </pc:picChg>
        <pc:picChg chg="add mod">
          <ac:chgData name="Sam H" userId="a39706c3242cb4ae" providerId="LiveId" clId="{CD5878FB-149E-43AC-B80B-CE31AAE086C7}" dt="2021-10-06T18:45:35.797" v="507" actId="1076"/>
          <ac:picMkLst>
            <pc:docMk/>
            <pc:sldMk cId="1338567279" sldId="261"/>
            <ac:picMk id="20" creationId="{485009CB-9AE7-4FC1-A5C5-BC991BC02E5D}"/>
          </ac:picMkLst>
        </pc:picChg>
        <pc:picChg chg="add mod">
          <ac:chgData name="Sam H" userId="a39706c3242cb4ae" providerId="LiveId" clId="{CD5878FB-149E-43AC-B80B-CE31AAE086C7}" dt="2021-10-06T18:47:49.966" v="523" actId="1076"/>
          <ac:picMkLst>
            <pc:docMk/>
            <pc:sldMk cId="1338567279" sldId="261"/>
            <ac:picMk id="22" creationId="{A2F07616-97B5-4DFB-9811-FA4146D48715}"/>
          </ac:picMkLst>
        </pc:picChg>
        <pc:picChg chg="add mod">
          <ac:chgData name="Sam H" userId="a39706c3242cb4ae" providerId="LiveId" clId="{CD5878FB-149E-43AC-B80B-CE31AAE086C7}" dt="2021-10-06T18:46:40.406" v="515" actId="1076"/>
          <ac:picMkLst>
            <pc:docMk/>
            <pc:sldMk cId="1338567279" sldId="261"/>
            <ac:picMk id="24" creationId="{4F5CB3E2-C6EB-447F-A654-8EF8BCB223A2}"/>
          </ac:picMkLst>
        </pc:picChg>
        <pc:picChg chg="add mod">
          <ac:chgData name="Sam H" userId="a39706c3242cb4ae" providerId="LiveId" clId="{CD5878FB-149E-43AC-B80B-CE31AAE086C7}" dt="2021-10-06T18:47:03.720" v="520" actId="1076"/>
          <ac:picMkLst>
            <pc:docMk/>
            <pc:sldMk cId="1338567279" sldId="261"/>
            <ac:picMk id="26" creationId="{50E7E667-846A-43FC-AFF4-0D3C66B76038}"/>
          </ac:picMkLst>
        </pc:picChg>
      </pc:sldChg>
      <pc:sldChg chg="addSp delSp modSp mod">
        <pc:chgData name="Sam H" userId="a39706c3242cb4ae" providerId="LiveId" clId="{CD5878FB-149E-43AC-B80B-CE31AAE086C7}" dt="2021-10-06T15:20:24.215" v="476" actId="1076"/>
        <pc:sldMkLst>
          <pc:docMk/>
          <pc:sldMk cId="1973598311" sldId="262"/>
        </pc:sldMkLst>
        <pc:spChg chg="mod">
          <ac:chgData name="Sam H" userId="a39706c3242cb4ae" providerId="LiveId" clId="{CD5878FB-149E-43AC-B80B-CE31AAE086C7}" dt="2021-10-06T15:03:55.907" v="398" actId="20577"/>
          <ac:spMkLst>
            <pc:docMk/>
            <pc:sldMk cId="1973598311" sldId="262"/>
            <ac:spMk id="2" creationId="{DAE6D60E-8C4E-46D8-9FDB-A258BDD973F9}"/>
          </ac:spMkLst>
        </pc:spChg>
        <pc:spChg chg="del">
          <ac:chgData name="Sam H" userId="a39706c3242cb4ae" providerId="LiveId" clId="{CD5878FB-149E-43AC-B80B-CE31AAE086C7}" dt="2021-10-06T15:04:03.086" v="399" actId="478"/>
          <ac:spMkLst>
            <pc:docMk/>
            <pc:sldMk cId="1973598311" sldId="262"/>
            <ac:spMk id="3" creationId="{CEF88302-A1A3-4183-890A-FD42C50C7711}"/>
          </ac:spMkLst>
        </pc:spChg>
        <pc:spChg chg="add mod">
          <ac:chgData name="Sam H" userId="a39706c3242cb4ae" providerId="LiveId" clId="{CD5878FB-149E-43AC-B80B-CE31AAE086C7}" dt="2021-10-06T15:10:32.736" v="422" actId="1076"/>
          <ac:spMkLst>
            <pc:docMk/>
            <pc:sldMk cId="1973598311" sldId="262"/>
            <ac:spMk id="4" creationId="{97CA6808-E25E-4C94-8D78-E0889525B566}"/>
          </ac:spMkLst>
        </pc:spChg>
        <pc:spChg chg="add mod">
          <ac:chgData name="Sam H" userId="a39706c3242cb4ae" providerId="LiveId" clId="{CD5878FB-149E-43AC-B80B-CE31AAE086C7}" dt="2021-10-06T15:11:32.845" v="445" actId="1076"/>
          <ac:spMkLst>
            <pc:docMk/>
            <pc:sldMk cId="1973598311" sldId="262"/>
            <ac:spMk id="9" creationId="{1586E959-A1A5-44F2-B811-980D3358A35C}"/>
          </ac:spMkLst>
        </pc:spChg>
        <pc:picChg chg="add mod">
          <ac:chgData name="Sam H" userId="a39706c3242cb4ae" providerId="LiveId" clId="{CD5878FB-149E-43AC-B80B-CE31AAE086C7}" dt="2021-10-06T15:19:13.284" v="467" actId="1076"/>
          <ac:picMkLst>
            <pc:docMk/>
            <pc:sldMk cId="1973598311" sldId="262"/>
            <ac:picMk id="6" creationId="{9FBF6CE9-0D37-4497-B006-74591EB2ECA5}"/>
          </ac:picMkLst>
        </pc:picChg>
        <pc:picChg chg="add mod">
          <ac:chgData name="Sam H" userId="a39706c3242cb4ae" providerId="LiveId" clId="{CD5878FB-149E-43AC-B80B-CE31AAE086C7}" dt="2021-10-06T15:19:46.740" v="472" actId="1076"/>
          <ac:picMkLst>
            <pc:docMk/>
            <pc:sldMk cId="1973598311" sldId="262"/>
            <ac:picMk id="11" creationId="{C41F9B97-1B27-4EAA-A137-914F17C016C3}"/>
          </ac:picMkLst>
        </pc:picChg>
        <pc:picChg chg="add mod">
          <ac:chgData name="Sam H" userId="a39706c3242cb4ae" providerId="LiveId" clId="{CD5878FB-149E-43AC-B80B-CE31AAE086C7}" dt="2021-10-06T15:19:42.646" v="471" actId="1076"/>
          <ac:picMkLst>
            <pc:docMk/>
            <pc:sldMk cId="1973598311" sldId="262"/>
            <ac:picMk id="13" creationId="{8DE4DCAE-A5A8-4438-BA9C-88512F86A051}"/>
          </ac:picMkLst>
        </pc:picChg>
        <pc:picChg chg="add mod">
          <ac:chgData name="Sam H" userId="a39706c3242cb4ae" providerId="LiveId" clId="{CD5878FB-149E-43AC-B80B-CE31AAE086C7}" dt="2021-10-06T15:20:24.215" v="476" actId="1076"/>
          <ac:picMkLst>
            <pc:docMk/>
            <pc:sldMk cId="1973598311" sldId="262"/>
            <ac:picMk id="15" creationId="{1A092E95-01A5-4DCA-B33E-90BA581BCB12}"/>
          </ac:picMkLst>
        </pc:picChg>
        <pc:picChg chg="add mod">
          <ac:chgData name="Sam H" userId="a39706c3242cb4ae" providerId="LiveId" clId="{CD5878FB-149E-43AC-B80B-CE31AAE086C7}" dt="2021-10-06T15:08:21.230" v="403" actId="1076"/>
          <ac:picMkLst>
            <pc:docMk/>
            <pc:sldMk cId="1973598311" sldId="262"/>
            <ac:picMk id="1026" creationId="{6458EB5E-6E8A-4929-95F7-95655270AFB8}"/>
          </ac:picMkLst>
        </pc:picChg>
      </pc:sldChg>
    </pc:docChg>
  </pc:docChgLst>
  <pc:docChgLst>
    <pc:chgData name="Sam H" userId="a39706c3242cb4ae" providerId="LiveId" clId="{3A1CF5FB-CD89-4035-9837-7AC73F250C4D}"/>
    <pc:docChg chg="undo custSel delSld modSld">
      <pc:chgData name="Sam H" userId="a39706c3242cb4ae" providerId="LiveId" clId="{3A1CF5FB-CD89-4035-9837-7AC73F250C4D}" dt="2021-10-13T19:28:36.082" v="899" actId="20577"/>
      <pc:docMkLst>
        <pc:docMk/>
      </pc:docMkLst>
      <pc:sldChg chg="modSp mod modNotesTx">
        <pc:chgData name="Sam H" userId="a39706c3242cb4ae" providerId="LiveId" clId="{3A1CF5FB-CD89-4035-9837-7AC73F250C4D}" dt="2021-10-13T19:03:30.897" v="651" actId="20577"/>
        <pc:sldMkLst>
          <pc:docMk/>
          <pc:sldMk cId="1266740780" sldId="256"/>
        </pc:sldMkLst>
        <pc:spChg chg="mod">
          <ac:chgData name="Sam H" userId="a39706c3242cb4ae" providerId="LiveId" clId="{3A1CF5FB-CD89-4035-9837-7AC73F250C4D}" dt="2021-10-13T13:37:31.450" v="68" actId="20577"/>
          <ac:spMkLst>
            <pc:docMk/>
            <pc:sldMk cId="1266740780" sldId="256"/>
            <ac:spMk id="2" creationId="{D34A1A50-3B63-4508-92B1-753981FC7CEB}"/>
          </ac:spMkLst>
        </pc:spChg>
      </pc:sldChg>
      <pc:sldChg chg="addSp delSp modSp del mod">
        <pc:chgData name="Sam H" userId="a39706c3242cb4ae" providerId="LiveId" clId="{3A1CF5FB-CD89-4035-9837-7AC73F250C4D}" dt="2021-10-13T16:03:24.226" v="632" actId="47"/>
        <pc:sldMkLst>
          <pc:docMk/>
          <pc:sldMk cId="1938356572" sldId="258"/>
        </pc:sldMkLst>
        <pc:spChg chg="mod">
          <ac:chgData name="Sam H" userId="a39706c3242cb4ae" providerId="LiveId" clId="{3A1CF5FB-CD89-4035-9837-7AC73F250C4D}" dt="2021-10-13T13:33:55.230" v="58" actId="20577"/>
          <ac:spMkLst>
            <pc:docMk/>
            <pc:sldMk cId="1938356572" sldId="258"/>
            <ac:spMk id="2" creationId="{8E231DA0-AEB7-4CF5-B089-8DEF70DBE24A}"/>
          </ac:spMkLst>
        </pc:spChg>
        <pc:spChg chg="mod">
          <ac:chgData name="Sam H" userId="a39706c3242cb4ae" providerId="LiveId" clId="{3A1CF5FB-CD89-4035-9837-7AC73F250C4D}" dt="2021-10-13T13:50:37.340" v="200" actId="1076"/>
          <ac:spMkLst>
            <pc:docMk/>
            <pc:sldMk cId="1938356572" sldId="258"/>
            <ac:spMk id="30" creationId="{0D5C0CC4-00AF-4734-8584-D8296DD23A21}"/>
          </ac:spMkLst>
        </pc:spChg>
        <pc:spChg chg="del">
          <ac:chgData name="Sam H" userId="a39706c3242cb4ae" providerId="LiveId" clId="{3A1CF5FB-CD89-4035-9837-7AC73F250C4D}" dt="2021-10-13T13:50:26.535" v="196" actId="26606"/>
          <ac:spMkLst>
            <pc:docMk/>
            <pc:sldMk cId="1938356572" sldId="258"/>
            <ac:spMk id="35" creationId="{3BFBA67F-0D4D-4C2E-A1D7-82D080A4B3AD}"/>
          </ac:spMkLst>
        </pc:spChg>
        <pc:spChg chg="del">
          <ac:chgData name="Sam H" userId="a39706c3242cb4ae" providerId="LiveId" clId="{3A1CF5FB-CD89-4035-9837-7AC73F250C4D}" dt="2021-10-13T13:50:26.535" v="196" actId="26606"/>
          <ac:spMkLst>
            <pc:docMk/>
            <pc:sldMk cId="1938356572" sldId="258"/>
            <ac:spMk id="37" creationId="{EFA2AC96-1E47-421C-A03F-F98E354EB4E6}"/>
          </ac:spMkLst>
        </pc:spChg>
        <pc:picChg chg="add mod">
          <ac:chgData name="Sam H" userId="a39706c3242cb4ae" providerId="LiveId" clId="{3A1CF5FB-CD89-4035-9837-7AC73F250C4D}" dt="2021-10-13T13:50:26.535" v="196" actId="26606"/>
          <ac:picMkLst>
            <pc:docMk/>
            <pc:sldMk cId="1938356572" sldId="258"/>
            <ac:picMk id="3" creationId="{0FBE9885-E4A8-4AFA-B23F-D4754116AB07}"/>
          </ac:picMkLst>
        </pc:picChg>
        <pc:picChg chg="del">
          <ac:chgData name="Sam H" userId="a39706c3242cb4ae" providerId="LiveId" clId="{3A1CF5FB-CD89-4035-9837-7AC73F250C4D}" dt="2021-10-13T13:26:32.288" v="6" actId="478"/>
          <ac:picMkLst>
            <pc:docMk/>
            <pc:sldMk cId="1938356572" sldId="258"/>
            <ac:picMk id="6" creationId="{967CD594-C594-4039-AE33-120A37CE38F0}"/>
          </ac:picMkLst>
        </pc:picChg>
        <pc:picChg chg="del">
          <ac:chgData name="Sam H" userId="a39706c3242cb4ae" providerId="LiveId" clId="{3A1CF5FB-CD89-4035-9837-7AC73F250C4D}" dt="2021-10-13T13:26:31.795" v="5" actId="478"/>
          <ac:picMkLst>
            <pc:docMk/>
            <pc:sldMk cId="1938356572" sldId="258"/>
            <ac:picMk id="8" creationId="{F0BF15BB-EBE2-478E-90CB-64F39C50CE07}"/>
          </ac:picMkLst>
        </pc:picChg>
      </pc:sldChg>
      <pc:sldChg chg="addSp delSp modSp mod modNotesTx">
        <pc:chgData name="Sam H" userId="a39706c3242cb4ae" providerId="LiveId" clId="{3A1CF5FB-CD89-4035-9837-7AC73F250C4D}" dt="2021-10-13T19:28:36.082" v="899" actId="20577"/>
        <pc:sldMkLst>
          <pc:docMk/>
          <pc:sldMk cId="487711593" sldId="259"/>
        </pc:sldMkLst>
        <pc:spChg chg="mod">
          <ac:chgData name="Sam H" userId="a39706c3242cb4ae" providerId="LiveId" clId="{3A1CF5FB-CD89-4035-9837-7AC73F250C4D}" dt="2021-10-13T14:13:41.610" v="214" actId="20577"/>
          <ac:spMkLst>
            <pc:docMk/>
            <pc:sldMk cId="487711593" sldId="259"/>
            <ac:spMk id="2" creationId="{8C4B553B-F89E-4341-B4FA-EA8BEF2D1017}"/>
          </ac:spMkLst>
        </pc:spChg>
        <pc:spChg chg="del">
          <ac:chgData name="Sam H" userId="a39706c3242cb4ae" providerId="LiveId" clId="{3A1CF5FB-CD89-4035-9837-7AC73F250C4D}" dt="2021-10-13T13:26:40.720" v="11" actId="478"/>
          <ac:spMkLst>
            <pc:docMk/>
            <pc:sldMk cId="487711593" sldId="259"/>
            <ac:spMk id="5" creationId="{FDDCFDF9-8445-4E49-A7FF-0F139453A449}"/>
          </ac:spMkLst>
        </pc:spChg>
        <pc:spChg chg="del mod">
          <ac:chgData name="Sam H" userId="a39706c3242cb4ae" providerId="LiveId" clId="{3A1CF5FB-CD89-4035-9837-7AC73F250C4D}" dt="2021-10-13T13:26:39.036" v="10" actId="478"/>
          <ac:spMkLst>
            <pc:docMk/>
            <pc:sldMk cId="487711593" sldId="259"/>
            <ac:spMk id="10" creationId="{19C9C3B2-B819-4C22-A638-1B330B1E7B5C}"/>
          </ac:spMkLst>
        </pc:spChg>
        <pc:spChg chg="add del mod">
          <ac:chgData name="Sam H" userId="a39706c3242cb4ae" providerId="LiveId" clId="{3A1CF5FB-CD89-4035-9837-7AC73F250C4D}" dt="2021-10-13T14:31:11.094" v="337" actId="14100"/>
          <ac:spMkLst>
            <pc:docMk/>
            <pc:sldMk cId="487711593" sldId="259"/>
            <ac:spMk id="11" creationId="{F66D8397-CE53-480D-8C99-FF89716AE786}"/>
          </ac:spMkLst>
        </pc:spChg>
        <pc:picChg chg="add del mod">
          <ac:chgData name="Sam H" userId="a39706c3242cb4ae" providerId="LiveId" clId="{3A1CF5FB-CD89-4035-9837-7AC73F250C4D}" dt="2021-10-13T14:20:22.499" v="241" actId="22"/>
          <ac:picMkLst>
            <pc:docMk/>
            <pc:sldMk cId="487711593" sldId="259"/>
            <ac:picMk id="4" creationId="{2E6284FD-49C2-41FF-827D-6D150D3BCAAC}"/>
          </ac:picMkLst>
        </pc:picChg>
        <pc:picChg chg="del">
          <ac:chgData name="Sam H" userId="a39706c3242cb4ae" providerId="LiveId" clId="{3A1CF5FB-CD89-4035-9837-7AC73F250C4D}" dt="2021-10-13T13:26:34.413" v="7" actId="478"/>
          <ac:picMkLst>
            <pc:docMk/>
            <pc:sldMk cId="487711593" sldId="259"/>
            <ac:picMk id="7" creationId="{74E011D0-2338-4354-962B-DFAFACD759D6}"/>
          </ac:picMkLst>
        </pc:picChg>
        <pc:picChg chg="add del mod">
          <ac:chgData name="Sam H" userId="a39706c3242cb4ae" providerId="LiveId" clId="{3A1CF5FB-CD89-4035-9837-7AC73F250C4D}" dt="2021-10-13T14:20:21.972" v="239" actId="22"/>
          <ac:picMkLst>
            <pc:docMk/>
            <pc:sldMk cId="487711593" sldId="259"/>
            <ac:picMk id="8" creationId="{513B9981-DDB4-4C25-9E4E-8FE6718B9FDD}"/>
          </ac:picMkLst>
        </pc:picChg>
        <pc:picChg chg="del">
          <ac:chgData name="Sam H" userId="a39706c3242cb4ae" providerId="LiveId" clId="{3A1CF5FB-CD89-4035-9837-7AC73F250C4D}" dt="2021-10-13T13:26:35.341" v="8" actId="478"/>
          <ac:picMkLst>
            <pc:docMk/>
            <pc:sldMk cId="487711593" sldId="259"/>
            <ac:picMk id="9" creationId="{73D2835F-6D78-4815-8564-908B601E7AD3}"/>
          </ac:picMkLst>
        </pc:picChg>
        <pc:picChg chg="add del mod">
          <ac:chgData name="Sam H" userId="a39706c3242cb4ae" providerId="LiveId" clId="{3A1CF5FB-CD89-4035-9837-7AC73F250C4D}" dt="2021-10-13T14:20:21.321" v="236" actId="22"/>
          <ac:picMkLst>
            <pc:docMk/>
            <pc:sldMk cId="487711593" sldId="259"/>
            <ac:picMk id="15" creationId="{999CAC9B-DE38-427F-A662-591265E7826F}"/>
          </ac:picMkLst>
        </pc:picChg>
        <pc:picChg chg="add del mod">
          <ac:chgData name="Sam H" userId="a39706c3242cb4ae" providerId="LiveId" clId="{3A1CF5FB-CD89-4035-9837-7AC73F250C4D}" dt="2021-10-13T14:59:17.503" v="338" actId="478"/>
          <ac:picMkLst>
            <pc:docMk/>
            <pc:sldMk cId="487711593" sldId="259"/>
            <ac:picMk id="16" creationId="{EA9A696C-06D1-4714-85BA-C3639967689D}"/>
          </ac:picMkLst>
        </pc:picChg>
        <pc:picChg chg="add del mod">
          <ac:chgData name="Sam H" userId="a39706c3242cb4ae" providerId="LiveId" clId="{3A1CF5FB-CD89-4035-9837-7AC73F250C4D}" dt="2021-10-13T14:59:18.031" v="339" actId="478"/>
          <ac:picMkLst>
            <pc:docMk/>
            <pc:sldMk cId="487711593" sldId="259"/>
            <ac:picMk id="17" creationId="{45E9590D-B251-4C55-97F7-C0F32D14ACC2}"/>
          </ac:picMkLst>
        </pc:picChg>
        <pc:picChg chg="add del mod">
          <ac:chgData name="Sam H" userId="a39706c3242cb4ae" providerId="LiveId" clId="{3A1CF5FB-CD89-4035-9837-7AC73F250C4D}" dt="2021-10-13T14:59:18.420" v="340" actId="478"/>
          <ac:picMkLst>
            <pc:docMk/>
            <pc:sldMk cId="487711593" sldId="259"/>
            <ac:picMk id="18" creationId="{186884D2-DA35-4546-883D-D929542BE757}"/>
          </ac:picMkLst>
        </pc:picChg>
        <pc:picChg chg="add mod">
          <ac:chgData name="Sam H" userId="a39706c3242cb4ae" providerId="LiveId" clId="{3A1CF5FB-CD89-4035-9837-7AC73F250C4D}" dt="2021-10-13T19:02:08.527" v="633" actId="1076"/>
          <ac:picMkLst>
            <pc:docMk/>
            <pc:sldMk cId="487711593" sldId="259"/>
            <ac:picMk id="20" creationId="{E5317397-B16B-47DD-9500-5149F4360B73}"/>
          </ac:picMkLst>
        </pc:picChg>
        <pc:picChg chg="add mod">
          <ac:chgData name="Sam H" userId="a39706c3242cb4ae" providerId="LiveId" clId="{3A1CF5FB-CD89-4035-9837-7AC73F250C4D}" dt="2021-10-13T15:01:16.210" v="359" actId="1076"/>
          <ac:picMkLst>
            <pc:docMk/>
            <pc:sldMk cId="487711593" sldId="259"/>
            <ac:picMk id="22" creationId="{0613DF89-88E6-4C57-8DFC-54B3AB9D8C01}"/>
          </ac:picMkLst>
        </pc:picChg>
        <pc:picChg chg="add mod">
          <ac:chgData name="Sam H" userId="a39706c3242cb4ae" providerId="LiveId" clId="{3A1CF5FB-CD89-4035-9837-7AC73F250C4D}" dt="2021-10-13T15:01:16.210" v="359" actId="1076"/>
          <ac:picMkLst>
            <pc:docMk/>
            <pc:sldMk cId="487711593" sldId="259"/>
            <ac:picMk id="24" creationId="{ACB987D7-555A-48B8-A05A-3AD05C65D62C}"/>
          </ac:picMkLst>
        </pc:picChg>
      </pc:sldChg>
      <pc:sldChg chg="addSp delSp modSp mod delAnim modNotesTx">
        <pc:chgData name="Sam H" userId="a39706c3242cb4ae" providerId="LiveId" clId="{3A1CF5FB-CD89-4035-9837-7AC73F250C4D}" dt="2021-10-13T19:11:47.307" v="861" actId="20577"/>
        <pc:sldMkLst>
          <pc:docMk/>
          <pc:sldMk cId="1338567279" sldId="261"/>
        </pc:sldMkLst>
        <pc:spChg chg="mod">
          <ac:chgData name="Sam H" userId="a39706c3242cb4ae" providerId="LiveId" clId="{3A1CF5FB-CD89-4035-9837-7AC73F250C4D}" dt="2021-10-13T15:07:11.088" v="392" actId="20577"/>
          <ac:spMkLst>
            <pc:docMk/>
            <pc:sldMk cId="1338567279" sldId="261"/>
            <ac:spMk id="2" creationId="{1BC6FC39-73CC-46D6-9C8E-3A51D4AA3184}"/>
          </ac:spMkLst>
        </pc:spChg>
        <pc:spChg chg="add mod">
          <ac:chgData name="Sam H" userId="a39706c3242cb4ae" providerId="LiveId" clId="{3A1CF5FB-CD89-4035-9837-7AC73F250C4D}" dt="2021-10-13T15:12:36.496" v="494" actId="20577"/>
          <ac:spMkLst>
            <pc:docMk/>
            <pc:sldMk cId="1338567279" sldId="261"/>
            <ac:spMk id="12" creationId="{ACC11954-6247-4769-B769-4E54EC3E30B7}"/>
          </ac:spMkLst>
        </pc:spChg>
        <pc:spChg chg="del">
          <ac:chgData name="Sam H" userId="a39706c3242cb4ae" providerId="LiveId" clId="{3A1CF5FB-CD89-4035-9837-7AC73F250C4D}" dt="2021-10-13T13:26:52.221" v="19" actId="478"/>
          <ac:spMkLst>
            <pc:docMk/>
            <pc:sldMk cId="1338567279" sldId="261"/>
            <ac:spMk id="14" creationId="{F2D8B9BC-A24F-4BC5-B13B-AE14DD31256F}"/>
          </ac:spMkLst>
        </pc:spChg>
        <pc:spChg chg="del">
          <ac:chgData name="Sam H" userId="a39706c3242cb4ae" providerId="LiveId" clId="{3A1CF5FB-CD89-4035-9837-7AC73F250C4D}" dt="2021-10-13T13:26:50.989" v="18" actId="478"/>
          <ac:spMkLst>
            <pc:docMk/>
            <pc:sldMk cId="1338567279" sldId="261"/>
            <ac:spMk id="15" creationId="{8684F7AB-B364-4588-BE50-2A6C19428365}"/>
          </ac:spMkLst>
        </pc:spChg>
        <pc:spChg chg="del">
          <ac:chgData name="Sam H" userId="a39706c3242cb4ae" providerId="LiveId" clId="{3A1CF5FB-CD89-4035-9837-7AC73F250C4D}" dt="2021-10-13T13:26:49.347" v="17" actId="478"/>
          <ac:spMkLst>
            <pc:docMk/>
            <pc:sldMk cId="1338567279" sldId="261"/>
            <ac:spMk id="16" creationId="{D6AB30EF-6457-4D0C-9773-459551AC87CB}"/>
          </ac:spMkLst>
        </pc:spChg>
        <pc:picChg chg="add mod">
          <ac:chgData name="Sam H" userId="a39706c3242cb4ae" providerId="LiveId" clId="{3A1CF5FB-CD89-4035-9837-7AC73F250C4D}" dt="2021-10-13T15:11:29.971" v="448" actId="1076"/>
          <ac:picMkLst>
            <pc:docMk/>
            <pc:sldMk cId="1338567279" sldId="261"/>
            <ac:picMk id="4" creationId="{0A0E82A6-2215-47D6-BBBB-CB1A4FE24BDA}"/>
          </ac:picMkLst>
        </pc:picChg>
        <pc:picChg chg="add mod">
          <ac:chgData name="Sam H" userId="a39706c3242cb4ae" providerId="LiveId" clId="{3A1CF5FB-CD89-4035-9837-7AC73F250C4D}" dt="2021-10-13T15:11:26.955" v="447" actId="1076"/>
          <ac:picMkLst>
            <pc:docMk/>
            <pc:sldMk cId="1338567279" sldId="261"/>
            <ac:picMk id="6" creationId="{437C3C8E-753F-4C8B-BCFD-38F0A0BC5CC6}"/>
          </ac:picMkLst>
        </pc:picChg>
        <pc:picChg chg="add mod">
          <ac:chgData name="Sam H" userId="a39706c3242cb4ae" providerId="LiveId" clId="{3A1CF5FB-CD89-4035-9837-7AC73F250C4D}" dt="2021-10-13T15:12:04.114" v="455" actId="1076"/>
          <ac:picMkLst>
            <pc:docMk/>
            <pc:sldMk cId="1338567279" sldId="261"/>
            <ac:picMk id="9" creationId="{A61E9790-C247-41F2-805F-BAD4F53B8926}"/>
          </ac:picMkLst>
        </pc:picChg>
        <pc:picChg chg="del">
          <ac:chgData name="Sam H" userId="a39706c3242cb4ae" providerId="LiveId" clId="{3A1CF5FB-CD89-4035-9837-7AC73F250C4D}" dt="2021-10-13T13:26:46.459" v="13" actId="478"/>
          <ac:picMkLst>
            <pc:docMk/>
            <pc:sldMk cId="1338567279" sldId="261"/>
            <ac:picMk id="20" creationId="{485009CB-9AE7-4FC1-A5C5-BC991BC02E5D}"/>
          </ac:picMkLst>
        </pc:picChg>
        <pc:picChg chg="del">
          <ac:chgData name="Sam H" userId="a39706c3242cb4ae" providerId="LiveId" clId="{3A1CF5FB-CD89-4035-9837-7AC73F250C4D}" dt="2021-10-13T13:26:46.887" v="14" actId="478"/>
          <ac:picMkLst>
            <pc:docMk/>
            <pc:sldMk cId="1338567279" sldId="261"/>
            <ac:picMk id="22" creationId="{A2F07616-97B5-4DFB-9811-FA4146D48715}"/>
          </ac:picMkLst>
        </pc:picChg>
        <pc:picChg chg="del">
          <ac:chgData name="Sam H" userId="a39706c3242cb4ae" providerId="LiveId" clId="{3A1CF5FB-CD89-4035-9837-7AC73F250C4D}" dt="2021-10-13T13:26:47.617" v="15" actId="478"/>
          <ac:picMkLst>
            <pc:docMk/>
            <pc:sldMk cId="1338567279" sldId="261"/>
            <ac:picMk id="24" creationId="{4F5CB3E2-C6EB-447F-A654-8EF8BCB223A2}"/>
          </ac:picMkLst>
        </pc:picChg>
        <pc:picChg chg="del">
          <ac:chgData name="Sam H" userId="a39706c3242cb4ae" providerId="LiveId" clId="{3A1CF5FB-CD89-4035-9837-7AC73F250C4D}" dt="2021-10-13T13:26:47.930" v="16" actId="478"/>
          <ac:picMkLst>
            <pc:docMk/>
            <pc:sldMk cId="1338567279" sldId="261"/>
            <ac:picMk id="26" creationId="{50E7E667-846A-43FC-AFF4-0D3C66B76038}"/>
          </ac:picMkLst>
        </pc:picChg>
      </pc:sldChg>
      <pc:sldChg chg="addSp delSp modSp mod">
        <pc:chgData name="Sam H" userId="a39706c3242cb4ae" providerId="LiveId" clId="{3A1CF5FB-CD89-4035-9837-7AC73F250C4D}" dt="2021-10-13T15:49:44.210" v="631" actId="20577"/>
        <pc:sldMkLst>
          <pc:docMk/>
          <pc:sldMk cId="1973598311" sldId="262"/>
        </pc:sldMkLst>
        <pc:spChg chg="mod">
          <ac:chgData name="Sam H" userId="a39706c3242cb4ae" providerId="LiveId" clId="{3A1CF5FB-CD89-4035-9837-7AC73F250C4D}" dt="2021-10-13T15:37:57.588" v="521" actId="20577"/>
          <ac:spMkLst>
            <pc:docMk/>
            <pc:sldMk cId="1973598311" sldId="262"/>
            <ac:spMk id="2" creationId="{DAE6D60E-8C4E-46D8-9FDB-A258BDD973F9}"/>
          </ac:spMkLst>
        </pc:spChg>
        <pc:spChg chg="del mod">
          <ac:chgData name="Sam H" userId="a39706c3242cb4ae" providerId="LiveId" clId="{3A1CF5FB-CD89-4035-9837-7AC73F250C4D}" dt="2021-10-13T13:27:25" v="27" actId="478"/>
          <ac:spMkLst>
            <pc:docMk/>
            <pc:sldMk cId="1973598311" sldId="262"/>
            <ac:spMk id="4" creationId="{97CA6808-E25E-4C94-8D78-E0889525B566}"/>
          </ac:spMkLst>
        </pc:spChg>
        <pc:spChg chg="del">
          <ac:chgData name="Sam H" userId="a39706c3242cb4ae" providerId="LiveId" clId="{3A1CF5FB-CD89-4035-9837-7AC73F250C4D}" dt="2021-10-13T13:27:26.145" v="28" actId="478"/>
          <ac:spMkLst>
            <pc:docMk/>
            <pc:sldMk cId="1973598311" sldId="262"/>
            <ac:spMk id="9" creationId="{1586E959-A1A5-44F2-B811-980D3358A35C}"/>
          </ac:spMkLst>
        </pc:spChg>
        <pc:spChg chg="add del mod">
          <ac:chgData name="Sam H" userId="a39706c3242cb4ae" providerId="LiveId" clId="{3A1CF5FB-CD89-4035-9837-7AC73F250C4D}" dt="2021-10-13T15:49:44.210" v="631" actId="20577"/>
          <ac:spMkLst>
            <pc:docMk/>
            <pc:sldMk cId="1973598311" sldId="262"/>
            <ac:spMk id="12" creationId="{930CF7B0-7621-4D2A-B162-12A6DF23DFBF}"/>
          </ac:spMkLst>
        </pc:spChg>
        <pc:picChg chg="add mod">
          <ac:chgData name="Sam H" userId="a39706c3242cb4ae" providerId="LiveId" clId="{3A1CF5FB-CD89-4035-9837-7AC73F250C4D}" dt="2021-10-13T15:46:07.478" v="524" actId="14100"/>
          <ac:picMkLst>
            <pc:docMk/>
            <pc:sldMk cId="1973598311" sldId="262"/>
            <ac:picMk id="5" creationId="{3D3BF8CF-3D3E-463D-8310-95A2358D1271}"/>
          </ac:picMkLst>
        </pc:picChg>
        <pc:picChg chg="del">
          <ac:chgData name="Sam H" userId="a39706c3242cb4ae" providerId="LiveId" clId="{3A1CF5FB-CD89-4035-9837-7AC73F250C4D}" dt="2021-10-13T13:27:26.885" v="29" actId="478"/>
          <ac:picMkLst>
            <pc:docMk/>
            <pc:sldMk cId="1973598311" sldId="262"/>
            <ac:picMk id="6" creationId="{9FBF6CE9-0D37-4497-B006-74591EB2ECA5}"/>
          </ac:picMkLst>
        </pc:picChg>
        <pc:picChg chg="del">
          <ac:chgData name="Sam H" userId="a39706c3242cb4ae" providerId="LiveId" clId="{3A1CF5FB-CD89-4035-9837-7AC73F250C4D}" dt="2021-10-13T13:27:27.427" v="30" actId="478"/>
          <ac:picMkLst>
            <pc:docMk/>
            <pc:sldMk cId="1973598311" sldId="262"/>
            <ac:picMk id="11" creationId="{C41F9B97-1B27-4EAA-A137-914F17C016C3}"/>
          </ac:picMkLst>
        </pc:picChg>
        <pc:picChg chg="del">
          <ac:chgData name="Sam H" userId="a39706c3242cb4ae" providerId="LiveId" clId="{3A1CF5FB-CD89-4035-9837-7AC73F250C4D}" dt="2021-10-13T13:27:27.906" v="31" actId="478"/>
          <ac:picMkLst>
            <pc:docMk/>
            <pc:sldMk cId="1973598311" sldId="262"/>
            <ac:picMk id="13" creationId="{8DE4DCAE-A5A8-4438-BA9C-88512F86A051}"/>
          </ac:picMkLst>
        </pc:picChg>
        <pc:picChg chg="del">
          <ac:chgData name="Sam H" userId="a39706c3242cb4ae" providerId="LiveId" clId="{3A1CF5FB-CD89-4035-9837-7AC73F250C4D}" dt="2021-10-13T13:27:28.485" v="32" actId="478"/>
          <ac:picMkLst>
            <pc:docMk/>
            <pc:sldMk cId="1973598311" sldId="262"/>
            <ac:picMk id="15" creationId="{1A092E95-01A5-4DCA-B33E-90BA581BCB12}"/>
          </ac:picMkLst>
        </pc:picChg>
        <pc:picChg chg="del">
          <ac:chgData name="Sam H" userId="a39706c3242cb4ae" providerId="LiveId" clId="{3A1CF5FB-CD89-4035-9837-7AC73F250C4D}" dt="2021-10-13T13:27:23.383" v="25" actId="478"/>
          <ac:picMkLst>
            <pc:docMk/>
            <pc:sldMk cId="1973598311" sldId="262"/>
            <ac:picMk id="1026" creationId="{6458EB5E-6E8A-4929-95F7-95655270AFB8}"/>
          </ac:picMkLst>
        </pc:picChg>
      </pc:sldChg>
    </pc:docChg>
  </pc:docChgLst>
  <pc:docChgLst>
    <pc:chgData name="Sam H" userId="a39706c3242cb4ae" providerId="LiveId" clId="{C1E1B2CC-E78A-456B-8CC2-BB5852DB687B}"/>
    <pc:docChg chg="undo custSel addSld modSld">
      <pc:chgData name="Sam H" userId="a39706c3242cb4ae" providerId="LiveId" clId="{C1E1B2CC-E78A-456B-8CC2-BB5852DB687B}" dt="2021-10-20T19:25:24.166" v="1422" actId="20577"/>
      <pc:docMkLst>
        <pc:docMk/>
      </pc:docMkLst>
      <pc:sldChg chg="modSp mod modNotesTx">
        <pc:chgData name="Sam H" userId="a39706c3242cb4ae" providerId="LiveId" clId="{C1E1B2CC-E78A-456B-8CC2-BB5852DB687B}" dt="2021-10-20T19:25:24.166" v="1422" actId="20577"/>
        <pc:sldMkLst>
          <pc:docMk/>
          <pc:sldMk cId="1266740780" sldId="256"/>
        </pc:sldMkLst>
        <pc:spChg chg="mod">
          <ac:chgData name="Sam H" userId="a39706c3242cb4ae" providerId="LiveId" clId="{C1E1B2CC-E78A-456B-8CC2-BB5852DB687B}" dt="2021-10-20T13:07:40.374" v="35" actId="20577"/>
          <ac:spMkLst>
            <pc:docMk/>
            <pc:sldMk cId="1266740780" sldId="256"/>
            <ac:spMk id="2" creationId="{D34A1A50-3B63-4508-92B1-753981FC7CEB}"/>
          </ac:spMkLst>
        </pc:spChg>
      </pc:sldChg>
      <pc:sldChg chg="addSp delSp modSp mod modNotesTx">
        <pc:chgData name="Sam H" userId="a39706c3242cb4ae" providerId="LiveId" clId="{C1E1B2CC-E78A-456B-8CC2-BB5852DB687B}" dt="2021-10-20T13:58:44.357" v="646" actId="20577"/>
        <pc:sldMkLst>
          <pc:docMk/>
          <pc:sldMk cId="487711593" sldId="259"/>
        </pc:sldMkLst>
        <pc:spChg chg="mod">
          <ac:chgData name="Sam H" userId="a39706c3242cb4ae" providerId="LiveId" clId="{C1E1B2CC-E78A-456B-8CC2-BB5852DB687B}" dt="2021-10-20T13:41:10.185" v="51" actId="20577"/>
          <ac:spMkLst>
            <pc:docMk/>
            <pc:sldMk cId="487711593" sldId="259"/>
            <ac:spMk id="2" creationId="{8C4B553B-F89E-4341-B4FA-EA8BEF2D1017}"/>
          </ac:spMkLst>
        </pc:spChg>
        <pc:spChg chg="mod">
          <ac:chgData name="Sam H" userId="a39706c3242cb4ae" providerId="LiveId" clId="{C1E1B2CC-E78A-456B-8CC2-BB5852DB687B}" dt="2021-10-20T13:55:32.216" v="567" actId="20577"/>
          <ac:spMkLst>
            <pc:docMk/>
            <pc:sldMk cId="487711593" sldId="259"/>
            <ac:spMk id="11" creationId="{F66D8397-CE53-480D-8C99-FF89716AE786}"/>
          </ac:spMkLst>
        </pc:spChg>
        <pc:picChg chg="add mod">
          <ac:chgData name="Sam H" userId="a39706c3242cb4ae" providerId="LiveId" clId="{C1E1B2CC-E78A-456B-8CC2-BB5852DB687B}" dt="2021-10-20T13:50:45.551" v="423" actId="1076"/>
          <ac:picMkLst>
            <pc:docMk/>
            <pc:sldMk cId="487711593" sldId="259"/>
            <ac:picMk id="4" creationId="{CF6BA230-F15D-4AB5-9D19-F0EEC373CB03}"/>
          </ac:picMkLst>
        </pc:picChg>
        <pc:picChg chg="del">
          <ac:chgData name="Sam H" userId="a39706c3242cb4ae" providerId="LiveId" clId="{C1E1B2CC-E78A-456B-8CC2-BB5852DB687B}" dt="2021-10-20T13:04:44.768" v="2" actId="478"/>
          <ac:picMkLst>
            <pc:docMk/>
            <pc:sldMk cId="487711593" sldId="259"/>
            <ac:picMk id="20" creationId="{E5317397-B16B-47DD-9500-5149F4360B73}"/>
          </ac:picMkLst>
        </pc:picChg>
        <pc:picChg chg="del">
          <ac:chgData name="Sam H" userId="a39706c3242cb4ae" providerId="LiveId" clId="{C1E1B2CC-E78A-456B-8CC2-BB5852DB687B}" dt="2021-10-20T13:04:45.217" v="3" actId="478"/>
          <ac:picMkLst>
            <pc:docMk/>
            <pc:sldMk cId="487711593" sldId="259"/>
            <ac:picMk id="22" creationId="{0613DF89-88E6-4C57-8DFC-54B3AB9D8C01}"/>
          </ac:picMkLst>
        </pc:picChg>
        <pc:picChg chg="del">
          <ac:chgData name="Sam H" userId="a39706c3242cb4ae" providerId="LiveId" clId="{C1E1B2CC-E78A-456B-8CC2-BB5852DB687B}" dt="2021-10-20T13:04:45.588" v="4" actId="478"/>
          <ac:picMkLst>
            <pc:docMk/>
            <pc:sldMk cId="487711593" sldId="259"/>
            <ac:picMk id="24" creationId="{ACB987D7-555A-48B8-A05A-3AD05C65D62C}"/>
          </ac:picMkLst>
        </pc:picChg>
      </pc:sldChg>
      <pc:sldChg chg="addSp delSp modSp mod modNotesTx">
        <pc:chgData name="Sam H" userId="a39706c3242cb4ae" providerId="LiveId" clId="{C1E1B2CC-E78A-456B-8CC2-BB5852DB687B}" dt="2021-10-20T14:22:00.498" v="886" actId="20577"/>
        <pc:sldMkLst>
          <pc:docMk/>
          <pc:sldMk cId="1338567279" sldId="261"/>
        </pc:sldMkLst>
        <pc:spChg chg="mod">
          <ac:chgData name="Sam H" userId="a39706c3242cb4ae" providerId="LiveId" clId="{C1E1B2CC-E78A-456B-8CC2-BB5852DB687B}" dt="2021-10-20T14:06:06.379" v="657" actId="20577"/>
          <ac:spMkLst>
            <pc:docMk/>
            <pc:sldMk cId="1338567279" sldId="261"/>
            <ac:spMk id="2" creationId="{1BC6FC39-73CC-46D6-9C8E-3A51D4AA3184}"/>
          </ac:spMkLst>
        </pc:spChg>
        <pc:spChg chg="add del mod">
          <ac:chgData name="Sam H" userId="a39706c3242cb4ae" providerId="LiveId" clId="{C1E1B2CC-E78A-456B-8CC2-BB5852DB687B}" dt="2021-10-20T14:22:00.498" v="886" actId="20577"/>
          <ac:spMkLst>
            <pc:docMk/>
            <pc:sldMk cId="1338567279" sldId="261"/>
            <ac:spMk id="12" creationId="{ACC11954-6247-4769-B769-4E54EC3E30B7}"/>
          </ac:spMkLst>
        </pc:spChg>
        <pc:picChg chg="del">
          <ac:chgData name="Sam H" userId="a39706c3242cb4ae" providerId="LiveId" clId="{C1E1B2CC-E78A-456B-8CC2-BB5852DB687B}" dt="2021-10-20T13:05:03.613" v="9" actId="478"/>
          <ac:picMkLst>
            <pc:docMk/>
            <pc:sldMk cId="1338567279" sldId="261"/>
            <ac:picMk id="4" creationId="{0A0E82A6-2215-47D6-BBBB-CB1A4FE24BDA}"/>
          </ac:picMkLst>
        </pc:picChg>
        <pc:picChg chg="add del mod ord">
          <ac:chgData name="Sam H" userId="a39706c3242cb4ae" providerId="LiveId" clId="{C1E1B2CC-E78A-456B-8CC2-BB5852DB687B}" dt="2021-10-20T14:07:31.162" v="660" actId="22"/>
          <ac:picMkLst>
            <pc:docMk/>
            <pc:sldMk cId="1338567279" sldId="261"/>
            <ac:picMk id="4" creationId="{17B08080-1E6C-4420-B5D4-4413FDC0F17F}"/>
          </ac:picMkLst>
        </pc:picChg>
        <pc:picChg chg="del">
          <ac:chgData name="Sam H" userId="a39706c3242cb4ae" providerId="LiveId" clId="{C1E1B2CC-E78A-456B-8CC2-BB5852DB687B}" dt="2021-10-20T13:05:03.217" v="8" actId="478"/>
          <ac:picMkLst>
            <pc:docMk/>
            <pc:sldMk cId="1338567279" sldId="261"/>
            <ac:picMk id="6" creationId="{437C3C8E-753F-4C8B-BCFD-38F0A0BC5CC6}"/>
          </ac:picMkLst>
        </pc:picChg>
        <pc:picChg chg="add mod">
          <ac:chgData name="Sam H" userId="a39706c3242cb4ae" providerId="LiveId" clId="{C1E1B2CC-E78A-456B-8CC2-BB5852DB687B}" dt="2021-10-20T14:07:37.860" v="664" actId="1076"/>
          <ac:picMkLst>
            <pc:docMk/>
            <pc:sldMk cId="1338567279" sldId="261"/>
            <ac:picMk id="6" creationId="{4A586E93-CDBD-4191-BA57-D6EE7329796C}"/>
          </ac:picMkLst>
        </pc:picChg>
        <pc:picChg chg="del">
          <ac:chgData name="Sam H" userId="a39706c3242cb4ae" providerId="LiveId" clId="{C1E1B2CC-E78A-456B-8CC2-BB5852DB687B}" dt="2021-10-20T13:05:03.976" v="10" actId="478"/>
          <ac:picMkLst>
            <pc:docMk/>
            <pc:sldMk cId="1338567279" sldId="261"/>
            <ac:picMk id="9" creationId="{A61E9790-C247-41F2-805F-BAD4F53B8926}"/>
          </ac:picMkLst>
        </pc:picChg>
      </pc:sldChg>
      <pc:sldChg chg="addSp delSp modSp mod modNotesTx">
        <pc:chgData name="Sam H" userId="a39706c3242cb4ae" providerId="LiveId" clId="{C1E1B2CC-E78A-456B-8CC2-BB5852DB687B}" dt="2021-10-20T14:29:43.897" v="1038" actId="1076"/>
        <pc:sldMkLst>
          <pc:docMk/>
          <pc:sldMk cId="1973598311" sldId="262"/>
        </pc:sldMkLst>
        <pc:spChg chg="mod">
          <ac:chgData name="Sam H" userId="a39706c3242cb4ae" providerId="LiveId" clId="{C1E1B2CC-E78A-456B-8CC2-BB5852DB687B}" dt="2021-10-20T14:19:18.975" v="841" actId="20577"/>
          <ac:spMkLst>
            <pc:docMk/>
            <pc:sldMk cId="1973598311" sldId="262"/>
            <ac:spMk id="2" creationId="{DAE6D60E-8C4E-46D8-9FDB-A258BDD973F9}"/>
          </ac:spMkLst>
        </pc:spChg>
        <pc:spChg chg="add del mod">
          <ac:chgData name="Sam H" userId="a39706c3242cb4ae" providerId="LiveId" clId="{C1E1B2CC-E78A-456B-8CC2-BB5852DB687B}" dt="2021-10-20T14:29:43.897" v="1038" actId="1076"/>
          <ac:spMkLst>
            <pc:docMk/>
            <pc:sldMk cId="1973598311" sldId="262"/>
            <ac:spMk id="12" creationId="{930CF7B0-7621-4D2A-B162-12A6DF23DFBF}"/>
          </ac:spMkLst>
        </pc:spChg>
        <pc:picChg chg="add del mod ord">
          <ac:chgData name="Sam H" userId="a39706c3242cb4ae" providerId="LiveId" clId="{C1E1B2CC-E78A-456B-8CC2-BB5852DB687B}" dt="2021-10-20T14:19:58.185" v="874" actId="22"/>
          <ac:picMkLst>
            <pc:docMk/>
            <pc:sldMk cId="1973598311" sldId="262"/>
            <ac:picMk id="4" creationId="{1000FE69-660D-44E8-B0B8-842387B1C623}"/>
          </ac:picMkLst>
        </pc:picChg>
        <pc:picChg chg="del">
          <ac:chgData name="Sam H" userId="a39706c3242cb4ae" providerId="LiveId" clId="{C1E1B2CC-E78A-456B-8CC2-BB5852DB687B}" dt="2021-10-20T13:05:19.645" v="18" actId="478"/>
          <ac:picMkLst>
            <pc:docMk/>
            <pc:sldMk cId="1973598311" sldId="262"/>
            <ac:picMk id="5" creationId="{3D3BF8CF-3D3E-463D-8310-95A2358D1271}"/>
          </ac:picMkLst>
        </pc:picChg>
        <pc:picChg chg="add mod">
          <ac:chgData name="Sam H" userId="a39706c3242cb4ae" providerId="LiveId" clId="{C1E1B2CC-E78A-456B-8CC2-BB5852DB687B}" dt="2021-10-20T14:20:11.950" v="877" actId="1076"/>
          <ac:picMkLst>
            <pc:docMk/>
            <pc:sldMk cId="1973598311" sldId="262"/>
            <ac:picMk id="6" creationId="{BE8ACD48-72B1-46F5-962C-B83B80D661A6}"/>
          </ac:picMkLst>
        </pc:picChg>
      </pc:sldChg>
      <pc:sldChg chg="modSp new mod modNotesTx">
        <pc:chgData name="Sam H" userId="a39706c3242cb4ae" providerId="LiveId" clId="{C1E1B2CC-E78A-456B-8CC2-BB5852DB687B}" dt="2021-10-20T14:48:07.572" v="1376" actId="20577"/>
        <pc:sldMkLst>
          <pc:docMk/>
          <pc:sldMk cId="239371158" sldId="264"/>
        </pc:sldMkLst>
        <pc:spChg chg="mod">
          <ac:chgData name="Sam H" userId="a39706c3242cb4ae" providerId="LiveId" clId="{C1E1B2CC-E78A-456B-8CC2-BB5852DB687B}" dt="2021-10-20T14:33:54.012" v="1060" actId="20577"/>
          <ac:spMkLst>
            <pc:docMk/>
            <pc:sldMk cId="239371158" sldId="264"/>
            <ac:spMk id="2" creationId="{4B23A0F2-C5EC-4E9D-AA75-1E2B18CFBFE0}"/>
          </ac:spMkLst>
        </pc:spChg>
        <pc:spChg chg="mod">
          <ac:chgData name="Sam H" userId="a39706c3242cb4ae" providerId="LiveId" clId="{C1E1B2CC-E78A-456B-8CC2-BB5852DB687B}" dt="2021-10-20T14:47:00.832" v="1264" actId="1076"/>
          <ac:spMkLst>
            <pc:docMk/>
            <pc:sldMk cId="239371158" sldId="264"/>
            <ac:spMk id="3" creationId="{FA8E0E41-1160-4200-8E5F-6EFFCD50312E}"/>
          </ac:spMkLst>
        </pc:spChg>
      </pc:sldChg>
    </pc:docChg>
  </pc:docChgLst>
  <pc:docChgLst>
    <pc:chgData name="Sam H" userId="a39706c3242cb4ae" providerId="LiveId" clId="{7956F669-0484-4A18-A7EA-535E68446DBD}"/>
    <pc:docChg chg="custSel modSld">
      <pc:chgData name="Sam H" userId="a39706c3242cb4ae" providerId="LiveId" clId="{7956F669-0484-4A18-A7EA-535E68446DBD}" dt="2021-09-29T19:05:44.582" v="221" actId="20577"/>
      <pc:docMkLst>
        <pc:docMk/>
      </pc:docMkLst>
      <pc:sldChg chg="modSp mod">
        <pc:chgData name="Sam H" userId="a39706c3242cb4ae" providerId="LiveId" clId="{7956F669-0484-4A18-A7EA-535E68446DBD}" dt="2021-09-29T19:05:44.582" v="221" actId="20577"/>
        <pc:sldMkLst>
          <pc:docMk/>
          <pc:sldMk cId="1938356572" sldId="258"/>
        </pc:sldMkLst>
        <pc:spChg chg="mod">
          <ac:chgData name="Sam H" userId="a39706c3242cb4ae" providerId="LiveId" clId="{7956F669-0484-4A18-A7EA-535E68446DBD}" dt="2021-09-29T19:05:44.582" v="221" actId="20577"/>
          <ac:spMkLst>
            <pc:docMk/>
            <pc:sldMk cId="1938356572" sldId="258"/>
            <ac:spMk id="30" creationId="{0D5C0CC4-00AF-4734-8584-D8296DD23A21}"/>
          </ac:spMkLst>
        </pc:spChg>
      </pc:sldChg>
      <pc:sldChg chg="modSp mod">
        <pc:chgData name="Sam H" userId="a39706c3242cb4ae" providerId="LiveId" clId="{7956F669-0484-4A18-A7EA-535E68446DBD}" dt="2021-09-29T13:37:50.573" v="136" actId="20577"/>
        <pc:sldMkLst>
          <pc:docMk/>
          <pc:sldMk cId="487711593" sldId="259"/>
        </pc:sldMkLst>
        <pc:spChg chg="mod">
          <ac:chgData name="Sam H" userId="a39706c3242cb4ae" providerId="LiveId" clId="{7956F669-0484-4A18-A7EA-535E68446DBD}" dt="2021-09-29T13:24:20.304" v="42" actId="20577"/>
          <ac:spMkLst>
            <pc:docMk/>
            <pc:sldMk cId="487711593" sldId="259"/>
            <ac:spMk id="2" creationId="{8C4B553B-F89E-4341-B4FA-EA8BEF2D1017}"/>
          </ac:spMkLst>
        </pc:spChg>
        <pc:spChg chg="mod">
          <ac:chgData name="Sam H" userId="a39706c3242cb4ae" providerId="LiveId" clId="{7956F669-0484-4A18-A7EA-535E68446DBD}" dt="2021-09-29T13:37:50.573" v="136" actId="20577"/>
          <ac:spMkLst>
            <pc:docMk/>
            <pc:sldMk cId="487711593" sldId="259"/>
            <ac:spMk id="3" creationId="{C97FD137-16F9-48FD-83EE-6C3EB4F1A4B5}"/>
          </ac:spMkLst>
        </pc:spChg>
      </pc:sldChg>
      <pc:sldChg chg="addSp delSp modSp mod">
        <pc:chgData name="Sam H" userId="a39706c3242cb4ae" providerId="LiveId" clId="{7956F669-0484-4A18-A7EA-535E68446DBD}" dt="2021-09-29T13:58:49.868" v="211" actId="1076"/>
        <pc:sldMkLst>
          <pc:docMk/>
          <pc:sldMk cId="1338567279" sldId="261"/>
        </pc:sldMkLst>
        <pc:spChg chg="mod">
          <ac:chgData name="Sam H" userId="a39706c3242cb4ae" providerId="LiveId" clId="{7956F669-0484-4A18-A7EA-535E68446DBD}" dt="2021-09-29T13:43:32.959" v="150" actId="20577"/>
          <ac:spMkLst>
            <pc:docMk/>
            <pc:sldMk cId="1338567279" sldId="261"/>
            <ac:spMk id="2" creationId="{1BC6FC39-73CC-46D6-9C8E-3A51D4AA3184}"/>
          </ac:spMkLst>
        </pc:spChg>
        <pc:spChg chg="mod">
          <ac:chgData name="Sam H" userId="a39706c3242cb4ae" providerId="LiveId" clId="{7956F669-0484-4A18-A7EA-535E68446DBD}" dt="2021-09-29T13:57:41.468" v="203" actId="20577"/>
          <ac:spMkLst>
            <pc:docMk/>
            <pc:sldMk cId="1338567279" sldId="261"/>
            <ac:spMk id="3" creationId="{4EAF4801-D2FC-4962-AA12-E279096EE7AC}"/>
          </ac:spMkLst>
        </pc:spChg>
        <pc:picChg chg="add mod">
          <ac:chgData name="Sam H" userId="a39706c3242cb4ae" providerId="LiveId" clId="{7956F669-0484-4A18-A7EA-535E68446DBD}" dt="2021-09-29T13:58:49.868" v="211" actId="1076"/>
          <ac:picMkLst>
            <pc:docMk/>
            <pc:sldMk cId="1338567279" sldId="261"/>
            <ac:picMk id="5" creationId="{7ED40134-1A43-4A6B-8D22-3A5EAD6F5AF5}"/>
          </ac:picMkLst>
        </pc:picChg>
        <pc:picChg chg="add mod">
          <ac:chgData name="Sam H" userId="a39706c3242cb4ae" providerId="LiveId" clId="{7956F669-0484-4A18-A7EA-535E68446DBD}" dt="2021-09-29T13:58:47.864" v="210" actId="1076"/>
          <ac:picMkLst>
            <pc:docMk/>
            <pc:sldMk cId="1338567279" sldId="261"/>
            <ac:picMk id="7" creationId="{719A91C1-0083-4C0F-8020-6B6F4C124BD9}"/>
          </ac:picMkLst>
        </pc:picChg>
        <pc:picChg chg="del">
          <ac:chgData name="Sam H" userId="a39706c3242cb4ae" providerId="LiveId" clId="{7956F669-0484-4A18-A7EA-535E68446DBD}" dt="2021-09-29T13:23:58.331" v="6" actId="478"/>
          <ac:picMkLst>
            <pc:docMk/>
            <pc:sldMk cId="1338567279" sldId="261"/>
            <ac:picMk id="17" creationId="{DD41B061-D568-446A-99C1-C9D4DA5F7E76}"/>
          </ac:picMkLst>
        </pc:picChg>
        <pc:picChg chg="del">
          <ac:chgData name="Sam H" userId="a39706c3242cb4ae" providerId="LiveId" clId="{7956F669-0484-4A18-A7EA-535E68446DBD}" dt="2021-09-29T13:23:57.949" v="5" actId="478"/>
          <ac:picMkLst>
            <pc:docMk/>
            <pc:sldMk cId="1338567279" sldId="261"/>
            <ac:picMk id="18" creationId="{593B5942-E0EC-4EB7-85D4-2B92A77F3202}"/>
          </ac:picMkLst>
        </pc:picChg>
        <pc:picChg chg="del">
          <ac:chgData name="Sam H" userId="a39706c3242cb4ae" providerId="LiveId" clId="{7956F669-0484-4A18-A7EA-535E68446DBD}" dt="2021-09-29T13:23:57.403" v="4" actId="478"/>
          <ac:picMkLst>
            <pc:docMk/>
            <pc:sldMk cId="1338567279" sldId="261"/>
            <ac:picMk id="19" creationId="{2CE5B286-D0C0-41D5-9E41-49C8E5CF1AAC}"/>
          </ac:picMkLst>
        </pc:picChg>
      </pc:sldChg>
      <pc:sldChg chg="delSp modSp mod">
        <pc:chgData name="Sam H" userId="a39706c3242cb4ae" providerId="LiveId" clId="{7956F669-0484-4A18-A7EA-535E68446DBD}" dt="2021-09-29T13:23:54.200" v="2" actId="6549"/>
        <pc:sldMkLst>
          <pc:docMk/>
          <pc:sldMk cId="1973598311" sldId="262"/>
        </pc:sldMkLst>
        <pc:spChg chg="mod">
          <ac:chgData name="Sam H" userId="a39706c3242cb4ae" providerId="LiveId" clId="{7956F669-0484-4A18-A7EA-535E68446DBD}" dt="2021-09-29T13:23:54.200" v="2" actId="6549"/>
          <ac:spMkLst>
            <pc:docMk/>
            <pc:sldMk cId="1973598311" sldId="262"/>
            <ac:spMk id="2" creationId="{DAE6D60E-8C4E-46D8-9FDB-A258BDD973F9}"/>
          </ac:spMkLst>
        </pc:spChg>
        <pc:spChg chg="mod">
          <ac:chgData name="Sam H" userId="a39706c3242cb4ae" providerId="LiveId" clId="{7956F669-0484-4A18-A7EA-535E68446DBD}" dt="2021-09-29T13:23:52.112" v="1" actId="6549"/>
          <ac:spMkLst>
            <pc:docMk/>
            <pc:sldMk cId="1973598311" sldId="262"/>
            <ac:spMk id="3" creationId="{CEF88302-A1A3-4183-890A-FD42C50C7711}"/>
          </ac:spMkLst>
        </pc:spChg>
        <pc:picChg chg="del">
          <ac:chgData name="Sam H" userId="a39706c3242cb4ae" providerId="LiveId" clId="{7956F669-0484-4A18-A7EA-535E68446DBD}" dt="2021-09-29T13:23:49.651" v="0" actId="478"/>
          <ac:picMkLst>
            <pc:docMk/>
            <pc:sldMk cId="1973598311" sldId="262"/>
            <ac:picMk id="5" creationId="{FBED554B-3696-44EC-9CBA-6103A46FA3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9F48-4696-4DA7-B3CB-E3AEE1E5DA5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37379-6822-4CC2-913A-F5543DAD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4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a couple additional </a:t>
            </a:r>
            <a:r>
              <a:rPr lang="en-US"/>
              <a:t>react hooks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have to write your own classes to use certain features but hooks fixed this</a:t>
            </a:r>
          </a:p>
          <a:p>
            <a:endParaRPr lang="en-US" dirty="0"/>
          </a:p>
          <a:p>
            <a:r>
              <a:rPr lang="en-US" dirty="0"/>
              <a:t>By using hooks, don’t have to write classes, makes things a lot quicker and clean</a:t>
            </a:r>
          </a:p>
          <a:p>
            <a:endParaRPr lang="en-US" dirty="0"/>
          </a:p>
          <a:p>
            <a:r>
              <a:rPr lang="en-US" dirty="0"/>
              <a:t>Right now only 10 hooks, but you can create your own. 3 basic, 7 additional which are variants of basic or for specific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useCallback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useEffect</a:t>
            </a:r>
            <a:r>
              <a:rPr lang="en-US" dirty="0"/>
              <a:t> which runs after react renders your component</a:t>
            </a:r>
          </a:p>
          <a:p>
            <a:endParaRPr lang="en-US" dirty="0"/>
          </a:p>
          <a:p>
            <a:r>
              <a:rPr lang="en-US" dirty="0"/>
              <a:t>After everything renders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4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21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0B51-09BE-44FB-BE1A-C5DCEEA4EC2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1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3A23E68A-952E-46DD-9988-F385274A3B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grayscl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A1A50-3B63-4508-92B1-753981FC7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React hooks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5024-2E64-420C-B860-920957255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dirty="0"/>
              <a:t>By: Sam Henderson</a:t>
            </a:r>
          </a:p>
        </p:txBody>
      </p:sp>
    </p:spTree>
    <p:extLst>
      <p:ext uri="{BB962C8B-B14F-4D97-AF65-F5344CB8AC3E}">
        <p14:creationId xmlns:p14="http://schemas.microsoft.com/office/powerpoint/2010/main" val="126674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B553B-F89E-4341-B4FA-EA8BEF2D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What are hooks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D8397-CE53-480D-8C99-FF89716A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49" y="2463800"/>
            <a:ext cx="5669447" cy="3327400"/>
          </a:xfrm>
        </p:spPr>
        <p:txBody>
          <a:bodyPr>
            <a:normAutofit/>
          </a:bodyPr>
          <a:lstStyle/>
          <a:p>
            <a:r>
              <a:rPr lang="en-US" dirty="0"/>
              <a:t>Hooks were added to React in the 16.8 release</a:t>
            </a:r>
          </a:p>
          <a:p>
            <a:r>
              <a:rPr lang="en-US" dirty="0"/>
              <a:t>Hooks are quicker and cleaner</a:t>
            </a:r>
          </a:p>
          <a:p>
            <a:r>
              <a:rPr lang="en-US" dirty="0"/>
              <a:t>There are only 10 hooks</a:t>
            </a:r>
          </a:p>
          <a:p>
            <a:r>
              <a:rPr lang="en-US" dirty="0"/>
              <a:t>Hooks are opt-in and fully backwards-compatible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BA230-F15D-4AB5-9D19-F0EEC373C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681" y="2095500"/>
            <a:ext cx="24288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1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6FC39-73CC-46D6-9C8E-3A51D4AA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 err="1"/>
              <a:t>usecallback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C11954-6247-4769-B769-4E54EC3E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892286"/>
            <a:ext cx="5609811" cy="2898913"/>
          </a:xfrm>
        </p:spPr>
        <p:txBody>
          <a:bodyPr>
            <a:normAutofit/>
          </a:bodyPr>
          <a:lstStyle/>
          <a:p>
            <a:r>
              <a:rPr lang="en-US" dirty="0"/>
              <a:t>Pass inline callback and array of dependencies</a:t>
            </a:r>
          </a:p>
          <a:p>
            <a:r>
              <a:rPr lang="en-US" dirty="0"/>
              <a:t>Returns a callback that only changes when dependencies change</a:t>
            </a:r>
          </a:p>
          <a:p>
            <a:r>
              <a:rPr lang="en-US" dirty="0"/>
              <a:t>Useful for preventing unneeded renders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86E93-CDBD-4191-BA57-D6EE73297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209" y="3244573"/>
            <a:ext cx="4265955" cy="18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6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6D60E-8C4E-46D8-9FDB-A258BDD9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 err="1"/>
              <a:t>Usememo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30CF7B0-7621-4D2A-B162-12A6DF23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027" y="2280428"/>
            <a:ext cx="4541295" cy="3104908"/>
          </a:xfrm>
        </p:spPr>
        <p:txBody>
          <a:bodyPr>
            <a:normAutofit/>
          </a:bodyPr>
          <a:lstStyle/>
          <a:p>
            <a:r>
              <a:rPr lang="en-US" dirty="0"/>
              <a:t>Pass create function and array of dependencies</a:t>
            </a:r>
          </a:p>
          <a:p>
            <a:r>
              <a:rPr lang="en-US" dirty="0"/>
              <a:t>Will compute a value only when dependencies change</a:t>
            </a:r>
          </a:p>
          <a:p>
            <a:r>
              <a:rPr lang="en-US" dirty="0"/>
              <a:t>Useful for preventing expensive calculations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ACD48-72B1-46F5-962C-B83B80D66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637" y="5649810"/>
            <a:ext cx="7892076" cy="6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A0F2-C5EC-4E9D-AA75-1E2B18CF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Uselayouteffect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0E41-1160-4200-8E5F-6EFFCD50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6611" y="2463811"/>
            <a:ext cx="4768128" cy="3695136"/>
          </a:xfrm>
        </p:spPr>
        <p:txBody>
          <a:bodyPr/>
          <a:lstStyle/>
          <a:p>
            <a:r>
              <a:rPr lang="en-US" dirty="0"/>
              <a:t>Variant of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Runs immediately after all DOM mutations</a:t>
            </a:r>
          </a:p>
          <a:p>
            <a:r>
              <a:rPr lang="en-US" dirty="0"/>
              <a:t>Useful for getting other styles for an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9707-8515-4422-B9D5-7D21C7A7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1270</TotalTime>
  <Words>186</Words>
  <Application>Microsoft Office PowerPoint</Application>
  <PresentationFormat>Widescreen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React hooks</vt:lpstr>
      <vt:lpstr>What are hooks</vt:lpstr>
      <vt:lpstr>usecallback</vt:lpstr>
      <vt:lpstr>Usememo</vt:lpstr>
      <vt:lpstr>Uselayouteffect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 in JavaScript</dc:title>
  <dc:creator>Sam H</dc:creator>
  <cp:lastModifiedBy>Sam H</cp:lastModifiedBy>
  <cp:revision>1</cp:revision>
  <dcterms:created xsi:type="dcterms:W3CDTF">2021-09-28T18:09:31Z</dcterms:created>
  <dcterms:modified xsi:type="dcterms:W3CDTF">2021-10-20T19:25:25Z</dcterms:modified>
</cp:coreProperties>
</file>