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6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AD7765-C636-4377-A6FA-7C1624C382F8}" v="12" dt="2021-10-28T21:41:00.3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7079" autoAdjust="0"/>
  </p:normalViewPr>
  <p:slideViewPr>
    <p:cSldViewPr snapToGrid="0">
      <p:cViewPr varScale="1">
        <p:scale>
          <a:sx n="104" d="100"/>
          <a:sy n="104" d="100"/>
        </p:scale>
        <p:origin x="8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H" userId="a39706c3242cb4ae" providerId="LiveId" clId="{CDAD7765-C636-4377-A6FA-7C1624C382F8}"/>
    <pc:docChg chg="undo custSel addSld modSld sldOrd">
      <pc:chgData name="Sam H" userId="a39706c3242cb4ae" providerId="LiveId" clId="{CDAD7765-C636-4377-A6FA-7C1624C382F8}" dt="2021-10-29T14:17:29.011" v="584" actId="1076"/>
      <pc:docMkLst>
        <pc:docMk/>
      </pc:docMkLst>
      <pc:sldChg chg="modNotesTx">
        <pc:chgData name="Sam H" userId="a39706c3242cb4ae" providerId="LiveId" clId="{CDAD7765-C636-4377-A6FA-7C1624C382F8}" dt="2021-10-28T21:40:08.102" v="224" actId="20577"/>
        <pc:sldMkLst>
          <pc:docMk/>
          <pc:sldMk cId="2697421752" sldId="256"/>
        </pc:sldMkLst>
      </pc:sldChg>
      <pc:sldChg chg="addSp modSp mod ord modNotesTx">
        <pc:chgData name="Sam H" userId="a39706c3242cb4ae" providerId="LiveId" clId="{CDAD7765-C636-4377-A6FA-7C1624C382F8}" dt="2021-10-28T21:40:45.853" v="231"/>
        <pc:sldMkLst>
          <pc:docMk/>
          <pc:sldMk cId="3457902183" sldId="257"/>
        </pc:sldMkLst>
        <pc:spChg chg="add mod">
          <ac:chgData name="Sam H" userId="a39706c3242cb4ae" providerId="LiveId" clId="{CDAD7765-C636-4377-A6FA-7C1624C382F8}" dt="2021-10-28T17:37:47.059" v="2" actId="14100"/>
          <ac:spMkLst>
            <pc:docMk/>
            <pc:sldMk cId="3457902183" sldId="257"/>
            <ac:spMk id="2" creationId="{0113D9BC-9A75-437B-AC7B-C3CAB0F31AD0}"/>
          </ac:spMkLst>
        </pc:spChg>
        <pc:spChg chg="add mod">
          <ac:chgData name="Sam H" userId="a39706c3242cb4ae" providerId="LiveId" clId="{CDAD7765-C636-4377-A6FA-7C1624C382F8}" dt="2021-10-28T21:38:42.555" v="160" actId="122"/>
          <ac:spMkLst>
            <pc:docMk/>
            <pc:sldMk cId="3457902183" sldId="257"/>
            <ac:spMk id="3" creationId="{06A44FA8-A80E-4F67-A4FD-F314AADEA3C6}"/>
          </ac:spMkLst>
        </pc:spChg>
        <pc:spChg chg="add mod">
          <ac:chgData name="Sam H" userId="a39706c3242cb4ae" providerId="LiveId" clId="{CDAD7765-C636-4377-A6FA-7C1624C382F8}" dt="2021-10-28T21:38:40.823" v="159" actId="122"/>
          <ac:spMkLst>
            <pc:docMk/>
            <pc:sldMk cId="3457902183" sldId="257"/>
            <ac:spMk id="4" creationId="{8F45D87C-6D64-4146-8939-F5107D0F7E9C}"/>
          </ac:spMkLst>
        </pc:spChg>
        <pc:spChg chg="add mod">
          <ac:chgData name="Sam H" userId="a39706c3242cb4ae" providerId="LiveId" clId="{CDAD7765-C636-4377-A6FA-7C1624C382F8}" dt="2021-10-28T21:36:23.356" v="121" actId="1076"/>
          <ac:spMkLst>
            <pc:docMk/>
            <pc:sldMk cId="3457902183" sldId="257"/>
            <ac:spMk id="5" creationId="{F0B425BF-AEB5-442A-8143-78E0A01D3553}"/>
          </ac:spMkLst>
        </pc:spChg>
        <pc:spChg chg="add mod">
          <ac:chgData name="Sam H" userId="a39706c3242cb4ae" providerId="LiveId" clId="{CDAD7765-C636-4377-A6FA-7C1624C382F8}" dt="2021-10-28T21:36:19.203" v="120" actId="1076"/>
          <ac:spMkLst>
            <pc:docMk/>
            <pc:sldMk cId="3457902183" sldId="257"/>
            <ac:spMk id="6" creationId="{CEF1B122-B102-4A85-AAAE-E0820E37F342}"/>
          </ac:spMkLst>
        </pc:spChg>
        <pc:spChg chg="add mod">
          <ac:chgData name="Sam H" userId="a39706c3242cb4ae" providerId="LiveId" clId="{CDAD7765-C636-4377-A6FA-7C1624C382F8}" dt="2021-10-28T21:36:09.868" v="118" actId="1076"/>
          <ac:spMkLst>
            <pc:docMk/>
            <pc:sldMk cId="3457902183" sldId="257"/>
            <ac:spMk id="7" creationId="{842BFE05-4C26-4B24-8267-1B3830C6B31D}"/>
          </ac:spMkLst>
        </pc:spChg>
        <pc:spChg chg="add mod">
          <ac:chgData name="Sam H" userId="a39706c3242cb4ae" providerId="LiveId" clId="{CDAD7765-C636-4377-A6FA-7C1624C382F8}" dt="2021-10-28T21:38:37.362" v="158" actId="1076"/>
          <ac:spMkLst>
            <pc:docMk/>
            <pc:sldMk cId="3457902183" sldId="257"/>
            <ac:spMk id="8" creationId="{23DFBE91-DDBA-4979-B2D2-DCD0232855FC}"/>
          </ac:spMkLst>
        </pc:spChg>
        <pc:spChg chg="add mod">
          <ac:chgData name="Sam H" userId="a39706c3242cb4ae" providerId="LiveId" clId="{CDAD7765-C636-4377-A6FA-7C1624C382F8}" dt="2021-10-28T21:36:34.556" v="124" actId="1076"/>
          <ac:spMkLst>
            <pc:docMk/>
            <pc:sldMk cId="3457902183" sldId="257"/>
            <ac:spMk id="9" creationId="{AF2593D1-F122-4EBD-8B4E-1C78A81837D1}"/>
          </ac:spMkLst>
        </pc:spChg>
        <pc:spChg chg="add mod">
          <ac:chgData name="Sam H" userId="a39706c3242cb4ae" providerId="LiveId" clId="{CDAD7765-C636-4377-A6FA-7C1624C382F8}" dt="2021-10-28T21:38:32.061" v="156" actId="122"/>
          <ac:spMkLst>
            <pc:docMk/>
            <pc:sldMk cId="3457902183" sldId="257"/>
            <ac:spMk id="10" creationId="{9A1FD1C8-A115-4C8C-B1A5-86F7CC385787}"/>
          </ac:spMkLst>
        </pc:spChg>
      </pc:sldChg>
      <pc:sldChg chg="addSp delSp modSp new mod modNotesTx">
        <pc:chgData name="Sam H" userId="a39706c3242cb4ae" providerId="LiveId" clId="{CDAD7765-C636-4377-A6FA-7C1624C382F8}" dt="2021-10-29T13:52:29.749" v="304" actId="1076"/>
        <pc:sldMkLst>
          <pc:docMk/>
          <pc:sldMk cId="3583694429" sldId="258"/>
        </pc:sldMkLst>
        <pc:spChg chg="del">
          <ac:chgData name="Sam H" userId="a39706c3242cb4ae" providerId="LiveId" clId="{CDAD7765-C636-4377-A6FA-7C1624C382F8}" dt="2021-10-28T21:34:47.473" v="116" actId="478"/>
          <ac:spMkLst>
            <pc:docMk/>
            <pc:sldMk cId="3583694429" sldId="258"/>
            <ac:spMk id="2" creationId="{8E22E4AA-B399-48EF-A8BA-3C0B460DC262}"/>
          </ac:spMkLst>
        </pc:spChg>
        <pc:spChg chg="add mod">
          <ac:chgData name="Sam H" userId="a39706c3242cb4ae" providerId="LiveId" clId="{CDAD7765-C636-4377-A6FA-7C1624C382F8}" dt="2021-10-29T13:49:41.714" v="303" actId="20577"/>
          <ac:spMkLst>
            <pc:docMk/>
            <pc:sldMk cId="3583694429" sldId="258"/>
            <ac:spMk id="3" creationId="{44955EAB-CAC4-47BA-80CF-FE04FDFF99EA}"/>
          </ac:spMkLst>
        </pc:spChg>
        <pc:spChg chg="del">
          <ac:chgData name="Sam H" userId="a39706c3242cb4ae" providerId="LiveId" clId="{CDAD7765-C636-4377-A6FA-7C1624C382F8}" dt="2021-10-28T21:34:44.765" v="115" actId="478"/>
          <ac:spMkLst>
            <pc:docMk/>
            <pc:sldMk cId="3583694429" sldId="258"/>
            <ac:spMk id="3" creationId="{822EE44C-1D20-4B55-A3F4-D6433C2325B8}"/>
          </ac:spMkLst>
        </pc:spChg>
        <pc:spChg chg="add mod">
          <ac:chgData name="Sam H" userId="a39706c3242cb4ae" providerId="LiveId" clId="{CDAD7765-C636-4377-A6FA-7C1624C382F8}" dt="2021-10-28T21:37:34.993" v="125"/>
          <ac:spMkLst>
            <pc:docMk/>
            <pc:sldMk cId="3583694429" sldId="258"/>
            <ac:spMk id="4" creationId="{AB054B43-13BF-4E2F-BDAD-D7C70DEE0D22}"/>
          </ac:spMkLst>
        </pc:spChg>
        <pc:spChg chg="add mod">
          <ac:chgData name="Sam H" userId="a39706c3242cb4ae" providerId="LiveId" clId="{CDAD7765-C636-4377-A6FA-7C1624C382F8}" dt="2021-10-29T13:52:29.749" v="304" actId="1076"/>
          <ac:spMkLst>
            <pc:docMk/>
            <pc:sldMk cId="3583694429" sldId="258"/>
            <ac:spMk id="5" creationId="{0FBC2642-12C6-4171-B22B-DFDD8F4AC684}"/>
          </ac:spMkLst>
        </pc:spChg>
        <pc:spChg chg="add mod">
          <ac:chgData name="Sam H" userId="a39706c3242cb4ae" providerId="LiveId" clId="{CDAD7765-C636-4377-A6FA-7C1624C382F8}" dt="2021-10-28T21:38:28.913" v="155" actId="122"/>
          <ac:spMkLst>
            <pc:docMk/>
            <pc:sldMk cId="3583694429" sldId="258"/>
            <ac:spMk id="6" creationId="{18726702-23D0-4897-8457-46B3F523C986}"/>
          </ac:spMkLst>
        </pc:spChg>
        <pc:spChg chg="add del mod">
          <ac:chgData name="Sam H" userId="a39706c3242cb4ae" providerId="LiveId" clId="{CDAD7765-C636-4377-A6FA-7C1624C382F8}" dt="2021-10-29T13:47:33.177" v="248" actId="478"/>
          <ac:spMkLst>
            <pc:docMk/>
            <pc:sldMk cId="3583694429" sldId="258"/>
            <ac:spMk id="7" creationId="{8B2D01E0-4FAF-4C71-95A8-54677140A4B5}"/>
          </ac:spMkLst>
        </pc:spChg>
        <pc:spChg chg="add mod">
          <ac:chgData name="Sam H" userId="a39706c3242cb4ae" providerId="LiveId" clId="{CDAD7765-C636-4377-A6FA-7C1624C382F8}" dt="2021-10-28T21:38:51.841" v="162" actId="1076"/>
          <ac:spMkLst>
            <pc:docMk/>
            <pc:sldMk cId="3583694429" sldId="258"/>
            <ac:spMk id="8" creationId="{954A73B9-E1E7-4991-8B25-E6C07CCD326D}"/>
          </ac:spMkLst>
        </pc:spChg>
        <pc:spChg chg="add del mod">
          <ac:chgData name="Sam H" userId="a39706c3242cb4ae" providerId="LiveId" clId="{CDAD7765-C636-4377-A6FA-7C1624C382F8}" dt="2021-10-29T13:47:38.105" v="252" actId="478"/>
          <ac:spMkLst>
            <pc:docMk/>
            <pc:sldMk cId="3583694429" sldId="258"/>
            <ac:spMk id="9" creationId="{6DFDE042-A81A-444B-A511-C666213616D8}"/>
          </ac:spMkLst>
        </pc:spChg>
        <pc:spChg chg="add del mod">
          <ac:chgData name="Sam H" userId="a39706c3242cb4ae" providerId="LiveId" clId="{CDAD7765-C636-4377-A6FA-7C1624C382F8}" dt="2021-10-29T13:47:36.126" v="250" actId="478"/>
          <ac:spMkLst>
            <pc:docMk/>
            <pc:sldMk cId="3583694429" sldId="258"/>
            <ac:spMk id="10" creationId="{32D12594-345C-42CB-8CB4-B77A9D497529}"/>
          </ac:spMkLst>
        </pc:spChg>
        <pc:spChg chg="add del mod">
          <ac:chgData name="Sam H" userId="a39706c3242cb4ae" providerId="LiveId" clId="{CDAD7765-C636-4377-A6FA-7C1624C382F8}" dt="2021-10-29T13:47:36.921" v="251" actId="478"/>
          <ac:spMkLst>
            <pc:docMk/>
            <pc:sldMk cId="3583694429" sldId="258"/>
            <ac:spMk id="11" creationId="{FDC552A4-D9F7-4EE5-A0F3-D57E51DDDE91}"/>
          </ac:spMkLst>
        </pc:spChg>
        <pc:graphicFrameChg chg="add mod modGraphic">
          <ac:chgData name="Sam H" userId="a39706c3242cb4ae" providerId="LiveId" clId="{CDAD7765-C636-4377-A6FA-7C1624C382F8}" dt="2021-10-29T13:48:34.770" v="287" actId="122"/>
          <ac:graphicFrameMkLst>
            <pc:docMk/>
            <pc:sldMk cId="3583694429" sldId="258"/>
            <ac:graphicFrameMk id="2" creationId="{9532A753-5481-42E8-AA29-EBE6BCFC14D4}"/>
          </ac:graphicFrameMkLst>
        </pc:graphicFrameChg>
      </pc:sldChg>
      <pc:sldChg chg="addSp delSp modSp new mod ord modNotesTx">
        <pc:chgData name="Sam H" userId="a39706c3242cb4ae" providerId="LiveId" clId="{CDAD7765-C636-4377-A6FA-7C1624C382F8}" dt="2021-10-29T14:17:29.011" v="584" actId="1076"/>
        <pc:sldMkLst>
          <pc:docMk/>
          <pc:sldMk cId="4258867552" sldId="259"/>
        </pc:sldMkLst>
        <pc:spChg chg="del">
          <ac:chgData name="Sam H" userId="a39706c3242cb4ae" providerId="LiveId" clId="{CDAD7765-C636-4377-A6FA-7C1624C382F8}" dt="2021-10-28T21:40:17.595" v="228" actId="478"/>
          <ac:spMkLst>
            <pc:docMk/>
            <pc:sldMk cId="4258867552" sldId="259"/>
            <ac:spMk id="2" creationId="{D9E454A4-5B86-40F0-B783-A35AE0B2EE15}"/>
          </ac:spMkLst>
        </pc:spChg>
        <pc:spChg chg="add del mod">
          <ac:chgData name="Sam H" userId="a39706c3242cb4ae" providerId="LiveId" clId="{CDAD7765-C636-4377-A6FA-7C1624C382F8}" dt="2021-10-29T14:05:47.402" v="375" actId="478"/>
          <ac:spMkLst>
            <pc:docMk/>
            <pc:sldMk cId="4258867552" sldId="259"/>
            <ac:spMk id="2" creationId="{E2A4DE20-F310-4C3F-9093-6DD376DE3541}"/>
          </ac:spMkLst>
        </pc:spChg>
        <pc:spChg chg="del">
          <ac:chgData name="Sam H" userId="a39706c3242cb4ae" providerId="LiveId" clId="{CDAD7765-C636-4377-A6FA-7C1624C382F8}" dt="2021-10-28T21:40:19.040" v="229" actId="478"/>
          <ac:spMkLst>
            <pc:docMk/>
            <pc:sldMk cId="4258867552" sldId="259"/>
            <ac:spMk id="3" creationId="{9448F450-5B5A-4515-A328-F5590BB3CD37}"/>
          </ac:spMkLst>
        </pc:spChg>
        <pc:spChg chg="add del mod">
          <ac:chgData name="Sam H" userId="a39706c3242cb4ae" providerId="LiveId" clId="{CDAD7765-C636-4377-A6FA-7C1624C382F8}" dt="2021-10-28T21:41:03.629" v="234" actId="478"/>
          <ac:spMkLst>
            <pc:docMk/>
            <pc:sldMk cId="4258867552" sldId="259"/>
            <ac:spMk id="4" creationId="{6C28F48F-2824-4F2D-A868-2D696C17FB4C}"/>
          </ac:spMkLst>
        </pc:spChg>
        <pc:spChg chg="add del mod">
          <ac:chgData name="Sam H" userId="a39706c3242cb4ae" providerId="LiveId" clId="{CDAD7765-C636-4377-A6FA-7C1624C382F8}" dt="2021-10-28T21:41:03.629" v="234" actId="478"/>
          <ac:spMkLst>
            <pc:docMk/>
            <pc:sldMk cId="4258867552" sldId="259"/>
            <ac:spMk id="5" creationId="{0556A823-B7C3-4598-9257-070912B65F86}"/>
          </ac:spMkLst>
        </pc:spChg>
        <pc:spChg chg="add del mod">
          <ac:chgData name="Sam H" userId="a39706c3242cb4ae" providerId="LiveId" clId="{CDAD7765-C636-4377-A6FA-7C1624C382F8}" dt="2021-10-28T21:41:06.295" v="235" actId="478"/>
          <ac:spMkLst>
            <pc:docMk/>
            <pc:sldMk cId="4258867552" sldId="259"/>
            <ac:spMk id="6" creationId="{59ABE849-E08A-4F4A-9E34-AA04BF408E56}"/>
          </ac:spMkLst>
        </pc:spChg>
        <pc:spChg chg="add del mod">
          <ac:chgData name="Sam H" userId="a39706c3242cb4ae" providerId="LiveId" clId="{CDAD7765-C636-4377-A6FA-7C1624C382F8}" dt="2021-10-29T14:14:04.911" v="423" actId="478"/>
          <ac:spMkLst>
            <pc:docMk/>
            <pc:sldMk cId="4258867552" sldId="259"/>
            <ac:spMk id="7" creationId="{59663757-D1A1-441D-991E-84FB33CD1160}"/>
          </ac:spMkLst>
        </pc:spChg>
        <pc:spChg chg="add mod">
          <ac:chgData name="Sam H" userId="a39706c3242cb4ae" providerId="LiveId" clId="{CDAD7765-C636-4377-A6FA-7C1624C382F8}" dt="2021-10-29T14:17:29.011" v="584" actId="1076"/>
          <ac:spMkLst>
            <pc:docMk/>
            <pc:sldMk cId="4258867552" sldId="259"/>
            <ac:spMk id="10" creationId="{CD65758B-C504-440B-AD27-3C968DEB61A9}"/>
          </ac:spMkLst>
        </pc:spChg>
        <pc:graphicFrameChg chg="add mod modGraphic">
          <ac:chgData name="Sam H" userId="a39706c3242cb4ae" providerId="LiveId" clId="{CDAD7765-C636-4377-A6FA-7C1624C382F8}" dt="2021-10-29T14:15:18.811" v="465" actId="1076"/>
          <ac:graphicFrameMkLst>
            <pc:docMk/>
            <pc:sldMk cId="4258867552" sldId="259"/>
            <ac:graphicFrameMk id="3" creationId="{0C8AE9EC-4F3D-4B49-B9B7-5AE7B30B21A9}"/>
          </ac:graphicFrameMkLst>
        </pc:graphicFrameChg>
        <pc:graphicFrameChg chg="add del mod modGraphic">
          <ac:chgData name="Sam H" userId="a39706c3242cb4ae" providerId="LiveId" clId="{CDAD7765-C636-4377-A6FA-7C1624C382F8}" dt="2021-10-29T14:12:16.934" v="395" actId="478"/>
          <ac:graphicFrameMkLst>
            <pc:docMk/>
            <pc:sldMk cId="4258867552" sldId="259"/>
            <ac:graphicFrameMk id="6" creationId="{13CF8E67-9A42-433D-96B4-8565F74AC754}"/>
          </ac:graphicFrameMkLst>
        </pc:graphicFrameChg>
        <pc:graphicFrameChg chg="add del">
          <ac:chgData name="Sam H" userId="a39706c3242cb4ae" providerId="LiveId" clId="{CDAD7765-C636-4377-A6FA-7C1624C382F8}" dt="2021-10-29T14:14:10.151" v="425" actId="478"/>
          <ac:graphicFrameMkLst>
            <pc:docMk/>
            <pc:sldMk cId="4258867552" sldId="259"/>
            <ac:graphicFrameMk id="8" creationId="{6EB62F20-000C-4DFB-8ABF-552F44BE67E8}"/>
          </ac:graphicFrameMkLst>
        </pc:graphicFrameChg>
        <pc:graphicFrameChg chg="add del mod modGraphic">
          <ac:chgData name="Sam H" userId="a39706c3242cb4ae" providerId="LiveId" clId="{CDAD7765-C636-4377-A6FA-7C1624C382F8}" dt="2021-10-29T14:16:29.023" v="537" actId="2165"/>
          <ac:graphicFrameMkLst>
            <pc:docMk/>
            <pc:sldMk cId="4258867552" sldId="259"/>
            <ac:graphicFrameMk id="9" creationId="{20FE1A4B-CD0A-4001-86C5-A961076FC969}"/>
          </ac:graphicFrameMkLst>
        </pc:graphicFrameChg>
      </pc:sldChg>
    </pc:docChg>
  </pc:docChgLst>
  <pc:docChgLst>
    <pc:chgData name="Sam H" userId="a39706c3242cb4ae" providerId="LiveId" clId="{5B263501-0565-4B90-8D26-4DD4A03564E5}"/>
    <pc:docChg chg="custSel addSld modSld">
      <pc:chgData name="Sam H" userId="a39706c3242cb4ae" providerId="LiveId" clId="{5B263501-0565-4B90-8D26-4DD4A03564E5}" dt="2021-10-27T22:13:11.758" v="2" actId="478"/>
      <pc:docMkLst>
        <pc:docMk/>
      </pc:docMkLst>
      <pc:sldChg chg="delSp new mod">
        <pc:chgData name="Sam H" userId="a39706c3242cb4ae" providerId="LiveId" clId="{5B263501-0565-4B90-8D26-4DD4A03564E5}" dt="2021-10-27T22:13:11.758" v="2" actId="478"/>
        <pc:sldMkLst>
          <pc:docMk/>
          <pc:sldMk cId="3457902183" sldId="257"/>
        </pc:sldMkLst>
        <pc:spChg chg="del">
          <ac:chgData name="Sam H" userId="a39706c3242cb4ae" providerId="LiveId" clId="{5B263501-0565-4B90-8D26-4DD4A03564E5}" dt="2021-10-27T22:13:10.590" v="1" actId="478"/>
          <ac:spMkLst>
            <pc:docMk/>
            <pc:sldMk cId="3457902183" sldId="257"/>
            <ac:spMk id="2" creationId="{33B47BB3-4D36-4838-97FF-14D9CB6869BE}"/>
          </ac:spMkLst>
        </pc:spChg>
        <pc:spChg chg="del">
          <ac:chgData name="Sam H" userId="a39706c3242cb4ae" providerId="LiveId" clId="{5B263501-0565-4B90-8D26-4DD4A03564E5}" dt="2021-10-27T22:13:11.758" v="2" actId="478"/>
          <ac:spMkLst>
            <pc:docMk/>
            <pc:sldMk cId="3457902183" sldId="257"/>
            <ac:spMk id="3" creationId="{A8BB5323-5EDD-4D5B-BF9E-ECC6516A87A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5AE44-AE34-4B7F-915B-6EC42F696B6C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F70247-3CF3-4768-94A4-48F7E83A9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11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Home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F70247-3CF3-4768-94A4-48F7E83A94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37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Login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F70247-3CF3-4768-94A4-48F7E83A94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13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Payment page</a:t>
            </a:r>
          </a:p>
          <a:p>
            <a:r>
              <a:rPr lang="en-US" dirty="0"/>
              <a:t>Name on card</a:t>
            </a:r>
          </a:p>
          <a:p>
            <a:r>
              <a:rPr lang="en-US" dirty="0"/>
              <a:t>Card #</a:t>
            </a:r>
          </a:p>
          <a:p>
            <a:r>
              <a:rPr lang="en-US" dirty="0"/>
              <a:t>Exp date</a:t>
            </a:r>
          </a:p>
          <a:p>
            <a:r>
              <a:rPr lang="en-US" dirty="0" err="1"/>
              <a:t>Ccv</a:t>
            </a:r>
            <a:endParaRPr lang="en-US" dirty="0"/>
          </a:p>
          <a:p>
            <a:r>
              <a:rPr lang="en-US" dirty="0"/>
              <a:t>Billing address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F70247-3CF3-4768-94A4-48F7E83A94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18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Account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F70247-3CF3-4768-94A4-48F7E83A94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68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AB3DC-9CC8-4A94-A8A2-8C186D999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B978A9-9D3A-4CE7-8B79-B1032EA56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2B740-2F08-4ADF-97A8-7E4043513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FEF-BF38-4C48-B930-5757AF6DA02E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DDEEC-8E91-4687-9A2D-1F0CF8F9E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DD9A3-521D-4465-B255-5CE203F54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9207-062A-4F11-91DC-D001D2A3C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43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D304D-815E-4343-9DD5-372E36C39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4C147D-C938-467C-A353-EC3690C2C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D9231-FC93-4505-A045-BC912A40E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FEF-BF38-4C48-B930-5757AF6DA02E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E983D-F9D2-43AF-9297-D868D9524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86768-4D2F-4BBB-9688-A81B48E42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9207-062A-4F11-91DC-D001D2A3C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20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AE2D23-8372-49F9-A3EF-D11FBFD97D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D55578-CADF-4A83-8284-01B62E68C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141C8-4BA2-47FA-A0A5-FFF4C6B06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FEF-BF38-4C48-B930-5757AF6DA02E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13B2A-4EB8-4447-8577-65ACC19EF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D7867-0604-45F6-80CA-C757DC0EC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9207-062A-4F11-91DC-D001D2A3C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33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8EE11-58F5-42C1-A43F-B41823F4E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8D65B-E5FD-4A7E-B16E-32D694B8C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04B4D-53F4-434F-AC8E-B68DCF33E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FEF-BF38-4C48-B930-5757AF6DA02E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5225E-B51D-4177-9AA3-EE3E674EE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568A0-3ACE-4E3C-85F2-A1FED79B5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9207-062A-4F11-91DC-D001D2A3C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0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A7F1E-8600-485C-88BF-8D07A5ECA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4A36A-8147-4CE8-953A-666262796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7B3EB-B613-43EC-BFFA-2BC3E2052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FEF-BF38-4C48-B930-5757AF6DA02E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0107F-1E15-42CF-9065-D9347DD39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4D04E-A469-4D9B-B7B1-6F10418C2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9207-062A-4F11-91DC-D001D2A3C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01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99AE9-A187-4FB5-9CBE-4CCD92B33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7BC32-A4B5-4288-B44D-1F206A75A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D3752-EBAF-41E1-B23D-704772C38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0DC58-38A4-4B33-AA31-622F1FC1B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FEF-BF38-4C48-B930-5757AF6DA02E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FF6AF-34E8-4FB3-9FCC-1A15E2657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2AC25-8D17-4763-96CB-6E120B631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9207-062A-4F11-91DC-D001D2A3C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1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5E5F2-DB9E-4985-B4E4-96A75B3CA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C7181-2156-4693-BF93-23611D046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C73022-1724-4E2A-8B1D-6C8F60453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1C649C-6F57-4E0B-BD4E-7C534BE5B2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972D6E-9FB9-40BE-B0E0-1EFBE86D93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6EE036-8805-4887-9E21-91CD96D84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FEF-BF38-4C48-B930-5757AF6DA02E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CDA1F8-6758-4A2B-B813-B1D96FD07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1F2A64-B74C-45EC-9445-8B8CEF201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9207-062A-4F11-91DC-D001D2A3C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28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E999E-1371-4C39-BA18-3772371E1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10B89E-F8D9-4B8D-AD47-618DD14D1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FEF-BF38-4C48-B930-5757AF6DA02E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17A606-A049-41A4-BCE0-479EDDD14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0E55B-037C-4390-B126-A4D23EE13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9207-062A-4F11-91DC-D001D2A3C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05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121161-6F71-4C86-A76D-D1CBACF07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FEF-BF38-4C48-B930-5757AF6DA02E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42BF61-CFC9-461A-816D-F7DF94130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645E51-A3F1-43C3-AEFC-A060B9C5E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9207-062A-4F11-91DC-D001D2A3C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6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CE826-AC3D-4B2C-9EB6-EE5FE80B8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0E034-FFBB-471A-8417-A77ABA499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91D1E-ECF2-4485-99B1-D2ED51A6E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6E680-EE0F-4062-96D3-9E19326CA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FEF-BF38-4C48-B930-5757AF6DA02E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22B37-34F1-4635-8219-D8D11B03D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0E5103-5331-45F2-9520-E03F34C0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9207-062A-4F11-91DC-D001D2A3C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2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CEB3-22E8-4D68-9F29-DF63BBEA8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7B795F-BEC8-4209-9097-93C920968F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E94E2-CF69-462A-AD56-0D8E6C7E7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74959-673A-483D-8D91-19C0C9707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FEF-BF38-4C48-B930-5757AF6DA02E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988C3-8658-41BF-9921-F7D8C229A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9AEA0-606B-4260-ABE1-53261E836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9207-062A-4F11-91DC-D001D2A3C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56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1454F8-980A-4A18-8032-9E8F3BE08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05B83-F913-40F2-93C4-701870ECB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BDEB0-F5F3-492F-8778-83DC5BC7FC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50FEF-BF38-4C48-B930-5757AF6DA02E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C32B0-D733-417D-844D-25AACE8A8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17BDF-9823-4D9B-B55B-3889129AE0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19207-062A-4F11-91DC-D001D2A3C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18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13D9BC-9A75-437B-AC7B-C3CAB0F31AD0}"/>
              </a:ext>
            </a:extLst>
          </p:cNvPr>
          <p:cNvSpPr/>
          <p:nvPr/>
        </p:nvSpPr>
        <p:spPr>
          <a:xfrm>
            <a:off x="0" y="0"/>
            <a:ext cx="12192000" cy="473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A44FA8-A80E-4F67-A4FD-F314AADEA3C6}"/>
              </a:ext>
            </a:extLst>
          </p:cNvPr>
          <p:cNvSpPr txBox="1"/>
          <p:nvPr/>
        </p:nvSpPr>
        <p:spPr>
          <a:xfrm>
            <a:off x="5446295" y="51955"/>
            <a:ext cx="1299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Hotel Name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45D87C-6D64-4146-8939-F5107D0F7E9C}"/>
              </a:ext>
            </a:extLst>
          </p:cNvPr>
          <p:cNvSpPr txBox="1"/>
          <p:nvPr/>
        </p:nvSpPr>
        <p:spPr>
          <a:xfrm>
            <a:off x="11245516" y="67344"/>
            <a:ext cx="946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Account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B425BF-AEB5-442A-8143-78E0A01D3553}"/>
              </a:ext>
            </a:extLst>
          </p:cNvPr>
          <p:cNvSpPr/>
          <p:nvPr/>
        </p:nvSpPr>
        <p:spPr>
          <a:xfrm>
            <a:off x="1816769" y="1283907"/>
            <a:ext cx="3280610" cy="388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 drop down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F1B122-B102-4A85-AAAE-E0820E37F342}"/>
              </a:ext>
            </a:extLst>
          </p:cNvPr>
          <p:cNvSpPr/>
          <p:nvPr/>
        </p:nvSpPr>
        <p:spPr>
          <a:xfrm>
            <a:off x="5490410" y="1283908"/>
            <a:ext cx="537411" cy="388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2BFE05-4C26-4B24-8267-1B3830C6B31D}"/>
              </a:ext>
            </a:extLst>
          </p:cNvPr>
          <p:cNvSpPr/>
          <p:nvPr/>
        </p:nvSpPr>
        <p:spPr>
          <a:xfrm>
            <a:off x="6208294" y="1303601"/>
            <a:ext cx="537411" cy="388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DFBE91-DDBA-4979-B2D2-DCD0232855FC}"/>
              </a:ext>
            </a:extLst>
          </p:cNvPr>
          <p:cNvSpPr txBox="1"/>
          <p:nvPr/>
        </p:nvSpPr>
        <p:spPr>
          <a:xfrm>
            <a:off x="5682916" y="914575"/>
            <a:ext cx="826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2593D1-F122-4EBD-8B4E-1C78A81837D1}"/>
              </a:ext>
            </a:extLst>
          </p:cNvPr>
          <p:cNvSpPr/>
          <p:nvPr/>
        </p:nvSpPr>
        <p:spPr>
          <a:xfrm>
            <a:off x="7387389" y="1303600"/>
            <a:ext cx="2574758" cy="388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Room type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1FD1C8-A115-4C8C-B1A5-86F7CC385787}"/>
              </a:ext>
            </a:extLst>
          </p:cNvPr>
          <p:cNvSpPr/>
          <p:nvPr/>
        </p:nvSpPr>
        <p:spPr>
          <a:xfrm>
            <a:off x="2573756" y="2522799"/>
            <a:ext cx="7044488" cy="3132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Picture carousel</a:t>
            </a:r>
          </a:p>
        </p:txBody>
      </p:sp>
    </p:spTree>
    <p:extLst>
      <p:ext uri="{BB962C8B-B14F-4D97-AF65-F5344CB8AC3E}">
        <p14:creationId xmlns:p14="http://schemas.microsoft.com/office/powerpoint/2010/main" val="3457902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outdoor, nature, resort, shore&#10;&#10;Description automatically generated">
            <a:extLst>
              <a:ext uri="{FF2B5EF4-FFF2-40B4-BE49-F238E27FC236}">
                <a16:creationId xmlns:a16="http://schemas.microsoft.com/office/drawing/2014/main" id="{CE45EAE5-1E18-415B-887E-AB42FB11B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117C00D-528E-499C-9FE6-362B6F6C9E45}"/>
              </a:ext>
            </a:extLst>
          </p:cNvPr>
          <p:cNvSpPr/>
          <p:nvPr/>
        </p:nvSpPr>
        <p:spPr>
          <a:xfrm>
            <a:off x="4682289" y="1604211"/>
            <a:ext cx="2827422" cy="2919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FEA5D8-48FB-4A5B-9244-F8C57BAC02E5}"/>
              </a:ext>
            </a:extLst>
          </p:cNvPr>
          <p:cNvSpPr txBox="1"/>
          <p:nvPr/>
        </p:nvSpPr>
        <p:spPr>
          <a:xfrm>
            <a:off x="5530515" y="1986244"/>
            <a:ext cx="113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Please Log 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511F02-DC73-43DC-B13A-4F500F4C8456}"/>
              </a:ext>
            </a:extLst>
          </p:cNvPr>
          <p:cNvSpPr txBox="1"/>
          <p:nvPr/>
        </p:nvSpPr>
        <p:spPr>
          <a:xfrm>
            <a:off x="4948989" y="3444588"/>
            <a:ext cx="1026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Password: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657DC-FE5F-4FF3-AF82-59D253D25F70}"/>
              </a:ext>
            </a:extLst>
          </p:cNvPr>
          <p:cNvSpPr txBox="1"/>
          <p:nvPr/>
        </p:nvSpPr>
        <p:spPr>
          <a:xfrm>
            <a:off x="4948989" y="3105635"/>
            <a:ext cx="1026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Username: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E6D291-E3D4-4473-BB1F-4BE31A7D1BC2}"/>
              </a:ext>
            </a:extLst>
          </p:cNvPr>
          <p:cNvSpPr/>
          <p:nvPr/>
        </p:nvSpPr>
        <p:spPr>
          <a:xfrm>
            <a:off x="5975684" y="3182705"/>
            <a:ext cx="1211179" cy="2130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931942-7680-4138-8728-EDDB50BE9051}"/>
              </a:ext>
            </a:extLst>
          </p:cNvPr>
          <p:cNvSpPr/>
          <p:nvPr/>
        </p:nvSpPr>
        <p:spPr>
          <a:xfrm>
            <a:off x="5975684" y="3490482"/>
            <a:ext cx="1211179" cy="2130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21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28F48F-2824-4F2D-A868-2D696C17FB4C}"/>
              </a:ext>
            </a:extLst>
          </p:cNvPr>
          <p:cNvSpPr/>
          <p:nvPr/>
        </p:nvSpPr>
        <p:spPr>
          <a:xfrm>
            <a:off x="0" y="0"/>
            <a:ext cx="12192000" cy="473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56A823-B7C3-4598-9257-070912B65F86}"/>
              </a:ext>
            </a:extLst>
          </p:cNvPr>
          <p:cNvSpPr txBox="1"/>
          <p:nvPr/>
        </p:nvSpPr>
        <p:spPr>
          <a:xfrm>
            <a:off x="5446295" y="51955"/>
            <a:ext cx="1299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Hotel Name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C8AE9EC-4F3D-4B49-B9B7-5AE7B30B21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593625"/>
              </p:ext>
            </p:extLst>
          </p:nvPr>
        </p:nvGraphicFramePr>
        <p:xfrm>
          <a:off x="7592291" y="1450109"/>
          <a:ext cx="2789382" cy="750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9382">
                  <a:extLst>
                    <a:ext uri="{9D8B030D-6E8A-4147-A177-3AD203B41FA5}">
                      <a16:colId xmlns:a16="http://schemas.microsoft.com/office/drawing/2014/main" val="3566229359"/>
                    </a:ext>
                  </a:extLst>
                </a:gridCol>
              </a:tblGrid>
              <a:tr h="3793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58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470427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20FE1A4B-CD0A-4001-86C5-A961076FC9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210432"/>
              </p:ext>
            </p:extLst>
          </p:nvPr>
        </p:nvGraphicFramePr>
        <p:xfrm>
          <a:off x="2346038" y="1468582"/>
          <a:ext cx="3546764" cy="4090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6764">
                  <a:extLst>
                    <a:ext uri="{9D8B030D-6E8A-4147-A177-3AD203B41FA5}">
                      <a16:colId xmlns:a16="http://schemas.microsoft.com/office/drawing/2014/main" val="307559750"/>
                    </a:ext>
                  </a:extLst>
                </a:gridCol>
              </a:tblGrid>
              <a:tr h="3718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Payment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409966"/>
                  </a:ext>
                </a:extLst>
              </a:tr>
              <a:tr h="371860">
                <a:tc>
                  <a:txBody>
                    <a:bodyPr/>
                    <a:lstStyle/>
                    <a:p>
                      <a:r>
                        <a:rPr lang="en-US" dirty="0"/>
                        <a:t>Name on card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712145"/>
                  </a:ext>
                </a:extLst>
              </a:tr>
              <a:tr h="371860">
                <a:tc>
                  <a:txBody>
                    <a:bodyPr/>
                    <a:lstStyle/>
                    <a:p>
                      <a:r>
                        <a:rPr lang="en-US" dirty="0"/>
                        <a:t>&lt;box&gt;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195474"/>
                  </a:ext>
                </a:extLst>
              </a:tr>
              <a:tr h="371860">
                <a:tc>
                  <a:txBody>
                    <a:bodyPr/>
                    <a:lstStyle/>
                    <a:p>
                      <a:r>
                        <a:rPr lang="en-US" dirty="0"/>
                        <a:t>Card 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67132"/>
                  </a:ext>
                </a:extLst>
              </a:tr>
              <a:tr h="371860">
                <a:tc>
                  <a:txBody>
                    <a:bodyPr/>
                    <a:lstStyle/>
                    <a:p>
                      <a:r>
                        <a:rPr lang="en-US" dirty="0"/>
                        <a:t>&lt;box&gt;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850315"/>
                  </a:ext>
                </a:extLst>
              </a:tr>
              <a:tr h="371860">
                <a:tc>
                  <a:txBody>
                    <a:bodyPr/>
                    <a:lstStyle/>
                    <a:p>
                      <a:r>
                        <a:rPr lang="en-US" dirty="0"/>
                        <a:t>Exp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838906"/>
                  </a:ext>
                </a:extLst>
              </a:tr>
              <a:tr h="371860">
                <a:tc>
                  <a:txBody>
                    <a:bodyPr/>
                    <a:lstStyle/>
                    <a:p>
                      <a:r>
                        <a:rPr lang="en-US" dirty="0"/>
                        <a:t>&lt;box&gt;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845503"/>
                  </a:ext>
                </a:extLst>
              </a:tr>
              <a:tr h="371860">
                <a:tc>
                  <a:txBody>
                    <a:bodyPr/>
                    <a:lstStyle/>
                    <a:p>
                      <a:r>
                        <a:rPr lang="en-US" dirty="0"/>
                        <a:t>CCV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438214"/>
                  </a:ext>
                </a:extLst>
              </a:tr>
              <a:tr h="371860">
                <a:tc>
                  <a:txBody>
                    <a:bodyPr/>
                    <a:lstStyle/>
                    <a:p>
                      <a:r>
                        <a:rPr lang="en-US" dirty="0"/>
                        <a:t>&lt;box&gt;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63301"/>
                  </a:ext>
                </a:extLst>
              </a:tr>
              <a:tr h="371860">
                <a:tc>
                  <a:txBody>
                    <a:bodyPr/>
                    <a:lstStyle/>
                    <a:p>
                      <a:r>
                        <a:rPr lang="en-US" dirty="0"/>
                        <a:t>Billing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415824"/>
                  </a:ext>
                </a:extLst>
              </a:tr>
              <a:tr h="371860">
                <a:tc>
                  <a:txBody>
                    <a:bodyPr/>
                    <a:lstStyle/>
                    <a:p>
                      <a:r>
                        <a:rPr lang="en-US" dirty="0"/>
                        <a:t>&lt;box&gt;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206993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CD65758B-C504-440B-AD27-3C968DEB61A9}"/>
              </a:ext>
            </a:extLst>
          </p:cNvPr>
          <p:cNvSpPr/>
          <p:nvPr/>
        </p:nvSpPr>
        <p:spPr>
          <a:xfrm>
            <a:off x="5173943" y="5938983"/>
            <a:ext cx="1844113" cy="378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 Payment</a:t>
            </a:r>
          </a:p>
        </p:txBody>
      </p:sp>
    </p:spTree>
    <p:extLst>
      <p:ext uri="{BB962C8B-B14F-4D97-AF65-F5344CB8AC3E}">
        <p14:creationId xmlns:p14="http://schemas.microsoft.com/office/powerpoint/2010/main" val="4258867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054B43-13BF-4E2F-BDAD-D7C70DEE0D22}"/>
              </a:ext>
            </a:extLst>
          </p:cNvPr>
          <p:cNvSpPr/>
          <p:nvPr/>
        </p:nvSpPr>
        <p:spPr>
          <a:xfrm>
            <a:off x="0" y="0"/>
            <a:ext cx="12192000" cy="473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BC2642-12C6-4171-B22B-DFDD8F4AC684}"/>
              </a:ext>
            </a:extLst>
          </p:cNvPr>
          <p:cNvSpPr txBox="1"/>
          <p:nvPr/>
        </p:nvSpPr>
        <p:spPr>
          <a:xfrm>
            <a:off x="5446294" y="26637"/>
            <a:ext cx="1299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Hotel Name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26702-23D0-4897-8457-46B3F523C986}"/>
              </a:ext>
            </a:extLst>
          </p:cNvPr>
          <p:cNvSpPr txBox="1"/>
          <p:nvPr/>
        </p:nvSpPr>
        <p:spPr>
          <a:xfrm>
            <a:off x="11061033" y="67344"/>
            <a:ext cx="1130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Home Page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A73B9-E1E7-4991-8B25-E6C07CCD326D}"/>
              </a:ext>
            </a:extLst>
          </p:cNvPr>
          <p:cNvSpPr txBox="1"/>
          <p:nvPr/>
        </p:nvSpPr>
        <p:spPr>
          <a:xfrm>
            <a:off x="5025189" y="1475873"/>
            <a:ext cx="2141621" cy="368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Reservations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532A753-5481-42E8-AA29-EBE6BCFC1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352006"/>
              </p:ext>
            </p:extLst>
          </p:nvPr>
        </p:nvGraphicFramePr>
        <p:xfrm>
          <a:off x="1786585" y="2206031"/>
          <a:ext cx="8618829" cy="748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2943">
                  <a:extLst>
                    <a:ext uri="{9D8B030D-6E8A-4147-A177-3AD203B41FA5}">
                      <a16:colId xmlns:a16="http://schemas.microsoft.com/office/drawing/2014/main" val="643795964"/>
                    </a:ext>
                  </a:extLst>
                </a:gridCol>
                <a:gridCol w="2872943">
                  <a:extLst>
                    <a:ext uri="{9D8B030D-6E8A-4147-A177-3AD203B41FA5}">
                      <a16:colId xmlns:a16="http://schemas.microsoft.com/office/drawing/2014/main" val="2178594647"/>
                    </a:ext>
                  </a:extLst>
                </a:gridCol>
                <a:gridCol w="2872943">
                  <a:extLst>
                    <a:ext uri="{9D8B030D-6E8A-4147-A177-3AD203B41FA5}">
                      <a16:colId xmlns:a16="http://schemas.microsoft.com/office/drawing/2014/main" val="2324183212"/>
                    </a:ext>
                  </a:extLst>
                </a:gridCol>
              </a:tblGrid>
              <a:tr h="3742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Room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822809"/>
                  </a:ext>
                </a:extLst>
              </a:tr>
              <a:tr h="37426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40198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4955EAB-CAC4-47BA-80CF-FE04FDFF99EA}"/>
              </a:ext>
            </a:extLst>
          </p:cNvPr>
          <p:cNvSpPr/>
          <p:nvPr/>
        </p:nvSpPr>
        <p:spPr>
          <a:xfrm>
            <a:off x="5356678" y="3429000"/>
            <a:ext cx="1478642" cy="386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Out</a:t>
            </a:r>
          </a:p>
        </p:txBody>
      </p:sp>
    </p:spTree>
    <p:extLst>
      <p:ext uri="{BB962C8B-B14F-4D97-AF65-F5344CB8AC3E}">
        <p14:creationId xmlns:p14="http://schemas.microsoft.com/office/powerpoint/2010/main" val="3583694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84</Words>
  <Application>Microsoft Office PowerPoint</Application>
  <PresentationFormat>Widescreen</PresentationFormat>
  <Paragraphs>44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H</dc:creator>
  <cp:lastModifiedBy>Sam H</cp:lastModifiedBy>
  <cp:revision>1</cp:revision>
  <dcterms:created xsi:type="dcterms:W3CDTF">2021-10-27T20:22:28Z</dcterms:created>
  <dcterms:modified xsi:type="dcterms:W3CDTF">2021-10-29T14:17:49Z</dcterms:modified>
</cp:coreProperties>
</file>