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71" r:id="rId8"/>
    <p:sldId id="265" r:id="rId9"/>
    <p:sldId id="26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C307F-FA17-4F0C-9244-D05D12FE2262}" v="77" dt="2024-08-16T13:24:18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5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enderson" userId="a39706c3242cb4ae" providerId="LiveId" clId="{94CC307F-FA17-4F0C-9244-D05D12FE2262}"/>
    <pc:docChg chg="undo redo custSel addSld delSld modSld sldOrd">
      <pc:chgData name="Sam Henderson" userId="a39706c3242cb4ae" providerId="LiveId" clId="{94CC307F-FA17-4F0C-9244-D05D12FE2262}" dt="2024-08-16T14:27:36.254" v="2162" actId="20577"/>
      <pc:docMkLst>
        <pc:docMk/>
      </pc:docMkLst>
      <pc:sldChg chg="modSp new mod modNotesTx">
        <pc:chgData name="Sam Henderson" userId="a39706c3242cb4ae" providerId="LiveId" clId="{94CC307F-FA17-4F0C-9244-D05D12FE2262}" dt="2024-08-15T14:23:01.817" v="1766" actId="20577"/>
        <pc:sldMkLst>
          <pc:docMk/>
          <pc:sldMk cId="3045346182" sldId="256"/>
        </pc:sldMkLst>
        <pc:spChg chg="mod">
          <ac:chgData name="Sam Henderson" userId="a39706c3242cb4ae" providerId="LiveId" clId="{94CC307F-FA17-4F0C-9244-D05D12FE2262}" dt="2024-08-14T22:08:52.689" v="21" actId="20577"/>
          <ac:spMkLst>
            <pc:docMk/>
            <pc:sldMk cId="3045346182" sldId="256"/>
            <ac:spMk id="2" creationId="{72C5CDE6-9772-BF68-2060-4653307D4E49}"/>
          </ac:spMkLst>
        </pc:spChg>
        <pc:spChg chg="mod">
          <ac:chgData name="Sam Henderson" userId="a39706c3242cb4ae" providerId="LiveId" clId="{94CC307F-FA17-4F0C-9244-D05D12FE2262}" dt="2024-08-14T22:08:59.341" v="47" actId="20577"/>
          <ac:spMkLst>
            <pc:docMk/>
            <pc:sldMk cId="3045346182" sldId="256"/>
            <ac:spMk id="3" creationId="{94FA58E8-09AB-2F87-B126-D7F2E583FB1D}"/>
          </ac:spMkLst>
        </pc:spChg>
      </pc:sldChg>
      <pc:sldChg chg="addSp delSp modSp new mod setBg modNotesTx">
        <pc:chgData name="Sam Henderson" userId="a39706c3242cb4ae" providerId="LiveId" clId="{94CC307F-FA17-4F0C-9244-D05D12FE2262}" dt="2024-08-16T04:13:42.163" v="2049" actId="5793"/>
        <pc:sldMkLst>
          <pc:docMk/>
          <pc:sldMk cId="3650400934" sldId="257"/>
        </pc:sldMkLst>
        <pc:spChg chg="mod">
          <ac:chgData name="Sam Henderson" userId="a39706c3242cb4ae" providerId="LiveId" clId="{94CC307F-FA17-4F0C-9244-D05D12FE2262}" dt="2024-08-14T23:33:09.971" v="601" actId="1038"/>
          <ac:spMkLst>
            <pc:docMk/>
            <pc:sldMk cId="3650400934" sldId="257"/>
            <ac:spMk id="2" creationId="{C5B79B73-7A8E-1E20-AC98-EBA6C9A8405E}"/>
          </ac:spMkLst>
        </pc:spChg>
        <pc:spChg chg="del mod">
          <ac:chgData name="Sam Henderson" userId="a39706c3242cb4ae" providerId="LiveId" clId="{94CC307F-FA17-4F0C-9244-D05D12FE2262}" dt="2024-08-14T22:09:49.365" v="62" actId="478"/>
          <ac:spMkLst>
            <pc:docMk/>
            <pc:sldMk cId="3650400934" sldId="257"/>
            <ac:spMk id="3" creationId="{BB9F7B35-F34D-43DC-3203-EAF9A00DBCED}"/>
          </ac:spMkLst>
        </pc:spChg>
        <pc:spChg chg="add">
          <ac:chgData name="Sam Henderson" userId="a39706c3242cb4ae" providerId="LiveId" clId="{94CC307F-FA17-4F0C-9244-D05D12FE2262}" dt="2024-08-14T22:09:51.490" v="63" actId="26606"/>
          <ac:spMkLst>
            <pc:docMk/>
            <pc:sldMk cId="3650400934" sldId="257"/>
            <ac:spMk id="7" creationId="{DAB482FD-C684-4DAA-AC4C-1739F51A98A0}"/>
          </ac:spMkLst>
        </pc:spChg>
        <pc:cxnChg chg="add">
          <ac:chgData name="Sam Henderson" userId="a39706c3242cb4ae" providerId="LiveId" clId="{94CC307F-FA17-4F0C-9244-D05D12FE2262}" dt="2024-08-14T22:09:51.490" v="63" actId="26606"/>
          <ac:cxnSpMkLst>
            <pc:docMk/>
            <pc:sldMk cId="3650400934" sldId="257"/>
            <ac:cxnSpMk id="9" creationId="{2DAA738B-EDF5-4694-B25A-3488245BC87C}"/>
          </ac:cxnSpMkLst>
        </pc:cxnChg>
      </pc:sldChg>
      <pc:sldChg chg="addSp delSp modSp new mod setBg modNotesTx">
        <pc:chgData name="Sam Henderson" userId="a39706c3242cb4ae" providerId="LiveId" clId="{94CC307F-FA17-4F0C-9244-D05D12FE2262}" dt="2024-08-16T13:24:32.158" v="2132" actId="26606"/>
        <pc:sldMkLst>
          <pc:docMk/>
          <pc:sldMk cId="4004170248" sldId="258"/>
        </pc:sldMkLst>
        <pc:spChg chg="mod">
          <ac:chgData name="Sam Henderson" userId="a39706c3242cb4ae" providerId="LiveId" clId="{94CC307F-FA17-4F0C-9244-D05D12FE2262}" dt="2024-08-16T13:24:32.158" v="2132" actId="26606"/>
          <ac:spMkLst>
            <pc:docMk/>
            <pc:sldMk cId="4004170248" sldId="258"/>
            <ac:spMk id="2" creationId="{030C650E-C334-E872-EC83-B41C533F7F76}"/>
          </ac:spMkLst>
        </pc:spChg>
        <pc:spChg chg="del mod ord">
          <ac:chgData name="Sam Henderson" userId="a39706c3242cb4ae" providerId="LiveId" clId="{94CC307F-FA17-4F0C-9244-D05D12FE2262}" dt="2024-08-16T13:24:32.158" v="2132" actId="26606"/>
          <ac:spMkLst>
            <pc:docMk/>
            <pc:sldMk cId="4004170248" sldId="258"/>
            <ac:spMk id="3" creationId="{D9DDFC11-E410-A979-B4AD-AC8E4ABE59B3}"/>
          </ac:spMkLst>
        </pc:spChg>
        <pc:graphicFrameChg chg="add">
          <ac:chgData name="Sam Henderson" userId="a39706c3242cb4ae" providerId="LiveId" clId="{94CC307F-FA17-4F0C-9244-D05D12FE2262}" dt="2024-08-16T13:24:32.158" v="2132" actId="26606"/>
          <ac:graphicFrameMkLst>
            <pc:docMk/>
            <pc:sldMk cId="4004170248" sldId="258"/>
            <ac:graphicFrameMk id="6" creationId="{999A61EB-FA93-D4AF-52CA-6F7C26BD224E}"/>
          </ac:graphicFrameMkLst>
        </pc:graphicFrameChg>
        <pc:picChg chg="add del mod">
          <ac:chgData name="Sam Henderson" userId="a39706c3242cb4ae" providerId="LiveId" clId="{94CC307F-FA17-4F0C-9244-D05D12FE2262}" dt="2024-08-16T13:24:18.922" v="2131" actId="478"/>
          <ac:picMkLst>
            <pc:docMk/>
            <pc:sldMk cId="4004170248" sldId="258"/>
            <ac:picMk id="5" creationId="{FA3F1F01-DC13-200B-5E25-C4D5483CBFCC}"/>
          </ac:picMkLst>
        </pc:picChg>
        <pc:picChg chg="add del">
          <ac:chgData name="Sam Henderson" userId="a39706c3242cb4ae" providerId="LiveId" clId="{94CC307F-FA17-4F0C-9244-D05D12FE2262}" dt="2024-08-14T23:38:29.520" v="780" actId="26606"/>
          <ac:picMkLst>
            <pc:docMk/>
            <pc:sldMk cId="4004170248" sldId="258"/>
            <ac:picMk id="10" creationId="{1CF706DA-13E8-4A4F-9260-551FB8127BDD}"/>
          </ac:picMkLst>
        </pc:picChg>
        <pc:picChg chg="add del mod">
          <ac:chgData name="Sam Henderson" userId="a39706c3242cb4ae" providerId="LiveId" clId="{94CC307F-FA17-4F0C-9244-D05D12FE2262}" dt="2024-08-14T23:38:03.778" v="771" actId="478"/>
          <ac:picMkLst>
            <pc:docMk/>
            <pc:sldMk cId="4004170248" sldId="258"/>
            <ac:picMk id="1026" creationId="{DA728150-C717-6EA8-F96D-2CDE91CDC25E}"/>
          </ac:picMkLst>
        </pc:picChg>
        <pc:picChg chg="add del">
          <ac:chgData name="Sam Henderson" userId="a39706c3242cb4ae" providerId="LiveId" clId="{94CC307F-FA17-4F0C-9244-D05D12FE2262}" dt="2024-08-14T23:37:15.175" v="769" actId="26606"/>
          <ac:picMkLst>
            <pc:docMk/>
            <pc:sldMk cId="4004170248" sldId="258"/>
            <ac:picMk id="1028" creationId="{7AEE9CAC-347C-43C2-AE87-6BC5566E6068}"/>
          </ac:picMkLst>
        </pc:picChg>
        <pc:picChg chg="add del">
          <ac:chgData name="Sam Henderson" userId="a39706c3242cb4ae" providerId="LiveId" clId="{94CC307F-FA17-4F0C-9244-D05D12FE2262}" dt="2024-08-14T23:33:22.672" v="603" actId="26606"/>
          <ac:picMkLst>
            <pc:docMk/>
            <pc:sldMk cId="4004170248" sldId="258"/>
            <ac:picMk id="1031" creationId="{E67A036B-F109-477D-A092-D947533E27EA}"/>
          </ac:picMkLst>
        </pc:picChg>
      </pc:sldChg>
      <pc:sldChg chg="addSp delSp modSp new mod setBg modNotesTx">
        <pc:chgData name="Sam Henderson" userId="a39706c3242cb4ae" providerId="LiveId" clId="{94CC307F-FA17-4F0C-9244-D05D12FE2262}" dt="2024-08-16T13:24:50.048" v="2139" actId="26606"/>
        <pc:sldMkLst>
          <pc:docMk/>
          <pc:sldMk cId="175531515" sldId="259"/>
        </pc:sldMkLst>
        <pc:spChg chg="mod">
          <ac:chgData name="Sam Henderson" userId="a39706c3242cb4ae" providerId="LiveId" clId="{94CC307F-FA17-4F0C-9244-D05D12FE2262}" dt="2024-08-16T13:24:50.048" v="2139" actId="26606"/>
          <ac:spMkLst>
            <pc:docMk/>
            <pc:sldMk cId="175531515" sldId="259"/>
            <ac:spMk id="2" creationId="{8FBFDA48-A974-FD55-D660-DBD79C1B12CD}"/>
          </ac:spMkLst>
        </pc:spChg>
        <pc:spChg chg="add del mod">
          <ac:chgData name="Sam Henderson" userId="a39706c3242cb4ae" providerId="LiveId" clId="{94CC307F-FA17-4F0C-9244-D05D12FE2262}" dt="2024-08-16T13:24:50.048" v="2139" actId="26606"/>
          <ac:spMkLst>
            <pc:docMk/>
            <pc:sldMk cId="175531515" sldId="259"/>
            <ac:spMk id="3" creationId="{19257D58-409F-49B5-9980-4806142EAE51}"/>
          </ac:spMkLst>
        </pc:spChg>
        <pc:graphicFrameChg chg="add del">
          <ac:chgData name="Sam Henderson" userId="a39706c3242cb4ae" providerId="LiveId" clId="{94CC307F-FA17-4F0C-9244-D05D12FE2262}" dt="2024-08-15T14:03:06.746" v="1627" actId="26606"/>
          <ac:graphicFrameMkLst>
            <pc:docMk/>
            <pc:sldMk cId="175531515" sldId="259"/>
            <ac:graphicFrameMk id="5" creationId="{519B2964-506F-64DD-6C84-A45D7F36F811}"/>
          </ac:graphicFrameMkLst>
        </pc:graphicFrameChg>
        <pc:graphicFrameChg chg="add del">
          <ac:chgData name="Sam Henderson" userId="a39706c3242cb4ae" providerId="LiveId" clId="{94CC307F-FA17-4F0C-9244-D05D12FE2262}" dt="2024-08-16T13:24:47.931" v="2134" actId="26606"/>
          <ac:graphicFrameMkLst>
            <pc:docMk/>
            <pc:sldMk cId="175531515" sldId="259"/>
            <ac:graphicFrameMk id="6" creationId="{82CFF4F8-5A47-1CD1-6544-9D13EEA501A4}"/>
          </ac:graphicFrameMkLst>
        </pc:graphicFrameChg>
        <pc:graphicFrameChg chg="add del">
          <ac:chgData name="Sam Henderson" userId="a39706c3242cb4ae" providerId="LiveId" clId="{94CC307F-FA17-4F0C-9244-D05D12FE2262}" dt="2024-08-16T13:24:49.167" v="2136" actId="26606"/>
          <ac:graphicFrameMkLst>
            <pc:docMk/>
            <pc:sldMk cId="175531515" sldId="259"/>
            <ac:graphicFrameMk id="8" creationId="{380C9F46-F603-81FA-EE76-C55AC678C23F}"/>
          </ac:graphicFrameMkLst>
        </pc:graphicFrameChg>
        <pc:graphicFrameChg chg="add del">
          <ac:chgData name="Sam Henderson" userId="a39706c3242cb4ae" providerId="LiveId" clId="{94CC307F-FA17-4F0C-9244-D05D12FE2262}" dt="2024-08-16T13:24:50.014" v="2138" actId="26606"/>
          <ac:graphicFrameMkLst>
            <pc:docMk/>
            <pc:sldMk cId="175531515" sldId="259"/>
            <ac:graphicFrameMk id="10" creationId="{82CFF4F8-5A47-1CD1-6544-9D13EEA501A4}"/>
          </ac:graphicFrameMkLst>
        </pc:graphicFrameChg>
        <pc:graphicFrameChg chg="add">
          <ac:chgData name="Sam Henderson" userId="a39706c3242cb4ae" providerId="LiveId" clId="{94CC307F-FA17-4F0C-9244-D05D12FE2262}" dt="2024-08-16T13:24:50.048" v="2139" actId="26606"/>
          <ac:graphicFrameMkLst>
            <pc:docMk/>
            <pc:sldMk cId="175531515" sldId="259"/>
            <ac:graphicFrameMk id="12" creationId="{380C9F46-F603-81FA-EE76-C55AC678C23F}"/>
          </ac:graphicFrameMkLst>
        </pc:graphicFrameChg>
        <pc:picChg chg="add del">
          <ac:chgData name="Sam Henderson" userId="a39706c3242cb4ae" providerId="LiveId" clId="{94CC307F-FA17-4F0C-9244-D05D12FE2262}" dt="2024-08-15T14:03:06.746" v="1627" actId="26606"/>
          <ac:picMkLst>
            <pc:docMk/>
            <pc:sldMk cId="175531515" sldId="259"/>
            <ac:picMk id="9" creationId="{A8D526D7-C782-4F65-A21F-A6B40D869B47}"/>
          </ac:picMkLst>
        </pc:picChg>
      </pc:sldChg>
      <pc:sldChg chg="addSp delSp modSp new mod setBg modNotesTx">
        <pc:chgData name="Sam Henderson" userId="a39706c3242cb4ae" providerId="LiveId" clId="{94CC307F-FA17-4F0C-9244-D05D12FE2262}" dt="2024-08-16T13:25:02.675" v="2144" actId="26606"/>
        <pc:sldMkLst>
          <pc:docMk/>
          <pc:sldMk cId="2672362845" sldId="260"/>
        </pc:sldMkLst>
        <pc:spChg chg="mod">
          <ac:chgData name="Sam Henderson" userId="a39706c3242cb4ae" providerId="LiveId" clId="{94CC307F-FA17-4F0C-9244-D05D12FE2262}" dt="2024-08-16T13:25:02.675" v="2144" actId="26606"/>
          <ac:spMkLst>
            <pc:docMk/>
            <pc:sldMk cId="2672362845" sldId="260"/>
            <ac:spMk id="2" creationId="{5DA1D15D-4611-5598-A39E-505EA7BE722E}"/>
          </ac:spMkLst>
        </pc:spChg>
        <pc:spChg chg="add del mod">
          <ac:chgData name="Sam Henderson" userId="a39706c3242cb4ae" providerId="LiveId" clId="{94CC307F-FA17-4F0C-9244-D05D12FE2262}" dt="2024-08-16T13:25:02.675" v="2144" actId="26606"/>
          <ac:spMkLst>
            <pc:docMk/>
            <pc:sldMk cId="2672362845" sldId="260"/>
            <ac:spMk id="3" creationId="{9D51A51A-4331-B676-6D53-9661C8A5285B}"/>
          </ac:spMkLst>
        </pc:spChg>
        <pc:graphicFrameChg chg="add del">
          <ac:chgData name="Sam Henderson" userId="a39706c3242cb4ae" providerId="LiveId" clId="{94CC307F-FA17-4F0C-9244-D05D12FE2262}" dt="2024-08-15T14:03:07.783" v="1628" actId="26606"/>
          <ac:graphicFrameMkLst>
            <pc:docMk/>
            <pc:sldMk cId="2672362845" sldId="260"/>
            <ac:graphicFrameMk id="5" creationId="{56560D20-428E-9716-E392-BE9ABFA95E53}"/>
          </ac:graphicFrameMkLst>
        </pc:graphicFrameChg>
        <pc:graphicFrameChg chg="add del">
          <ac:chgData name="Sam Henderson" userId="a39706c3242cb4ae" providerId="LiveId" clId="{94CC307F-FA17-4F0C-9244-D05D12FE2262}" dt="2024-08-16T13:25:00.964" v="2141" actId="26606"/>
          <ac:graphicFrameMkLst>
            <pc:docMk/>
            <pc:sldMk cId="2672362845" sldId="260"/>
            <ac:graphicFrameMk id="6" creationId="{FC6AA4C7-8206-6AB7-021A-91C5F3F8F66A}"/>
          </ac:graphicFrameMkLst>
        </pc:graphicFrameChg>
        <pc:graphicFrameChg chg="add del">
          <ac:chgData name="Sam Henderson" userId="a39706c3242cb4ae" providerId="LiveId" clId="{94CC307F-FA17-4F0C-9244-D05D12FE2262}" dt="2024-08-16T13:25:02.642" v="2143" actId="26606"/>
          <ac:graphicFrameMkLst>
            <pc:docMk/>
            <pc:sldMk cId="2672362845" sldId="260"/>
            <ac:graphicFrameMk id="10" creationId="{D746DED4-38D8-62F2-7187-7134067D064F}"/>
          </ac:graphicFrameMkLst>
        </pc:graphicFrameChg>
        <pc:graphicFrameChg chg="add">
          <ac:chgData name="Sam Henderson" userId="a39706c3242cb4ae" providerId="LiveId" clId="{94CC307F-FA17-4F0C-9244-D05D12FE2262}" dt="2024-08-16T13:25:02.675" v="2144" actId="26606"/>
          <ac:graphicFrameMkLst>
            <pc:docMk/>
            <pc:sldMk cId="2672362845" sldId="260"/>
            <ac:graphicFrameMk id="12" creationId="{FC6AA4C7-8206-6AB7-021A-91C5F3F8F66A}"/>
          </ac:graphicFrameMkLst>
        </pc:graphicFrameChg>
        <pc:picChg chg="add del">
          <ac:chgData name="Sam Henderson" userId="a39706c3242cb4ae" providerId="LiveId" clId="{94CC307F-FA17-4F0C-9244-D05D12FE2262}" dt="2024-08-16T13:25:02.642" v="2143" actId="26606"/>
          <ac:picMkLst>
            <pc:docMk/>
            <pc:sldMk cId="2672362845" sldId="260"/>
            <ac:picMk id="8" creationId="{A8D526D7-C782-4F65-A21F-A6B40D869B47}"/>
          </ac:picMkLst>
        </pc:picChg>
        <pc:picChg chg="add del">
          <ac:chgData name="Sam Henderson" userId="a39706c3242cb4ae" providerId="LiveId" clId="{94CC307F-FA17-4F0C-9244-D05D12FE2262}" dt="2024-08-15T14:03:07.783" v="1628" actId="26606"/>
          <ac:picMkLst>
            <pc:docMk/>
            <pc:sldMk cId="2672362845" sldId="260"/>
            <ac:picMk id="9" creationId="{A8D526D7-C782-4F65-A21F-A6B40D869B47}"/>
          </ac:picMkLst>
        </pc:picChg>
      </pc:sldChg>
      <pc:sldChg chg="addSp delSp modSp new del mod setBg modNotesTx">
        <pc:chgData name="Sam Henderson" userId="a39706c3242cb4ae" providerId="LiveId" clId="{94CC307F-FA17-4F0C-9244-D05D12FE2262}" dt="2024-08-14T23:29:13.580" v="517" actId="47"/>
        <pc:sldMkLst>
          <pc:docMk/>
          <pc:sldMk cId="478231125" sldId="261"/>
        </pc:sldMkLst>
        <pc:spChg chg="mod">
          <ac:chgData name="Sam Henderson" userId="a39706c3242cb4ae" providerId="LiveId" clId="{94CC307F-FA17-4F0C-9244-D05D12FE2262}" dt="2024-08-14T22:17:45.929" v="202" actId="26606"/>
          <ac:spMkLst>
            <pc:docMk/>
            <pc:sldMk cId="478231125" sldId="261"/>
            <ac:spMk id="2" creationId="{BF970103-B625-26A8-1BF7-99F291C739D4}"/>
          </ac:spMkLst>
        </pc:spChg>
        <pc:spChg chg="add del mod">
          <ac:chgData name="Sam Henderson" userId="a39706c3242cb4ae" providerId="LiveId" clId="{94CC307F-FA17-4F0C-9244-D05D12FE2262}" dt="2024-08-14T22:17:48.213" v="203" actId="20577"/>
          <ac:spMkLst>
            <pc:docMk/>
            <pc:sldMk cId="478231125" sldId="261"/>
            <ac:spMk id="3" creationId="{C5F2668F-B3C6-B4BC-B1F0-0E350070800D}"/>
          </ac:spMkLst>
        </pc:spChg>
        <pc:spChg chg="add del">
          <ac:chgData name="Sam Henderson" userId="a39706c3242cb4ae" providerId="LiveId" clId="{94CC307F-FA17-4F0C-9244-D05D12FE2262}" dt="2024-08-14T22:15:38.426" v="190" actId="26606"/>
          <ac:spMkLst>
            <pc:docMk/>
            <pc:sldMk cId="478231125" sldId="261"/>
            <ac:spMk id="8" creationId="{9A6C2C86-63BF-47D5-AA3F-905111A238E2}"/>
          </ac:spMkLst>
        </pc:spChg>
        <pc:spChg chg="add del">
          <ac:chgData name="Sam Henderson" userId="a39706c3242cb4ae" providerId="LiveId" clId="{94CC307F-FA17-4F0C-9244-D05D12FE2262}" dt="2024-08-14T22:16:19.993" v="198" actId="26606"/>
          <ac:spMkLst>
            <pc:docMk/>
            <pc:sldMk cId="478231125" sldId="261"/>
            <ac:spMk id="13" creationId="{69652D62-ECFB-408E-ABE6-155A644F433D}"/>
          </ac:spMkLst>
        </pc:spChg>
        <pc:spChg chg="add del">
          <ac:chgData name="Sam Henderson" userId="a39706c3242cb4ae" providerId="LiveId" clId="{94CC307F-FA17-4F0C-9244-D05D12FE2262}" dt="2024-08-14T22:16:19.993" v="198" actId="26606"/>
          <ac:spMkLst>
            <pc:docMk/>
            <pc:sldMk cId="478231125" sldId="261"/>
            <ac:spMk id="14" creationId="{C1FEA985-924B-4044-8778-32D1E7164C01}"/>
          </ac:spMkLst>
        </pc:spChg>
        <pc:spChg chg="add del">
          <ac:chgData name="Sam Henderson" userId="a39706c3242cb4ae" providerId="LiveId" clId="{94CC307F-FA17-4F0C-9244-D05D12FE2262}" dt="2024-08-14T22:17:45.929" v="202" actId="26606"/>
          <ac:spMkLst>
            <pc:docMk/>
            <pc:sldMk cId="478231125" sldId="261"/>
            <ac:spMk id="17" creationId="{9A6C2C86-63BF-47D5-AA3F-905111A238E2}"/>
          </ac:spMkLst>
        </pc:spChg>
        <pc:graphicFrameChg chg="add del">
          <ac:chgData name="Sam Henderson" userId="a39706c3242cb4ae" providerId="LiveId" clId="{94CC307F-FA17-4F0C-9244-D05D12FE2262}" dt="2024-08-14T22:15:44.167" v="192" actId="26606"/>
          <ac:graphicFrameMkLst>
            <pc:docMk/>
            <pc:sldMk cId="478231125" sldId="261"/>
            <ac:graphicFrameMk id="12" creationId="{CF327D6F-A28A-200D-09CF-09588E9BECC3}"/>
          </ac:graphicFrameMkLst>
        </pc:graphicFrameChg>
        <pc:picChg chg="add del">
          <ac:chgData name="Sam Henderson" userId="a39706c3242cb4ae" providerId="LiveId" clId="{94CC307F-FA17-4F0C-9244-D05D12FE2262}" dt="2024-08-14T22:15:07.561" v="188" actId="26606"/>
          <ac:picMkLst>
            <pc:docMk/>
            <pc:sldMk cId="478231125" sldId="261"/>
            <ac:picMk id="5" creationId="{11747212-D75C-557F-E2D2-A57576E4CAE6}"/>
          </ac:picMkLst>
        </pc:picChg>
        <pc:picChg chg="add del">
          <ac:chgData name="Sam Henderson" userId="a39706c3242cb4ae" providerId="LiveId" clId="{94CC307F-FA17-4F0C-9244-D05D12FE2262}" dt="2024-08-14T22:15:55.161" v="194" actId="26606"/>
          <ac:picMkLst>
            <pc:docMk/>
            <pc:sldMk cId="478231125" sldId="261"/>
            <ac:picMk id="6" creationId="{7D703D3A-69CB-4327-32FA-413A36F2298A}"/>
          </ac:picMkLst>
        </pc:picChg>
        <pc:picChg chg="add del">
          <ac:chgData name="Sam Henderson" userId="a39706c3242cb4ae" providerId="LiveId" clId="{94CC307F-FA17-4F0C-9244-D05D12FE2262}" dt="2024-08-14T22:15:55.161" v="194" actId="26606"/>
          <ac:picMkLst>
            <pc:docMk/>
            <pc:sldMk cId="478231125" sldId="261"/>
            <ac:picMk id="7" creationId="{E0BE7827-5B1A-4F37-BF70-19F7C5C6BDEB}"/>
          </ac:picMkLst>
        </pc:picChg>
        <pc:picChg chg="add del">
          <ac:chgData name="Sam Henderson" userId="a39706c3242cb4ae" providerId="LiveId" clId="{94CC307F-FA17-4F0C-9244-D05D12FE2262}" dt="2024-08-14T22:15:07.561" v="188" actId="26606"/>
          <ac:picMkLst>
            <pc:docMk/>
            <pc:sldMk cId="478231125" sldId="261"/>
            <ac:picMk id="9" creationId="{559DF61F-9058-49C9-8F75-DC501F983B0E}"/>
          </ac:picMkLst>
        </pc:picChg>
        <pc:picChg chg="add del">
          <ac:chgData name="Sam Henderson" userId="a39706c3242cb4ae" providerId="LiveId" clId="{94CC307F-FA17-4F0C-9244-D05D12FE2262}" dt="2024-08-14T22:15:57.850" v="196" actId="26606"/>
          <ac:picMkLst>
            <pc:docMk/>
            <pc:sldMk cId="478231125" sldId="261"/>
            <ac:picMk id="11" creationId="{4A1F69DE-78AE-421E-4740-3E0529DA2B2F}"/>
          </ac:picMkLst>
        </pc:picChg>
        <pc:cxnChg chg="add del">
          <ac:chgData name="Sam Henderson" userId="a39706c3242cb4ae" providerId="LiveId" clId="{94CC307F-FA17-4F0C-9244-D05D12FE2262}" dt="2024-08-14T22:15:38.426" v="190" actId="26606"/>
          <ac:cxnSpMkLst>
            <pc:docMk/>
            <pc:sldMk cId="478231125" sldId="261"/>
            <ac:cxnSpMk id="10" creationId="{425A0768-3044-4AA9-A889-D2CAA68C517A}"/>
          </ac:cxnSpMkLst>
        </pc:cxnChg>
        <pc:cxnChg chg="add del">
          <ac:chgData name="Sam Henderson" userId="a39706c3242cb4ae" providerId="LiveId" clId="{94CC307F-FA17-4F0C-9244-D05D12FE2262}" dt="2024-08-14T22:16:19.993" v="198" actId="26606"/>
          <ac:cxnSpMkLst>
            <pc:docMk/>
            <pc:sldMk cId="478231125" sldId="261"/>
            <ac:cxnSpMk id="15" creationId="{96C7F9CB-BCC3-4648-8DEF-07B0887D87D6}"/>
          </ac:cxnSpMkLst>
        </pc:cxnChg>
        <pc:cxnChg chg="add del">
          <ac:chgData name="Sam Henderson" userId="a39706c3242cb4ae" providerId="LiveId" clId="{94CC307F-FA17-4F0C-9244-D05D12FE2262}" dt="2024-08-14T22:17:45.929" v="202" actId="26606"/>
          <ac:cxnSpMkLst>
            <pc:docMk/>
            <pc:sldMk cId="478231125" sldId="261"/>
            <ac:cxnSpMk id="18" creationId="{425A0768-3044-4AA9-A889-D2CAA68C517A}"/>
          </ac:cxnSpMkLst>
        </pc:cxnChg>
      </pc:sldChg>
      <pc:sldChg chg="delSp modSp new del mod">
        <pc:chgData name="Sam Henderson" userId="a39706c3242cb4ae" providerId="LiveId" clId="{94CC307F-FA17-4F0C-9244-D05D12FE2262}" dt="2024-08-14T22:29:53.801" v="275" actId="47"/>
        <pc:sldMkLst>
          <pc:docMk/>
          <pc:sldMk cId="2754893724" sldId="262"/>
        </pc:sldMkLst>
        <pc:spChg chg="mod">
          <ac:chgData name="Sam Henderson" userId="a39706c3242cb4ae" providerId="LiveId" clId="{94CC307F-FA17-4F0C-9244-D05D12FE2262}" dt="2024-08-14T22:29:24.880" v="248" actId="20577"/>
          <ac:spMkLst>
            <pc:docMk/>
            <pc:sldMk cId="2754893724" sldId="262"/>
            <ac:spMk id="2" creationId="{0B73CF03-F3D3-3089-2A02-051E9D2064C5}"/>
          </ac:spMkLst>
        </pc:spChg>
        <pc:spChg chg="del">
          <ac:chgData name="Sam Henderson" userId="a39706c3242cb4ae" providerId="LiveId" clId="{94CC307F-FA17-4F0C-9244-D05D12FE2262}" dt="2024-08-14T22:29:32.060" v="249" actId="478"/>
          <ac:spMkLst>
            <pc:docMk/>
            <pc:sldMk cId="2754893724" sldId="262"/>
            <ac:spMk id="3" creationId="{63B93068-BF81-CD12-1298-907051B247E6}"/>
          </ac:spMkLst>
        </pc:spChg>
      </pc:sldChg>
      <pc:sldChg chg="addSp delSp modSp add mod ord setBg addAnim modAnim delDesignElem">
        <pc:chgData name="Sam Henderson" userId="a39706c3242cb4ae" providerId="LiveId" clId="{94CC307F-FA17-4F0C-9244-D05D12FE2262}" dt="2024-08-14T22:30:26.169" v="279" actId="33524"/>
        <pc:sldMkLst>
          <pc:docMk/>
          <pc:sldMk cId="1810919100" sldId="263"/>
        </pc:sldMkLst>
        <pc:spChg chg="mod">
          <ac:chgData name="Sam Henderson" userId="a39706c3242cb4ae" providerId="LiveId" clId="{94CC307F-FA17-4F0C-9244-D05D12FE2262}" dt="2024-08-14T22:30:26.169" v="279" actId="33524"/>
          <ac:spMkLst>
            <pc:docMk/>
            <pc:sldMk cId="1810919100" sldId="263"/>
            <ac:spMk id="2" creationId="{C5B79B73-7A8E-1E20-AC98-EBA6C9A8405E}"/>
          </ac:spMkLst>
        </pc:spChg>
        <pc:spChg chg="add">
          <ac:chgData name="Sam Henderson" userId="a39706c3242cb4ae" providerId="LiveId" clId="{94CC307F-FA17-4F0C-9244-D05D12FE2262}" dt="2024-08-14T22:29:58.118" v="276" actId="26606"/>
          <ac:spMkLst>
            <pc:docMk/>
            <pc:sldMk cId="1810919100" sldId="263"/>
            <ac:spMk id="4" creationId="{DAB482FD-C684-4DAA-AC4C-1739F51A98A0}"/>
          </ac:spMkLst>
        </pc:spChg>
        <pc:spChg chg="del">
          <ac:chgData name="Sam Henderson" userId="a39706c3242cb4ae" providerId="LiveId" clId="{94CC307F-FA17-4F0C-9244-D05D12FE2262}" dt="2024-08-14T22:29:38.904" v="251"/>
          <ac:spMkLst>
            <pc:docMk/>
            <pc:sldMk cId="1810919100" sldId="263"/>
            <ac:spMk id="7" creationId="{DAB482FD-C684-4DAA-AC4C-1739F51A98A0}"/>
          </ac:spMkLst>
        </pc:spChg>
        <pc:cxnChg chg="add">
          <ac:chgData name="Sam Henderson" userId="a39706c3242cb4ae" providerId="LiveId" clId="{94CC307F-FA17-4F0C-9244-D05D12FE2262}" dt="2024-08-14T22:29:58.118" v="276" actId="26606"/>
          <ac:cxnSpMkLst>
            <pc:docMk/>
            <pc:sldMk cId="1810919100" sldId="263"/>
            <ac:cxnSpMk id="5" creationId="{2DAA738B-EDF5-4694-B25A-3488245BC87C}"/>
          </ac:cxnSpMkLst>
        </pc:cxnChg>
        <pc:cxnChg chg="del">
          <ac:chgData name="Sam Henderson" userId="a39706c3242cb4ae" providerId="LiveId" clId="{94CC307F-FA17-4F0C-9244-D05D12FE2262}" dt="2024-08-14T22:29:38.904" v="251"/>
          <ac:cxnSpMkLst>
            <pc:docMk/>
            <pc:sldMk cId="1810919100" sldId="263"/>
            <ac:cxnSpMk id="9" creationId="{2DAA738B-EDF5-4694-B25A-3488245BC87C}"/>
          </ac:cxnSpMkLst>
        </pc:cxnChg>
      </pc:sldChg>
      <pc:sldChg chg="new del modNotesTx">
        <pc:chgData name="Sam Henderson" userId="a39706c3242cb4ae" providerId="LiveId" clId="{94CC307F-FA17-4F0C-9244-D05D12FE2262}" dt="2024-08-14T22:33:31.616" v="302" actId="47"/>
        <pc:sldMkLst>
          <pc:docMk/>
          <pc:sldMk cId="591317763" sldId="264"/>
        </pc:sldMkLst>
      </pc:sldChg>
      <pc:sldChg chg="addSp delSp modSp new mod setBg modNotesTx">
        <pc:chgData name="Sam Henderson" userId="a39706c3242cb4ae" providerId="LiveId" clId="{94CC307F-FA17-4F0C-9244-D05D12FE2262}" dt="2024-08-16T02:32:54.802" v="2034" actId="313"/>
        <pc:sldMkLst>
          <pc:docMk/>
          <pc:sldMk cId="2609211607" sldId="265"/>
        </pc:sldMkLst>
        <pc:spChg chg="add mod">
          <ac:chgData name="Sam Henderson" userId="a39706c3242cb4ae" providerId="LiveId" clId="{94CC307F-FA17-4F0C-9244-D05D12FE2262}" dt="2024-08-15T13:48:47.463" v="1507" actId="1076"/>
          <ac:spMkLst>
            <pc:docMk/>
            <pc:sldMk cId="2609211607" sldId="265"/>
            <ac:spMk id="2" creationId="{149F9FFF-45C1-820D-24DD-94BA963B0E4B}"/>
          </ac:spMkLst>
        </pc:spChg>
        <pc:spChg chg="del">
          <ac:chgData name="Sam Henderson" userId="a39706c3242cb4ae" providerId="LiveId" clId="{94CC307F-FA17-4F0C-9244-D05D12FE2262}" dt="2024-08-14T22:34:27.045" v="369" actId="478"/>
          <ac:spMkLst>
            <pc:docMk/>
            <pc:sldMk cId="2609211607" sldId="265"/>
            <ac:spMk id="2" creationId="{767EEE7F-CE14-B1EE-8A8D-A251987F180B}"/>
          </ac:spMkLst>
        </pc:spChg>
        <pc:spChg chg="del">
          <ac:chgData name="Sam Henderson" userId="a39706c3242cb4ae" providerId="LiveId" clId="{94CC307F-FA17-4F0C-9244-D05D12FE2262}" dt="2024-08-14T22:34:25.306" v="368" actId="478"/>
          <ac:spMkLst>
            <pc:docMk/>
            <pc:sldMk cId="2609211607" sldId="265"/>
            <ac:spMk id="3" creationId="{9F4FB5E9-C8FE-AF59-ED72-CA1864566E57}"/>
          </ac:spMkLst>
        </pc:spChg>
        <pc:spChg chg="add del mod">
          <ac:chgData name="Sam Henderson" userId="a39706c3242cb4ae" providerId="LiveId" clId="{94CC307F-FA17-4F0C-9244-D05D12FE2262}" dt="2024-08-15T13:47:04.415" v="1483" actId="478"/>
          <ac:spMkLst>
            <pc:docMk/>
            <pc:sldMk cId="2609211607" sldId="265"/>
            <ac:spMk id="3" creationId="{ED60F814-F607-346B-6489-C594DB75A903}"/>
          </ac:spMkLst>
        </pc:spChg>
        <pc:spChg chg="add mod">
          <ac:chgData name="Sam Henderson" userId="a39706c3242cb4ae" providerId="LiveId" clId="{94CC307F-FA17-4F0C-9244-D05D12FE2262}" dt="2024-08-15T13:48:51.903" v="1508" actId="1076"/>
          <ac:spMkLst>
            <pc:docMk/>
            <pc:sldMk cId="2609211607" sldId="265"/>
            <ac:spMk id="4" creationId="{E2C44E27-A3F2-A8C2-1CC1-AEB57D7EAE8B}"/>
          </ac:spMkLst>
        </pc:spChg>
        <pc:spChg chg="add mod">
          <ac:chgData name="Sam Henderson" userId="a39706c3242cb4ae" providerId="LiveId" clId="{94CC307F-FA17-4F0C-9244-D05D12FE2262}" dt="2024-08-15T13:49:05.432" v="1510" actId="1076"/>
          <ac:spMkLst>
            <pc:docMk/>
            <pc:sldMk cId="2609211607" sldId="265"/>
            <ac:spMk id="5" creationId="{81CB76AF-B2D1-8489-79EE-7D5D162043DF}"/>
          </ac:spMkLst>
        </pc:spChg>
        <pc:spChg chg="add mod">
          <ac:chgData name="Sam Henderson" userId="a39706c3242cb4ae" providerId="LiveId" clId="{94CC307F-FA17-4F0C-9244-D05D12FE2262}" dt="2024-08-15T13:48:56.387" v="1509" actId="1076"/>
          <ac:spMkLst>
            <pc:docMk/>
            <pc:sldMk cId="2609211607" sldId="265"/>
            <ac:spMk id="6" creationId="{4FBC62DE-FA0D-BD6A-DE14-037D3F0097E4}"/>
          </ac:spMkLst>
        </pc:spChg>
        <pc:spChg chg="add del">
          <ac:chgData name="Sam Henderson" userId="a39706c3242cb4ae" providerId="LiveId" clId="{94CC307F-FA17-4F0C-9244-D05D12FE2262}" dt="2024-08-14T22:36:11.919" v="402" actId="26606"/>
          <ac:spMkLst>
            <pc:docMk/>
            <pc:sldMk cId="2609211607" sldId="265"/>
            <ac:spMk id="13" creationId="{7E474281-81D2-445B-80A1-0E2D4738085B}"/>
          </ac:spMkLst>
        </pc:spChg>
        <pc:spChg chg="add del">
          <ac:chgData name="Sam Henderson" userId="a39706c3242cb4ae" providerId="LiveId" clId="{94CC307F-FA17-4F0C-9244-D05D12FE2262}" dt="2024-08-14T22:35:27.141" v="386" actId="26606"/>
          <ac:spMkLst>
            <pc:docMk/>
            <pc:sldMk cId="2609211607" sldId="265"/>
            <ac:spMk id="14" creationId="{B99E4D29-5F08-447A-A2A3-AB222BB49F50}"/>
          </ac:spMkLst>
        </pc:spChg>
        <pc:spChg chg="add del">
          <ac:chgData name="Sam Henderson" userId="a39706c3242cb4ae" providerId="LiveId" clId="{94CC307F-FA17-4F0C-9244-D05D12FE2262}" dt="2024-08-14T22:36:16.364" v="404" actId="26606"/>
          <ac:spMkLst>
            <pc:docMk/>
            <pc:sldMk cId="2609211607" sldId="265"/>
            <ac:spMk id="15" creationId="{1237BE7E-4891-403E-A451-64911745167F}"/>
          </ac:spMkLst>
        </pc:spChg>
        <pc:spChg chg="add del">
          <ac:chgData name="Sam Henderson" userId="a39706c3242cb4ae" providerId="LiveId" clId="{94CC307F-FA17-4F0C-9244-D05D12FE2262}" dt="2024-08-14T22:35:45.280" v="388" actId="26606"/>
          <ac:spMkLst>
            <pc:docMk/>
            <pc:sldMk cId="2609211607" sldId="265"/>
            <ac:spMk id="16" creationId="{14F25C03-EF67-4344-8AEA-7B3FA0DED024}"/>
          </ac:spMkLst>
        </pc:spChg>
        <pc:spChg chg="add del">
          <ac:chgData name="Sam Henderson" userId="a39706c3242cb4ae" providerId="LiveId" clId="{94CC307F-FA17-4F0C-9244-D05D12FE2262}" dt="2024-08-14T22:35:45.280" v="388" actId="26606"/>
          <ac:spMkLst>
            <pc:docMk/>
            <pc:sldMk cId="2609211607" sldId="265"/>
            <ac:spMk id="17" creationId="{E3B4FF89-C45F-4E24-B963-61E855708F2A}"/>
          </ac:spMkLst>
        </pc:spChg>
        <pc:spChg chg="add del">
          <ac:chgData name="Sam Henderson" userId="a39706c3242cb4ae" providerId="LiveId" clId="{94CC307F-FA17-4F0C-9244-D05D12FE2262}" dt="2024-08-14T22:35:45.280" v="388" actId="26606"/>
          <ac:spMkLst>
            <pc:docMk/>
            <pc:sldMk cId="2609211607" sldId="265"/>
            <ac:spMk id="18" creationId="{F74793DE-3651-410B-B243-8F0B1468E6A4}"/>
          </ac:spMkLst>
        </pc:spChg>
        <pc:spChg chg="add del">
          <ac:chgData name="Sam Henderson" userId="a39706c3242cb4ae" providerId="LiveId" clId="{94CC307F-FA17-4F0C-9244-D05D12FE2262}" dt="2024-08-14T22:36:16.364" v="404" actId="26606"/>
          <ac:spMkLst>
            <pc:docMk/>
            <pc:sldMk cId="2609211607" sldId="265"/>
            <ac:spMk id="19" creationId="{DB960A63-C68D-4FD1-AD9F-B6B98B320E0A}"/>
          </ac:spMkLst>
        </pc:spChg>
        <pc:spChg chg="add del">
          <ac:chgData name="Sam Henderson" userId="a39706c3242cb4ae" providerId="LiveId" clId="{94CC307F-FA17-4F0C-9244-D05D12FE2262}" dt="2024-08-14T22:36:16.364" v="404" actId="26606"/>
          <ac:spMkLst>
            <pc:docMk/>
            <pc:sldMk cId="2609211607" sldId="265"/>
            <ac:spMk id="20" creationId="{2D896C4B-00AB-4C6E-AFB0-68503E8A34F2}"/>
          </ac:spMkLst>
        </pc:spChg>
        <pc:spChg chg="add">
          <ac:chgData name="Sam Henderson" userId="a39706c3242cb4ae" providerId="LiveId" clId="{94CC307F-FA17-4F0C-9244-D05D12FE2262}" dt="2024-08-14T22:36:35.543" v="412" actId="26606"/>
          <ac:spMkLst>
            <pc:docMk/>
            <pc:sldMk cId="2609211607" sldId="265"/>
            <ac:spMk id="21" creationId="{1237BE7E-4891-403E-A451-64911745167F}"/>
          </ac:spMkLst>
        </pc:spChg>
        <pc:spChg chg="add del">
          <ac:chgData name="Sam Henderson" userId="a39706c3242cb4ae" providerId="LiveId" clId="{94CC307F-FA17-4F0C-9244-D05D12FE2262}" dt="2024-08-14T22:36:16.364" v="404" actId="26606"/>
          <ac:spMkLst>
            <pc:docMk/>
            <pc:sldMk cId="2609211607" sldId="265"/>
            <ac:spMk id="22" creationId="{BAC8AB2A-3FC8-48A0-82D5-6CC49C3612B4}"/>
          </ac:spMkLst>
        </pc:spChg>
        <pc:spChg chg="add">
          <ac:chgData name="Sam Henderson" userId="a39706c3242cb4ae" providerId="LiveId" clId="{94CC307F-FA17-4F0C-9244-D05D12FE2262}" dt="2024-08-14T22:36:35.543" v="412" actId="26606"/>
          <ac:spMkLst>
            <pc:docMk/>
            <pc:sldMk cId="2609211607" sldId="265"/>
            <ac:spMk id="23" creationId="{DB960A63-C68D-4FD1-AD9F-B6B98B320E0A}"/>
          </ac:spMkLst>
        </pc:spChg>
        <pc:spChg chg="add del">
          <ac:chgData name="Sam Henderson" userId="a39706c3242cb4ae" providerId="LiveId" clId="{94CC307F-FA17-4F0C-9244-D05D12FE2262}" dt="2024-08-14T22:36:16.364" v="404" actId="26606"/>
          <ac:spMkLst>
            <pc:docMk/>
            <pc:sldMk cId="2609211607" sldId="265"/>
            <ac:spMk id="24" creationId="{CE484DC2-EDCE-4AB0-9BEB-D57C33411302}"/>
          </ac:spMkLst>
        </pc:spChg>
        <pc:spChg chg="add">
          <ac:chgData name="Sam Henderson" userId="a39706c3242cb4ae" providerId="LiveId" clId="{94CC307F-FA17-4F0C-9244-D05D12FE2262}" dt="2024-08-14T22:36:35.543" v="412" actId="26606"/>
          <ac:spMkLst>
            <pc:docMk/>
            <pc:sldMk cId="2609211607" sldId="265"/>
            <ac:spMk id="25" creationId="{2D896C4B-00AB-4C6E-AFB0-68503E8A34F2}"/>
          </ac:spMkLst>
        </pc:spChg>
        <pc:spChg chg="add">
          <ac:chgData name="Sam Henderson" userId="a39706c3242cb4ae" providerId="LiveId" clId="{94CC307F-FA17-4F0C-9244-D05D12FE2262}" dt="2024-08-14T22:36:35.543" v="412" actId="26606"/>
          <ac:spMkLst>
            <pc:docMk/>
            <pc:sldMk cId="2609211607" sldId="265"/>
            <ac:spMk id="26" creationId="{BAC8AB2A-3FC8-48A0-82D5-6CC49C3612B4}"/>
          </ac:spMkLst>
        </pc:spChg>
        <pc:spChg chg="add">
          <ac:chgData name="Sam Henderson" userId="a39706c3242cb4ae" providerId="LiveId" clId="{94CC307F-FA17-4F0C-9244-D05D12FE2262}" dt="2024-08-14T22:36:35.543" v="412" actId="26606"/>
          <ac:spMkLst>
            <pc:docMk/>
            <pc:sldMk cId="2609211607" sldId="265"/>
            <ac:spMk id="27" creationId="{CE484DC2-EDCE-4AB0-9BEB-D57C33411302}"/>
          </ac:spMkLst>
        </pc:spChg>
        <pc:picChg chg="add del mod ord">
          <ac:chgData name="Sam Henderson" userId="a39706c3242cb4ae" providerId="LiveId" clId="{94CC307F-FA17-4F0C-9244-D05D12FE2262}" dt="2024-08-14T22:35:52.731" v="397" actId="478"/>
          <ac:picMkLst>
            <pc:docMk/>
            <pc:sldMk cId="2609211607" sldId="265"/>
            <ac:picMk id="4" creationId="{31DD7376-E5D0-ADC4-049A-43CC00D2843E}"/>
          </ac:picMkLst>
        </pc:picChg>
        <pc:picChg chg="add del mod ord">
          <ac:chgData name="Sam Henderson" userId="a39706c3242cb4ae" providerId="LiveId" clId="{94CC307F-FA17-4F0C-9244-D05D12FE2262}" dt="2024-08-14T22:35:52.409" v="396" actId="478"/>
          <ac:picMkLst>
            <pc:docMk/>
            <pc:sldMk cId="2609211607" sldId="265"/>
            <ac:picMk id="5" creationId="{9762C810-5C48-21FC-DD2B-BAC14546A2B2}"/>
          </ac:picMkLst>
        </pc:picChg>
        <pc:picChg chg="add del mod ord">
          <ac:chgData name="Sam Henderson" userId="a39706c3242cb4ae" providerId="LiveId" clId="{94CC307F-FA17-4F0C-9244-D05D12FE2262}" dt="2024-08-14T22:35:52.086" v="394" actId="478"/>
          <ac:picMkLst>
            <pc:docMk/>
            <pc:sldMk cId="2609211607" sldId="265"/>
            <ac:picMk id="6" creationId="{05E61699-494C-51EF-9055-64AB7FAD332F}"/>
          </ac:picMkLst>
        </pc:picChg>
        <pc:picChg chg="add del mod">
          <ac:chgData name="Sam Henderson" userId="a39706c3242cb4ae" providerId="LiveId" clId="{94CC307F-FA17-4F0C-9244-D05D12FE2262}" dt="2024-08-14T22:35:51.751" v="392" actId="478"/>
          <ac:picMkLst>
            <pc:docMk/>
            <pc:sldMk cId="2609211607" sldId="265"/>
            <ac:picMk id="7" creationId="{B7C914BE-00D1-7D9C-2E3D-8E06255E2232}"/>
          </ac:picMkLst>
        </pc:picChg>
        <pc:picChg chg="add del mod ord">
          <ac:chgData name="Sam Henderson" userId="a39706c3242cb4ae" providerId="LiveId" clId="{94CC307F-FA17-4F0C-9244-D05D12FE2262}" dt="2024-08-14T22:35:51.351" v="391" actId="478"/>
          <ac:picMkLst>
            <pc:docMk/>
            <pc:sldMk cId="2609211607" sldId="265"/>
            <ac:picMk id="8" creationId="{AA00C760-00E0-C980-D1B1-4FEEDDA5E3E6}"/>
          </ac:picMkLst>
        </pc:picChg>
        <pc:picChg chg="add del mod ord">
          <ac:chgData name="Sam Henderson" userId="a39706c3242cb4ae" providerId="LiveId" clId="{94CC307F-FA17-4F0C-9244-D05D12FE2262}" dt="2024-08-14T22:35:51.007" v="390" actId="478"/>
          <ac:picMkLst>
            <pc:docMk/>
            <pc:sldMk cId="2609211607" sldId="265"/>
            <ac:picMk id="9" creationId="{E12CBE34-C1D5-1AD5-33C7-56C76E45ABCB}"/>
          </ac:picMkLst>
        </pc:picChg>
        <pc:picChg chg="add mod ord modCrop">
          <ac:chgData name="Sam Henderson" userId="a39706c3242cb4ae" providerId="LiveId" clId="{94CC307F-FA17-4F0C-9244-D05D12FE2262}" dt="2024-08-15T13:47:30.019" v="1490" actId="732"/>
          <ac:picMkLst>
            <pc:docMk/>
            <pc:sldMk cId="2609211607" sldId="265"/>
            <ac:picMk id="10" creationId="{46E9CB38-D64C-3FD3-A6AC-6FCA5DD88EA7}"/>
          </ac:picMkLst>
        </pc:picChg>
        <pc:picChg chg="add del mod modCrop">
          <ac:chgData name="Sam Henderson" userId="a39706c3242cb4ae" providerId="LiveId" clId="{94CC307F-FA17-4F0C-9244-D05D12FE2262}" dt="2024-08-15T13:47:01.216" v="1482" actId="478"/>
          <ac:picMkLst>
            <pc:docMk/>
            <pc:sldMk cId="2609211607" sldId="265"/>
            <ac:picMk id="11" creationId="{E02C8851-F17D-8575-0025-BEB2F8966485}"/>
          </ac:picMkLst>
        </pc:picChg>
        <pc:picChg chg="add mod modCrop">
          <ac:chgData name="Sam Henderson" userId="a39706c3242cb4ae" providerId="LiveId" clId="{94CC307F-FA17-4F0C-9244-D05D12FE2262}" dt="2024-08-15T13:46:26.369" v="1475" actId="732"/>
          <ac:picMkLst>
            <pc:docMk/>
            <pc:sldMk cId="2609211607" sldId="265"/>
            <ac:picMk id="12" creationId="{11D1F70A-8DA3-C6C1-EE69-8FDB60B05F99}"/>
          </ac:picMkLst>
        </pc:picChg>
        <pc:picChg chg="add mod modCrop">
          <ac:chgData name="Sam Henderson" userId="a39706c3242cb4ae" providerId="LiveId" clId="{94CC307F-FA17-4F0C-9244-D05D12FE2262}" dt="2024-08-15T13:47:56.621" v="1497" actId="732"/>
          <ac:picMkLst>
            <pc:docMk/>
            <pc:sldMk cId="2609211607" sldId="265"/>
            <ac:picMk id="28" creationId="{D0006A7C-6D90-3488-5CAB-7342A2DDB28D}"/>
          </ac:picMkLst>
        </pc:picChg>
      </pc:sldChg>
      <pc:sldChg chg="addSp delSp modSp new del mod setBg">
        <pc:chgData name="Sam Henderson" userId="a39706c3242cb4ae" providerId="LiveId" clId="{94CC307F-FA17-4F0C-9244-D05D12FE2262}" dt="2024-08-14T23:30:26.908" v="520" actId="47"/>
        <pc:sldMkLst>
          <pc:docMk/>
          <pc:sldMk cId="3210356402" sldId="266"/>
        </pc:sldMkLst>
        <pc:spChg chg="del">
          <ac:chgData name="Sam Henderson" userId="a39706c3242cb4ae" providerId="LiveId" clId="{94CC307F-FA17-4F0C-9244-D05D12FE2262}" dt="2024-08-14T22:47:01.848" v="431" actId="478"/>
          <ac:spMkLst>
            <pc:docMk/>
            <pc:sldMk cId="3210356402" sldId="266"/>
            <ac:spMk id="2" creationId="{4EB0B885-C4A7-F0CE-1638-D30E1FABA704}"/>
          </ac:spMkLst>
        </pc:spChg>
        <pc:spChg chg="del">
          <ac:chgData name="Sam Henderson" userId="a39706c3242cb4ae" providerId="LiveId" clId="{94CC307F-FA17-4F0C-9244-D05D12FE2262}" dt="2024-08-14T22:47:02.514" v="432" actId="478"/>
          <ac:spMkLst>
            <pc:docMk/>
            <pc:sldMk cId="3210356402" sldId="266"/>
            <ac:spMk id="3" creationId="{1B61F604-5431-00EF-7CCA-5EAB9CE4F5EA}"/>
          </ac:spMkLst>
        </pc:spChg>
        <pc:spChg chg="add">
          <ac:chgData name="Sam Henderson" userId="a39706c3242cb4ae" providerId="LiveId" clId="{94CC307F-FA17-4F0C-9244-D05D12FE2262}" dt="2024-08-14T22:48:20.463" v="435" actId="26606"/>
          <ac:spMkLst>
            <pc:docMk/>
            <pc:sldMk cId="3210356402" sldId="266"/>
            <ac:spMk id="10" creationId="{1237BE7E-4891-403E-A451-64911745167F}"/>
          </ac:spMkLst>
        </pc:spChg>
        <pc:spChg chg="add">
          <ac:chgData name="Sam Henderson" userId="a39706c3242cb4ae" providerId="LiveId" clId="{94CC307F-FA17-4F0C-9244-D05D12FE2262}" dt="2024-08-14T22:48:20.463" v="435" actId="26606"/>
          <ac:spMkLst>
            <pc:docMk/>
            <pc:sldMk cId="3210356402" sldId="266"/>
            <ac:spMk id="12" creationId="{DB960A63-C68D-4FD1-AD9F-B6B98B320E0A}"/>
          </ac:spMkLst>
        </pc:spChg>
        <pc:spChg chg="add">
          <ac:chgData name="Sam Henderson" userId="a39706c3242cb4ae" providerId="LiveId" clId="{94CC307F-FA17-4F0C-9244-D05D12FE2262}" dt="2024-08-14T22:48:20.463" v="435" actId="26606"/>
          <ac:spMkLst>
            <pc:docMk/>
            <pc:sldMk cId="3210356402" sldId="266"/>
            <ac:spMk id="14" creationId="{2D896C4B-00AB-4C6E-AFB0-68503E8A34F2}"/>
          </ac:spMkLst>
        </pc:spChg>
        <pc:spChg chg="add">
          <ac:chgData name="Sam Henderson" userId="a39706c3242cb4ae" providerId="LiveId" clId="{94CC307F-FA17-4F0C-9244-D05D12FE2262}" dt="2024-08-14T22:48:20.463" v="435" actId="26606"/>
          <ac:spMkLst>
            <pc:docMk/>
            <pc:sldMk cId="3210356402" sldId="266"/>
            <ac:spMk id="16" creationId="{BAC8AB2A-3FC8-48A0-82D5-6CC49C3612B4}"/>
          </ac:spMkLst>
        </pc:spChg>
        <pc:spChg chg="add">
          <ac:chgData name="Sam Henderson" userId="a39706c3242cb4ae" providerId="LiveId" clId="{94CC307F-FA17-4F0C-9244-D05D12FE2262}" dt="2024-08-14T22:48:20.463" v="435" actId="26606"/>
          <ac:spMkLst>
            <pc:docMk/>
            <pc:sldMk cId="3210356402" sldId="266"/>
            <ac:spMk id="18" creationId="{CE484DC2-EDCE-4AB0-9BEB-D57C33411302}"/>
          </ac:spMkLst>
        </pc:spChg>
        <pc:picChg chg="add del mod">
          <ac:chgData name="Sam Henderson" userId="a39706c3242cb4ae" providerId="LiveId" clId="{94CC307F-FA17-4F0C-9244-D05D12FE2262}" dt="2024-08-14T23:16:00.098" v="478" actId="21"/>
          <ac:picMkLst>
            <pc:docMk/>
            <pc:sldMk cId="3210356402" sldId="266"/>
            <ac:picMk id="4" creationId="{11D1F70A-8DA3-C6C1-EE69-8FDB60B05F99}"/>
          </ac:picMkLst>
        </pc:picChg>
        <pc:picChg chg="add del mod">
          <ac:chgData name="Sam Henderson" userId="a39706c3242cb4ae" providerId="LiveId" clId="{94CC307F-FA17-4F0C-9244-D05D12FE2262}" dt="2024-08-14T23:16:14.330" v="482" actId="21"/>
          <ac:picMkLst>
            <pc:docMk/>
            <pc:sldMk cId="3210356402" sldId="266"/>
            <ac:picMk id="5" creationId="{D0006A7C-6D90-3488-5CAB-7342A2DDB28D}"/>
          </ac:picMkLst>
        </pc:picChg>
      </pc:sldChg>
      <pc:sldChg chg="addSp delSp modSp new mod setBg modNotesTx">
        <pc:chgData name="Sam Henderson" userId="a39706c3242cb4ae" providerId="LiveId" clId="{94CC307F-FA17-4F0C-9244-D05D12FE2262}" dt="2024-08-16T04:23:45.939" v="2118" actId="20577"/>
        <pc:sldMkLst>
          <pc:docMk/>
          <pc:sldMk cId="976085309" sldId="267"/>
        </pc:sldMkLst>
        <pc:spChg chg="del">
          <ac:chgData name="Sam Henderson" userId="a39706c3242cb4ae" providerId="LiveId" clId="{94CC307F-FA17-4F0C-9244-D05D12FE2262}" dt="2024-08-14T22:48:32.759" v="437" actId="478"/>
          <ac:spMkLst>
            <pc:docMk/>
            <pc:sldMk cId="976085309" sldId="267"/>
            <ac:spMk id="2" creationId="{58A172C0-4A26-E272-D1CF-C741AC716CF5}"/>
          </ac:spMkLst>
        </pc:spChg>
        <pc:spChg chg="add mod">
          <ac:chgData name="Sam Henderson" userId="a39706c3242cb4ae" providerId="LiveId" clId="{94CC307F-FA17-4F0C-9244-D05D12FE2262}" dt="2024-08-15T13:50:46.592" v="1518" actId="20577"/>
          <ac:spMkLst>
            <pc:docMk/>
            <pc:sldMk cId="976085309" sldId="267"/>
            <ac:spMk id="2" creationId="{6E6B34A8-E270-4ACA-0C33-99F8573F49B9}"/>
          </ac:spMkLst>
        </pc:spChg>
        <pc:spChg chg="add mod">
          <ac:chgData name="Sam Henderson" userId="a39706c3242cb4ae" providerId="LiveId" clId="{94CC307F-FA17-4F0C-9244-D05D12FE2262}" dt="2024-08-15T13:51:20.647" v="1527" actId="1076"/>
          <ac:spMkLst>
            <pc:docMk/>
            <pc:sldMk cId="976085309" sldId="267"/>
            <ac:spMk id="3" creationId="{1E3D832D-F0EF-F767-D51B-79617E3CE502}"/>
          </ac:spMkLst>
        </pc:spChg>
        <pc:spChg chg="del">
          <ac:chgData name="Sam Henderson" userId="a39706c3242cb4ae" providerId="LiveId" clId="{94CC307F-FA17-4F0C-9244-D05D12FE2262}" dt="2024-08-14T22:48:30.405" v="436" actId="478"/>
          <ac:spMkLst>
            <pc:docMk/>
            <pc:sldMk cId="976085309" sldId="267"/>
            <ac:spMk id="3" creationId="{DF7BC90A-435B-1CD5-3D98-98101D613B75}"/>
          </ac:spMkLst>
        </pc:spChg>
        <pc:spChg chg="add mod">
          <ac:chgData name="Sam Henderson" userId="a39706c3242cb4ae" providerId="LiveId" clId="{94CC307F-FA17-4F0C-9244-D05D12FE2262}" dt="2024-08-15T13:54:23.805" v="1619" actId="1076"/>
          <ac:spMkLst>
            <pc:docMk/>
            <pc:sldMk cId="976085309" sldId="267"/>
            <ac:spMk id="8" creationId="{C62873E7-F5B4-30EF-1696-7689A726874C}"/>
          </ac:spMkLst>
        </pc:spChg>
        <pc:spChg chg="add">
          <ac:chgData name="Sam Henderson" userId="a39706c3242cb4ae" providerId="LiveId" clId="{94CC307F-FA17-4F0C-9244-D05D12FE2262}" dt="2024-08-14T22:48:45.852" v="440" actId="26606"/>
          <ac:spMkLst>
            <pc:docMk/>
            <pc:sldMk cId="976085309" sldId="267"/>
            <ac:spMk id="10" creationId="{1237BE7E-4891-403E-A451-64911745167F}"/>
          </ac:spMkLst>
        </pc:spChg>
        <pc:spChg chg="add">
          <ac:chgData name="Sam Henderson" userId="a39706c3242cb4ae" providerId="LiveId" clId="{94CC307F-FA17-4F0C-9244-D05D12FE2262}" dt="2024-08-14T22:48:45.852" v="440" actId="26606"/>
          <ac:spMkLst>
            <pc:docMk/>
            <pc:sldMk cId="976085309" sldId="267"/>
            <ac:spMk id="12" creationId="{DB960A63-C68D-4FD1-AD9F-B6B98B320E0A}"/>
          </ac:spMkLst>
        </pc:spChg>
        <pc:spChg chg="add mod">
          <ac:chgData name="Sam Henderson" userId="a39706c3242cb4ae" providerId="LiveId" clId="{94CC307F-FA17-4F0C-9244-D05D12FE2262}" dt="2024-08-15T13:54:32.482" v="1622" actId="1076"/>
          <ac:spMkLst>
            <pc:docMk/>
            <pc:sldMk cId="976085309" sldId="267"/>
            <ac:spMk id="13" creationId="{2B927548-74AA-C6A6-3263-1C971350A1F5}"/>
          </ac:spMkLst>
        </pc:spChg>
        <pc:spChg chg="add">
          <ac:chgData name="Sam Henderson" userId="a39706c3242cb4ae" providerId="LiveId" clId="{94CC307F-FA17-4F0C-9244-D05D12FE2262}" dt="2024-08-14T22:48:45.852" v="440" actId="26606"/>
          <ac:spMkLst>
            <pc:docMk/>
            <pc:sldMk cId="976085309" sldId="267"/>
            <ac:spMk id="14" creationId="{2D896C4B-00AB-4C6E-AFB0-68503E8A34F2}"/>
          </ac:spMkLst>
        </pc:spChg>
        <pc:spChg chg="add mod">
          <ac:chgData name="Sam Henderson" userId="a39706c3242cb4ae" providerId="LiveId" clId="{94CC307F-FA17-4F0C-9244-D05D12FE2262}" dt="2024-08-15T14:13:07.339" v="1686" actId="1076"/>
          <ac:spMkLst>
            <pc:docMk/>
            <pc:sldMk cId="976085309" sldId="267"/>
            <ac:spMk id="15" creationId="{5DBE7E98-7D3D-8A67-83CC-6ED81115B007}"/>
          </ac:spMkLst>
        </pc:spChg>
        <pc:spChg chg="add">
          <ac:chgData name="Sam Henderson" userId="a39706c3242cb4ae" providerId="LiveId" clId="{94CC307F-FA17-4F0C-9244-D05D12FE2262}" dt="2024-08-14T22:48:45.852" v="440" actId="26606"/>
          <ac:spMkLst>
            <pc:docMk/>
            <pc:sldMk cId="976085309" sldId="267"/>
            <ac:spMk id="16" creationId="{BAC8AB2A-3FC8-48A0-82D5-6CC49C3612B4}"/>
          </ac:spMkLst>
        </pc:spChg>
        <pc:spChg chg="add">
          <ac:chgData name="Sam Henderson" userId="a39706c3242cb4ae" providerId="LiveId" clId="{94CC307F-FA17-4F0C-9244-D05D12FE2262}" dt="2024-08-14T22:48:45.852" v="440" actId="26606"/>
          <ac:spMkLst>
            <pc:docMk/>
            <pc:sldMk cId="976085309" sldId="267"/>
            <ac:spMk id="18" creationId="{CE484DC2-EDCE-4AB0-9BEB-D57C33411302}"/>
          </ac:spMkLst>
        </pc:spChg>
        <pc:picChg chg="add mod modCrop">
          <ac:chgData name="Sam Henderson" userId="a39706c3242cb4ae" providerId="LiveId" clId="{94CC307F-FA17-4F0C-9244-D05D12FE2262}" dt="2024-08-15T13:50:26.558" v="1512" actId="732"/>
          <ac:picMkLst>
            <pc:docMk/>
            <pc:sldMk cId="976085309" sldId="267"/>
            <ac:picMk id="4" creationId="{20BE2FBD-FB66-9124-E242-4F3B1921DC09}"/>
          </ac:picMkLst>
        </pc:picChg>
        <pc:picChg chg="add mod modCrop">
          <ac:chgData name="Sam Henderson" userId="a39706c3242cb4ae" providerId="LiveId" clId="{94CC307F-FA17-4F0C-9244-D05D12FE2262}" dt="2024-08-15T13:51:01.791" v="1521" actId="732"/>
          <ac:picMkLst>
            <pc:docMk/>
            <pc:sldMk cId="976085309" sldId="267"/>
            <ac:picMk id="5" creationId="{3C98397F-4049-D5E6-B8CB-33379216A49A}"/>
          </ac:picMkLst>
        </pc:picChg>
        <pc:picChg chg="add mod">
          <ac:chgData name="Sam Henderson" userId="a39706c3242cb4ae" providerId="LiveId" clId="{94CC307F-FA17-4F0C-9244-D05D12FE2262}" dt="2024-08-15T13:54:25.481" v="1620" actId="1076"/>
          <ac:picMkLst>
            <pc:docMk/>
            <pc:sldMk cId="976085309" sldId="267"/>
            <ac:picMk id="6" creationId="{AD177263-F669-536E-20C9-6BFC5EBCC1D6}"/>
          </ac:picMkLst>
        </pc:picChg>
        <pc:picChg chg="add mod modCrop">
          <ac:chgData name="Sam Henderson" userId="a39706c3242cb4ae" providerId="LiveId" clId="{94CC307F-FA17-4F0C-9244-D05D12FE2262}" dt="2024-08-15T13:54:13.060" v="1616" actId="1076"/>
          <ac:picMkLst>
            <pc:docMk/>
            <pc:sldMk cId="976085309" sldId="267"/>
            <ac:picMk id="7" creationId="{D1A20664-B80F-101F-F45B-8B9DA5A0A588}"/>
          </ac:picMkLst>
        </pc:picChg>
        <pc:picChg chg="add mod modCrop">
          <ac:chgData name="Sam Henderson" userId="a39706c3242cb4ae" providerId="LiveId" clId="{94CC307F-FA17-4F0C-9244-D05D12FE2262}" dt="2024-08-15T13:54:20.837" v="1618" actId="1076"/>
          <ac:picMkLst>
            <pc:docMk/>
            <pc:sldMk cId="976085309" sldId="267"/>
            <ac:picMk id="11" creationId="{AC7EE6DD-7C91-557A-D121-637183FA6254}"/>
          </ac:picMkLst>
        </pc:picChg>
      </pc:sldChg>
      <pc:sldChg chg="new del">
        <pc:chgData name="Sam Henderson" userId="a39706c3242cb4ae" providerId="LiveId" clId="{94CC307F-FA17-4F0C-9244-D05D12FE2262}" dt="2024-08-15T00:09:13.337" v="1413" actId="47"/>
        <pc:sldMkLst>
          <pc:docMk/>
          <pc:sldMk cId="3021581474" sldId="268"/>
        </pc:sldMkLst>
      </pc:sldChg>
      <pc:sldChg chg="new del">
        <pc:chgData name="Sam Henderson" userId="a39706c3242cb4ae" providerId="LiveId" clId="{94CC307F-FA17-4F0C-9244-D05D12FE2262}" dt="2024-08-15T00:09:14.428" v="1414" actId="47"/>
        <pc:sldMkLst>
          <pc:docMk/>
          <pc:sldMk cId="3070821719" sldId="269"/>
        </pc:sldMkLst>
      </pc:sldChg>
      <pc:sldChg chg="addSp delSp modSp new del mod ord setBg">
        <pc:chgData name="Sam Henderson" userId="a39706c3242cb4ae" providerId="LiveId" clId="{94CC307F-FA17-4F0C-9244-D05D12FE2262}" dt="2024-08-15T00:09:11.586" v="1412" actId="47"/>
        <pc:sldMkLst>
          <pc:docMk/>
          <pc:sldMk cId="1405259608" sldId="270"/>
        </pc:sldMkLst>
        <pc:spChg chg="del">
          <ac:chgData name="Sam Henderson" userId="a39706c3242cb4ae" providerId="LiveId" clId="{94CC307F-FA17-4F0C-9244-D05D12FE2262}" dt="2024-08-14T22:49:06.285" v="445" actId="478"/>
          <ac:spMkLst>
            <pc:docMk/>
            <pc:sldMk cId="1405259608" sldId="270"/>
            <ac:spMk id="2" creationId="{3C057781-657F-04A2-6F33-F3EBE2893DC3}"/>
          </ac:spMkLst>
        </pc:spChg>
        <pc:spChg chg="del">
          <ac:chgData name="Sam Henderson" userId="a39706c3242cb4ae" providerId="LiveId" clId="{94CC307F-FA17-4F0C-9244-D05D12FE2262}" dt="2024-08-14T22:49:05.564" v="444" actId="478"/>
          <ac:spMkLst>
            <pc:docMk/>
            <pc:sldMk cId="1405259608" sldId="270"/>
            <ac:spMk id="3" creationId="{8D85C370-0B47-2A8B-843A-8F6C7ADB7531}"/>
          </ac:spMkLst>
        </pc:spChg>
        <pc:spChg chg="add del">
          <ac:chgData name="Sam Henderson" userId="a39706c3242cb4ae" providerId="LiveId" clId="{94CC307F-FA17-4F0C-9244-D05D12FE2262}" dt="2024-08-14T22:49:46.182" v="447" actId="26606"/>
          <ac:spMkLst>
            <pc:docMk/>
            <pc:sldMk cId="1405259608" sldId="270"/>
            <ac:spMk id="11" creationId="{A7A0DB9F-FE6D-479A-BD2A-6F08C7136345}"/>
          </ac:spMkLst>
        </pc:spChg>
        <pc:spChg chg="add del">
          <ac:chgData name="Sam Henderson" userId="a39706c3242cb4ae" providerId="LiveId" clId="{94CC307F-FA17-4F0C-9244-D05D12FE2262}" dt="2024-08-14T22:49:46.182" v="447" actId="26606"/>
          <ac:spMkLst>
            <pc:docMk/>
            <pc:sldMk cId="1405259608" sldId="270"/>
            <ac:spMk id="13" creationId="{F5204A7C-F285-4ACB-9241-CDEC1CC491A1}"/>
          </ac:spMkLst>
        </pc:spChg>
        <pc:spChg chg="add del">
          <ac:chgData name="Sam Henderson" userId="a39706c3242cb4ae" providerId="LiveId" clId="{94CC307F-FA17-4F0C-9244-D05D12FE2262}" dt="2024-08-14T22:49:47.916" v="449" actId="26606"/>
          <ac:spMkLst>
            <pc:docMk/>
            <pc:sldMk cId="1405259608" sldId="270"/>
            <ac:spMk id="15" creationId="{7E474281-81D2-445B-80A1-0E2D4738085B}"/>
          </ac:spMkLst>
        </pc:spChg>
        <pc:spChg chg="add del">
          <ac:chgData name="Sam Henderson" userId="a39706c3242cb4ae" providerId="LiveId" clId="{94CC307F-FA17-4F0C-9244-D05D12FE2262}" dt="2024-08-14T22:49:56.712" v="451" actId="26606"/>
          <ac:spMkLst>
            <pc:docMk/>
            <pc:sldMk cId="1405259608" sldId="270"/>
            <ac:spMk id="17" creationId="{BAC8AB2A-3FC8-48A0-82D5-6CC49C3612B4}"/>
          </ac:spMkLst>
        </pc:spChg>
        <pc:spChg chg="add del">
          <ac:chgData name="Sam Henderson" userId="a39706c3242cb4ae" providerId="LiveId" clId="{94CC307F-FA17-4F0C-9244-D05D12FE2262}" dt="2024-08-14T22:49:56.712" v="451" actId="26606"/>
          <ac:spMkLst>
            <pc:docMk/>
            <pc:sldMk cId="1405259608" sldId="270"/>
            <ac:spMk id="18" creationId="{1237BE7E-4891-403E-A451-64911745167F}"/>
          </ac:spMkLst>
        </pc:spChg>
        <pc:spChg chg="add del">
          <ac:chgData name="Sam Henderson" userId="a39706c3242cb4ae" providerId="LiveId" clId="{94CC307F-FA17-4F0C-9244-D05D12FE2262}" dt="2024-08-14T22:49:56.712" v="451" actId="26606"/>
          <ac:spMkLst>
            <pc:docMk/>
            <pc:sldMk cId="1405259608" sldId="270"/>
            <ac:spMk id="19" creationId="{CE484DC2-EDCE-4AB0-9BEB-D57C33411302}"/>
          </ac:spMkLst>
        </pc:spChg>
        <pc:spChg chg="add del">
          <ac:chgData name="Sam Henderson" userId="a39706c3242cb4ae" providerId="LiveId" clId="{94CC307F-FA17-4F0C-9244-D05D12FE2262}" dt="2024-08-14T22:49:56.712" v="451" actId="26606"/>
          <ac:spMkLst>
            <pc:docMk/>
            <pc:sldMk cId="1405259608" sldId="270"/>
            <ac:spMk id="20" creationId="{DB960A63-C68D-4FD1-AD9F-B6B98B320E0A}"/>
          </ac:spMkLst>
        </pc:spChg>
        <pc:spChg chg="add del">
          <ac:chgData name="Sam Henderson" userId="a39706c3242cb4ae" providerId="LiveId" clId="{94CC307F-FA17-4F0C-9244-D05D12FE2262}" dt="2024-08-14T22:49:56.712" v="451" actId="26606"/>
          <ac:spMkLst>
            <pc:docMk/>
            <pc:sldMk cId="1405259608" sldId="270"/>
            <ac:spMk id="21" creationId="{2D896C4B-00AB-4C6E-AFB0-68503E8A34F2}"/>
          </ac:spMkLst>
        </pc:spChg>
        <pc:picChg chg="add mod ord modCrop">
          <ac:chgData name="Sam Henderson" userId="a39706c3242cb4ae" providerId="LiveId" clId="{94CC307F-FA17-4F0C-9244-D05D12FE2262}" dt="2024-08-14T22:57:35.293" v="470" actId="1076"/>
          <ac:picMkLst>
            <pc:docMk/>
            <pc:sldMk cId="1405259608" sldId="270"/>
            <ac:picMk id="5" creationId="{8F22EF47-0EE8-CECF-948E-3FE45F403C3F}"/>
          </ac:picMkLst>
        </pc:picChg>
        <pc:picChg chg="add del mod">
          <ac:chgData name="Sam Henderson" userId="a39706c3242cb4ae" providerId="LiveId" clId="{94CC307F-FA17-4F0C-9244-D05D12FE2262}" dt="2024-08-14T22:57:07.476" v="460" actId="478"/>
          <ac:picMkLst>
            <pc:docMk/>
            <pc:sldMk cId="1405259608" sldId="270"/>
            <ac:picMk id="6" creationId="{8C21B528-A793-7B7E-F8CE-46FF880B5F56}"/>
          </ac:picMkLst>
        </pc:picChg>
        <pc:picChg chg="add mod">
          <ac:chgData name="Sam Henderson" userId="a39706c3242cb4ae" providerId="LiveId" clId="{94CC307F-FA17-4F0C-9244-D05D12FE2262}" dt="2024-08-14T22:57:43.406" v="474" actId="1076"/>
          <ac:picMkLst>
            <pc:docMk/>
            <pc:sldMk cId="1405259608" sldId="270"/>
            <ac:picMk id="8" creationId="{A0432145-C1FF-44CC-EB87-EE6FAB8E7F54}"/>
          </ac:picMkLst>
        </pc:picChg>
      </pc:sldChg>
      <pc:sldChg chg="addSp delSp modSp add mod setBg addAnim modAnim delDesignElem modNotesTx">
        <pc:chgData name="Sam Henderson" userId="a39706c3242cb4ae" providerId="LiveId" clId="{94CC307F-FA17-4F0C-9244-D05D12FE2262}" dt="2024-08-15T14:12:38.218" v="1685" actId="20577"/>
        <pc:sldMkLst>
          <pc:docMk/>
          <pc:sldMk cId="2088596475" sldId="271"/>
        </pc:sldMkLst>
        <pc:spChg chg="mod">
          <ac:chgData name="Sam Henderson" userId="a39706c3242cb4ae" providerId="LiveId" clId="{94CC307F-FA17-4F0C-9244-D05D12FE2262}" dt="2024-08-14T22:33:58.473" v="329" actId="20577"/>
          <ac:spMkLst>
            <pc:docMk/>
            <pc:sldMk cId="2088596475" sldId="271"/>
            <ac:spMk id="2" creationId="{C5B79B73-7A8E-1E20-AC98-EBA6C9A8405E}"/>
          </ac:spMkLst>
        </pc:spChg>
        <pc:spChg chg="add">
          <ac:chgData name="Sam Henderson" userId="a39706c3242cb4ae" providerId="LiveId" clId="{94CC307F-FA17-4F0C-9244-D05D12FE2262}" dt="2024-08-14T22:33:38.566" v="303" actId="26606"/>
          <ac:spMkLst>
            <pc:docMk/>
            <pc:sldMk cId="2088596475" sldId="271"/>
            <ac:spMk id="4" creationId="{DAB482FD-C684-4DAA-AC4C-1739F51A98A0}"/>
          </ac:spMkLst>
        </pc:spChg>
        <pc:spChg chg="del">
          <ac:chgData name="Sam Henderson" userId="a39706c3242cb4ae" providerId="LiveId" clId="{94CC307F-FA17-4F0C-9244-D05D12FE2262}" dt="2024-08-14T22:33:30.191" v="301"/>
          <ac:spMkLst>
            <pc:docMk/>
            <pc:sldMk cId="2088596475" sldId="271"/>
            <ac:spMk id="7" creationId="{DAB482FD-C684-4DAA-AC4C-1739F51A98A0}"/>
          </ac:spMkLst>
        </pc:spChg>
        <pc:cxnChg chg="add">
          <ac:chgData name="Sam Henderson" userId="a39706c3242cb4ae" providerId="LiveId" clId="{94CC307F-FA17-4F0C-9244-D05D12FE2262}" dt="2024-08-14T22:33:38.566" v="303" actId="26606"/>
          <ac:cxnSpMkLst>
            <pc:docMk/>
            <pc:sldMk cId="2088596475" sldId="271"/>
            <ac:cxnSpMk id="5" creationId="{2DAA738B-EDF5-4694-B25A-3488245BC87C}"/>
          </ac:cxnSpMkLst>
        </pc:cxnChg>
        <pc:cxnChg chg="del">
          <ac:chgData name="Sam Henderson" userId="a39706c3242cb4ae" providerId="LiveId" clId="{94CC307F-FA17-4F0C-9244-D05D12FE2262}" dt="2024-08-14T22:33:30.191" v="301"/>
          <ac:cxnSpMkLst>
            <pc:docMk/>
            <pc:sldMk cId="2088596475" sldId="271"/>
            <ac:cxnSpMk id="9" creationId="{2DAA738B-EDF5-4694-B25A-3488245BC87C}"/>
          </ac:cxnSpMkLst>
        </pc:cxnChg>
      </pc:sldChg>
      <pc:sldChg chg="addSp delSp modSp add mod setBg delDesignElem modNotesTx">
        <pc:chgData name="Sam Henderson" userId="a39706c3242cb4ae" providerId="LiveId" clId="{94CC307F-FA17-4F0C-9244-D05D12FE2262}" dt="2024-08-16T14:27:36.254" v="2162" actId="20577"/>
        <pc:sldMkLst>
          <pc:docMk/>
          <pc:sldMk cId="2422848146" sldId="272"/>
        </pc:sldMkLst>
        <pc:spChg chg="mod">
          <ac:chgData name="Sam Henderson" userId="a39706c3242cb4ae" providerId="LiveId" clId="{94CC307F-FA17-4F0C-9244-D05D12FE2262}" dt="2024-08-15T14:41:08.702" v="1970" actId="20577"/>
          <ac:spMkLst>
            <pc:docMk/>
            <pc:sldMk cId="2422848146" sldId="272"/>
            <ac:spMk id="2" creationId="{C5B79B73-7A8E-1E20-AC98-EBA6C9A8405E}"/>
          </ac:spMkLst>
        </pc:spChg>
        <pc:spChg chg="del">
          <ac:chgData name="Sam Henderson" userId="a39706c3242cb4ae" providerId="LiveId" clId="{94CC307F-FA17-4F0C-9244-D05D12FE2262}" dt="2024-08-15T14:41:03.822" v="1960"/>
          <ac:spMkLst>
            <pc:docMk/>
            <pc:sldMk cId="2422848146" sldId="272"/>
            <ac:spMk id="4" creationId="{DAB482FD-C684-4DAA-AC4C-1739F51A98A0}"/>
          </ac:spMkLst>
        </pc:spChg>
        <pc:spChg chg="add">
          <ac:chgData name="Sam Henderson" userId="a39706c3242cb4ae" providerId="LiveId" clId="{94CC307F-FA17-4F0C-9244-D05D12FE2262}" dt="2024-08-15T14:41:12.537" v="1971" actId="26606"/>
          <ac:spMkLst>
            <pc:docMk/>
            <pc:sldMk cId="2422848146" sldId="272"/>
            <ac:spMk id="7" creationId="{DAB482FD-C684-4DAA-AC4C-1739F51A98A0}"/>
          </ac:spMkLst>
        </pc:spChg>
        <pc:cxnChg chg="del">
          <ac:chgData name="Sam Henderson" userId="a39706c3242cb4ae" providerId="LiveId" clId="{94CC307F-FA17-4F0C-9244-D05D12FE2262}" dt="2024-08-15T14:41:03.822" v="1960"/>
          <ac:cxnSpMkLst>
            <pc:docMk/>
            <pc:sldMk cId="2422848146" sldId="272"/>
            <ac:cxnSpMk id="5" creationId="{2DAA738B-EDF5-4694-B25A-3488245BC87C}"/>
          </ac:cxnSpMkLst>
        </pc:cxnChg>
        <pc:cxnChg chg="add">
          <ac:chgData name="Sam Henderson" userId="a39706c3242cb4ae" providerId="LiveId" clId="{94CC307F-FA17-4F0C-9244-D05D12FE2262}" dt="2024-08-15T14:41:12.537" v="1971" actId="26606"/>
          <ac:cxnSpMkLst>
            <pc:docMk/>
            <pc:sldMk cId="2422848146" sldId="272"/>
            <ac:cxnSpMk id="9" creationId="{2DAA738B-EDF5-4694-B25A-3488245BC87C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5A88A-A7ED-4637-9C3D-30951DC4C1DC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5CCA7E-44C5-428B-B0A3-CB9E4B381847}">
      <dgm:prSet/>
      <dgm:spPr/>
      <dgm:t>
        <a:bodyPr/>
        <a:lstStyle/>
        <a:p>
          <a:r>
            <a:rPr lang="en-US"/>
            <a:t>SONY, MSFT, NVDA, F, TSLA, VT</a:t>
          </a:r>
        </a:p>
      </dgm:t>
    </dgm:pt>
    <dgm:pt modelId="{FC3E6B33-7754-4AA6-885C-C9A2A7598897}" type="parTrans" cxnId="{671191B2-2ABE-4B1F-BF85-E7ADA2E62D15}">
      <dgm:prSet/>
      <dgm:spPr/>
      <dgm:t>
        <a:bodyPr/>
        <a:lstStyle/>
        <a:p>
          <a:endParaRPr lang="en-US"/>
        </a:p>
      </dgm:t>
    </dgm:pt>
    <dgm:pt modelId="{A9DB951D-5894-4B6E-969C-CF98E5F656B3}" type="sibTrans" cxnId="{671191B2-2ABE-4B1F-BF85-E7ADA2E62D15}">
      <dgm:prSet/>
      <dgm:spPr/>
      <dgm:t>
        <a:bodyPr/>
        <a:lstStyle/>
        <a:p>
          <a:endParaRPr lang="en-US"/>
        </a:p>
      </dgm:t>
    </dgm:pt>
    <dgm:pt modelId="{816B64FC-3D84-4E05-AA33-F896934EA870}">
      <dgm:prSet/>
      <dgm:spPr/>
      <dgm:t>
        <a:bodyPr/>
        <a:lstStyle/>
        <a:p>
          <a:r>
            <a:rPr lang="en-US"/>
            <a:t>Polygon REST API</a:t>
          </a:r>
        </a:p>
      </dgm:t>
    </dgm:pt>
    <dgm:pt modelId="{722E4110-8EF7-4A1A-B006-E25572F581A7}" type="parTrans" cxnId="{4BB2C6E5-4B7B-4A6F-9A18-863031EA4D5B}">
      <dgm:prSet/>
      <dgm:spPr/>
      <dgm:t>
        <a:bodyPr/>
        <a:lstStyle/>
        <a:p>
          <a:endParaRPr lang="en-US"/>
        </a:p>
      </dgm:t>
    </dgm:pt>
    <dgm:pt modelId="{5191155A-DA18-4E0C-A49E-D3907FF6FAC4}" type="sibTrans" cxnId="{4BB2C6E5-4B7B-4A6F-9A18-863031EA4D5B}">
      <dgm:prSet/>
      <dgm:spPr/>
      <dgm:t>
        <a:bodyPr/>
        <a:lstStyle/>
        <a:p>
          <a:endParaRPr lang="en-US"/>
        </a:p>
      </dgm:t>
    </dgm:pt>
    <dgm:pt modelId="{E2C31132-0DE1-495D-94D4-2A17E1824E26}">
      <dgm:prSet/>
      <dgm:spPr/>
      <dgm:t>
        <a:bodyPr/>
        <a:lstStyle/>
        <a:p>
          <a:r>
            <a:rPr lang="en-US"/>
            <a:t>Store with Pandas</a:t>
          </a:r>
        </a:p>
      </dgm:t>
    </dgm:pt>
    <dgm:pt modelId="{7A195F73-89FB-47E2-AEB1-E2FE347AD095}" type="parTrans" cxnId="{E4619EC8-8103-412C-AC02-10E2BB226918}">
      <dgm:prSet/>
      <dgm:spPr/>
      <dgm:t>
        <a:bodyPr/>
        <a:lstStyle/>
        <a:p>
          <a:endParaRPr lang="en-US"/>
        </a:p>
      </dgm:t>
    </dgm:pt>
    <dgm:pt modelId="{9BB240CB-EFA6-4B1D-900B-D32B15E6BD59}" type="sibTrans" cxnId="{E4619EC8-8103-412C-AC02-10E2BB226918}">
      <dgm:prSet/>
      <dgm:spPr/>
      <dgm:t>
        <a:bodyPr/>
        <a:lstStyle/>
        <a:p>
          <a:endParaRPr lang="en-US"/>
        </a:p>
      </dgm:t>
    </dgm:pt>
    <dgm:pt modelId="{943B9EAE-439C-4D63-8F2C-5E30A2D3505C}" type="pres">
      <dgm:prSet presAssocID="{FE35A88A-A7ED-4637-9C3D-30951DC4C1DC}" presName="diagram" presStyleCnt="0">
        <dgm:presLayoutVars>
          <dgm:dir/>
          <dgm:resizeHandles val="exact"/>
        </dgm:presLayoutVars>
      </dgm:prSet>
      <dgm:spPr/>
    </dgm:pt>
    <dgm:pt modelId="{C6A4E6FA-28FA-407E-9868-1A3271E9BE89}" type="pres">
      <dgm:prSet presAssocID="{485CCA7E-44C5-428B-B0A3-CB9E4B381847}" presName="node" presStyleLbl="node1" presStyleIdx="0" presStyleCnt="3">
        <dgm:presLayoutVars>
          <dgm:bulletEnabled val="1"/>
        </dgm:presLayoutVars>
      </dgm:prSet>
      <dgm:spPr/>
    </dgm:pt>
    <dgm:pt modelId="{FA573EBC-A068-4577-A9C4-04DC7FF797CE}" type="pres">
      <dgm:prSet presAssocID="{A9DB951D-5894-4B6E-969C-CF98E5F656B3}" presName="sibTrans" presStyleLbl="sibTrans2D1" presStyleIdx="0" presStyleCnt="2"/>
      <dgm:spPr/>
    </dgm:pt>
    <dgm:pt modelId="{FA4A34D8-F4F7-4860-961C-D1D08D49EFFC}" type="pres">
      <dgm:prSet presAssocID="{A9DB951D-5894-4B6E-969C-CF98E5F656B3}" presName="connectorText" presStyleLbl="sibTrans2D1" presStyleIdx="0" presStyleCnt="2"/>
      <dgm:spPr/>
    </dgm:pt>
    <dgm:pt modelId="{05C94554-D7FE-4633-8543-19B148E39B1D}" type="pres">
      <dgm:prSet presAssocID="{816B64FC-3D84-4E05-AA33-F896934EA870}" presName="node" presStyleLbl="node1" presStyleIdx="1" presStyleCnt="3">
        <dgm:presLayoutVars>
          <dgm:bulletEnabled val="1"/>
        </dgm:presLayoutVars>
      </dgm:prSet>
      <dgm:spPr/>
    </dgm:pt>
    <dgm:pt modelId="{92888F68-7440-421B-BCEA-C7C3E78E4E84}" type="pres">
      <dgm:prSet presAssocID="{5191155A-DA18-4E0C-A49E-D3907FF6FAC4}" presName="sibTrans" presStyleLbl="sibTrans2D1" presStyleIdx="1" presStyleCnt="2"/>
      <dgm:spPr/>
    </dgm:pt>
    <dgm:pt modelId="{897EF641-0B7D-4273-BB8E-C9784D21FA1C}" type="pres">
      <dgm:prSet presAssocID="{5191155A-DA18-4E0C-A49E-D3907FF6FAC4}" presName="connectorText" presStyleLbl="sibTrans2D1" presStyleIdx="1" presStyleCnt="2"/>
      <dgm:spPr/>
    </dgm:pt>
    <dgm:pt modelId="{00337327-127F-4CC8-BEE8-8FABE63127E5}" type="pres">
      <dgm:prSet presAssocID="{E2C31132-0DE1-495D-94D4-2A17E1824E26}" presName="node" presStyleLbl="node1" presStyleIdx="2" presStyleCnt="3">
        <dgm:presLayoutVars>
          <dgm:bulletEnabled val="1"/>
        </dgm:presLayoutVars>
      </dgm:prSet>
      <dgm:spPr/>
    </dgm:pt>
  </dgm:ptLst>
  <dgm:cxnLst>
    <dgm:cxn modelId="{6D407A1D-81B2-4A27-B070-B80853A2B5DD}" type="presOf" srcId="{485CCA7E-44C5-428B-B0A3-CB9E4B381847}" destId="{C6A4E6FA-28FA-407E-9868-1A3271E9BE89}" srcOrd="0" destOrd="0" presId="urn:microsoft.com/office/officeart/2005/8/layout/process5"/>
    <dgm:cxn modelId="{0A1C145C-4CCE-4E8D-BC70-14D02BC11FA0}" type="presOf" srcId="{A9DB951D-5894-4B6E-969C-CF98E5F656B3}" destId="{FA573EBC-A068-4577-A9C4-04DC7FF797CE}" srcOrd="0" destOrd="0" presId="urn:microsoft.com/office/officeart/2005/8/layout/process5"/>
    <dgm:cxn modelId="{D526F342-D1C8-4BFB-8538-07B66FA7CE22}" type="presOf" srcId="{816B64FC-3D84-4E05-AA33-F896934EA870}" destId="{05C94554-D7FE-4633-8543-19B148E39B1D}" srcOrd="0" destOrd="0" presId="urn:microsoft.com/office/officeart/2005/8/layout/process5"/>
    <dgm:cxn modelId="{5CDB8C88-3DF7-47FD-B326-AF9DC304DFD9}" type="presOf" srcId="{5191155A-DA18-4E0C-A49E-D3907FF6FAC4}" destId="{897EF641-0B7D-4273-BB8E-C9784D21FA1C}" srcOrd="1" destOrd="0" presId="urn:microsoft.com/office/officeart/2005/8/layout/process5"/>
    <dgm:cxn modelId="{6B23A68D-6D0B-4301-9B49-B9AFEAF5ED98}" type="presOf" srcId="{5191155A-DA18-4E0C-A49E-D3907FF6FAC4}" destId="{92888F68-7440-421B-BCEA-C7C3E78E4E84}" srcOrd="0" destOrd="0" presId="urn:microsoft.com/office/officeart/2005/8/layout/process5"/>
    <dgm:cxn modelId="{B2427CA6-FB9F-433B-823F-31CA2644571B}" type="presOf" srcId="{FE35A88A-A7ED-4637-9C3D-30951DC4C1DC}" destId="{943B9EAE-439C-4D63-8F2C-5E30A2D3505C}" srcOrd="0" destOrd="0" presId="urn:microsoft.com/office/officeart/2005/8/layout/process5"/>
    <dgm:cxn modelId="{671191B2-2ABE-4B1F-BF85-E7ADA2E62D15}" srcId="{FE35A88A-A7ED-4637-9C3D-30951DC4C1DC}" destId="{485CCA7E-44C5-428B-B0A3-CB9E4B381847}" srcOrd="0" destOrd="0" parTransId="{FC3E6B33-7754-4AA6-885C-C9A2A7598897}" sibTransId="{A9DB951D-5894-4B6E-969C-CF98E5F656B3}"/>
    <dgm:cxn modelId="{22E86ABB-A3B9-43F1-A701-D13B179FE407}" type="presOf" srcId="{A9DB951D-5894-4B6E-969C-CF98E5F656B3}" destId="{FA4A34D8-F4F7-4860-961C-D1D08D49EFFC}" srcOrd="1" destOrd="0" presId="urn:microsoft.com/office/officeart/2005/8/layout/process5"/>
    <dgm:cxn modelId="{E4619EC8-8103-412C-AC02-10E2BB226918}" srcId="{FE35A88A-A7ED-4637-9C3D-30951DC4C1DC}" destId="{E2C31132-0DE1-495D-94D4-2A17E1824E26}" srcOrd="2" destOrd="0" parTransId="{7A195F73-89FB-47E2-AEB1-E2FE347AD095}" sibTransId="{9BB240CB-EFA6-4B1D-900B-D32B15E6BD59}"/>
    <dgm:cxn modelId="{4BB2C6E5-4B7B-4A6F-9A18-863031EA4D5B}" srcId="{FE35A88A-A7ED-4637-9C3D-30951DC4C1DC}" destId="{816B64FC-3D84-4E05-AA33-F896934EA870}" srcOrd="1" destOrd="0" parTransId="{722E4110-8EF7-4A1A-B006-E25572F581A7}" sibTransId="{5191155A-DA18-4E0C-A49E-D3907FF6FAC4}"/>
    <dgm:cxn modelId="{0F339FFA-BF85-4986-AB5F-C6209608D8A4}" type="presOf" srcId="{E2C31132-0DE1-495D-94D4-2A17E1824E26}" destId="{00337327-127F-4CC8-BEE8-8FABE63127E5}" srcOrd="0" destOrd="0" presId="urn:microsoft.com/office/officeart/2005/8/layout/process5"/>
    <dgm:cxn modelId="{6663865D-8F5F-47D5-94EC-055783078F07}" type="presParOf" srcId="{943B9EAE-439C-4D63-8F2C-5E30A2D3505C}" destId="{C6A4E6FA-28FA-407E-9868-1A3271E9BE89}" srcOrd="0" destOrd="0" presId="urn:microsoft.com/office/officeart/2005/8/layout/process5"/>
    <dgm:cxn modelId="{DB48F83F-587E-4660-85EE-3531DAABFA13}" type="presParOf" srcId="{943B9EAE-439C-4D63-8F2C-5E30A2D3505C}" destId="{FA573EBC-A068-4577-A9C4-04DC7FF797CE}" srcOrd="1" destOrd="0" presId="urn:microsoft.com/office/officeart/2005/8/layout/process5"/>
    <dgm:cxn modelId="{949B392B-ACA4-46BF-906E-4BFF808DAF4D}" type="presParOf" srcId="{FA573EBC-A068-4577-A9C4-04DC7FF797CE}" destId="{FA4A34D8-F4F7-4860-961C-D1D08D49EFFC}" srcOrd="0" destOrd="0" presId="urn:microsoft.com/office/officeart/2005/8/layout/process5"/>
    <dgm:cxn modelId="{122A2BA8-76A6-4E54-B20F-131BDBC68A3E}" type="presParOf" srcId="{943B9EAE-439C-4D63-8F2C-5E30A2D3505C}" destId="{05C94554-D7FE-4633-8543-19B148E39B1D}" srcOrd="2" destOrd="0" presId="urn:microsoft.com/office/officeart/2005/8/layout/process5"/>
    <dgm:cxn modelId="{ED60EA99-3375-4164-B35F-750DA7DD02B8}" type="presParOf" srcId="{943B9EAE-439C-4D63-8F2C-5E30A2D3505C}" destId="{92888F68-7440-421B-BCEA-C7C3E78E4E84}" srcOrd="3" destOrd="0" presId="urn:microsoft.com/office/officeart/2005/8/layout/process5"/>
    <dgm:cxn modelId="{42471AC0-4C27-41B1-8547-463B1C866C84}" type="presParOf" srcId="{92888F68-7440-421B-BCEA-C7C3E78E4E84}" destId="{897EF641-0B7D-4273-BB8E-C9784D21FA1C}" srcOrd="0" destOrd="0" presId="urn:microsoft.com/office/officeart/2005/8/layout/process5"/>
    <dgm:cxn modelId="{182F04DE-D40A-48B7-B333-F11EA3BF1454}" type="presParOf" srcId="{943B9EAE-439C-4D63-8F2C-5E30A2D3505C}" destId="{00337327-127F-4CC8-BEE8-8FABE63127E5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FBA83-9553-4410-9336-787614764097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DFF6B8-D473-4433-9BFA-9EAECBD3957A}">
      <dgm:prSet/>
      <dgm:spPr/>
      <dgm:t>
        <a:bodyPr/>
        <a:lstStyle/>
        <a:p>
          <a:r>
            <a:rPr lang="en-US"/>
            <a:t>Check</a:t>
          </a:r>
        </a:p>
      </dgm:t>
    </dgm:pt>
    <dgm:pt modelId="{04CCC805-1165-4292-8763-BEB16B4600B8}" type="parTrans" cxnId="{692E7A91-A10A-485E-8CE0-6D62D03C1080}">
      <dgm:prSet/>
      <dgm:spPr/>
      <dgm:t>
        <a:bodyPr/>
        <a:lstStyle/>
        <a:p>
          <a:endParaRPr lang="en-US"/>
        </a:p>
      </dgm:t>
    </dgm:pt>
    <dgm:pt modelId="{3629F3AE-4095-4805-8143-CE58ECA36832}" type="sibTrans" cxnId="{692E7A91-A10A-485E-8CE0-6D62D03C1080}">
      <dgm:prSet/>
      <dgm:spPr/>
      <dgm:t>
        <a:bodyPr/>
        <a:lstStyle/>
        <a:p>
          <a:endParaRPr lang="en-US"/>
        </a:p>
      </dgm:t>
    </dgm:pt>
    <dgm:pt modelId="{7C928837-10DE-4AE3-92F9-90D5144FF619}">
      <dgm:prSet/>
      <dgm:spPr/>
      <dgm:t>
        <a:bodyPr/>
        <a:lstStyle/>
        <a:p>
          <a:r>
            <a:rPr lang="en-US"/>
            <a:t>Check data, columns, values, and data types</a:t>
          </a:r>
        </a:p>
      </dgm:t>
    </dgm:pt>
    <dgm:pt modelId="{1A2F9E96-5A9D-4CD6-AF68-7FBDCDF5DB87}" type="parTrans" cxnId="{CEC6A720-1F5C-4242-8C07-1960CEB97DF3}">
      <dgm:prSet/>
      <dgm:spPr/>
      <dgm:t>
        <a:bodyPr/>
        <a:lstStyle/>
        <a:p>
          <a:endParaRPr lang="en-US"/>
        </a:p>
      </dgm:t>
    </dgm:pt>
    <dgm:pt modelId="{177D6912-510C-4FBE-8741-11D98A5765C6}" type="sibTrans" cxnId="{CEC6A720-1F5C-4242-8C07-1960CEB97DF3}">
      <dgm:prSet/>
      <dgm:spPr/>
      <dgm:t>
        <a:bodyPr/>
        <a:lstStyle/>
        <a:p>
          <a:endParaRPr lang="en-US"/>
        </a:p>
      </dgm:t>
    </dgm:pt>
    <dgm:pt modelId="{0F541EE3-93C2-4668-AD26-2894DDC40C3E}">
      <dgm:prSet/>
      <dgm:spPr/>
      <dgm:t>
        <a:bodyPr/>
        <a:lstStyle/>
        <a:p>
          <a:r>
            <a:rPr lang="en-US"/>
            <a:t>Remove</a:t>
          </a:r>
        </a:p>
      </dgm:t>
    </dgm:pt>
    <dgm:pt modelId="{A72E3AF0-343D-4056-AEE8-5C6D5851E0F1}" type="parTrans" cxnId="{23AAEA45-6DF0-460A-9C7D-F0D0E035116A}">
      <dgm:prSet/>
      <dgm:spPr/>
      <dgm:t>
        <a:bodyPr/>
        <a:lstStyle/>
        <a:p>
          <a:endParaRPr lang="en-US"/>
        </a:p>
      </dgm:t>
    </dgm:pt>
    <dgm:pt modelId="{3EB4F1E2-423E-42D3-B3E0-A01D62ECB9DD}" type="sibTrans" cxnId="{23AAEA45-6DF0-460A-9C7D-F0D0E035116A}">
      <dgm:prSet/>
      <dgm:spPr/>
      <dgm:t>
        <a:bodyPr/>
        <a:lstStyle/>
        <a:p>
          <a:endParaRPr lang="en-US"/>
        </a:p>
      </dgm:t>
    </dgm:pt>
    <dgm:pt modelId="{ABE849BC-D555-445D-AF92-D33E0D4B6ACC}">
      <dgm:prSet/>
      <dgm:spPr/>
      <dgm:t>
        <a:bodyPr/>
        <a:lstStyle/>
        <a:p>
          <a:r>
            <a:rPr lang="en-US"/>
            <a:t>Remove unused columns</a:t>
          </a:r>
        </a:p>
      </dgm:t>
    </dgm:pt>
    <dgm:pt modelId="{5F4335A8-10C7-43C0-9EDA-AE2BE92E3CA2}" type="parTrans" cxnId="{84F66C85-3AF7-4460-B8FA-C6856DF056AB}">
      <dgm:prSet/>
      <dgm:spPr/>
      <dgm:t>
        <a:bodyPr/>
        <a:lstStyle/>
        <a:p>
          <a:endParaRPr lang="en-US"/>
        </a:p>
      </dgm:t>
    </dgm:pt>
    <dgm:pt modelId="{460BA9F8-C2B3-4990-AB9F-72A9B6719B5F}" type="sibTrans" cxnId="{84F66C85-3AF7-4460-B8FA-C6856DF056AB}">
      <dgm:prSet/>
      <dgm:spPr/>
      <dgm:t>
        <a:bodyPr/>
        <a:lstStyle/>
        <a:p>
          <a:endParaRPr lang="en-US"/>
        </a:p>
      </dgm:t>
    </dgm:pt>
    <dgm:pt modelId="{005E511B-3687-4FC4-A51D-64B5B6B380D8}">
      <dgm:prSet/>
      <dgm:spPr/>
      <dgm:t>
        <a:bodyPr/>
        <a:lstStyle/>
        <a:p>
          <a:r>
            <a:rPr lang="en-US"/>
            <a:t>Convert</a:t>
          </a:r>
        </a:p>
      </dgm:t>
    </dgm:pt>
    <dgm:pt modelId="{04C09CDF-3BDE-4EE1-8D29-1F4E2E61C561}" type="parTrans" cxnId="{9AF08FCA-6B9F-473A-A607-263D88EB6E0E}">
      <dgm:prSet/>
      <dgm:spPr/>
      <dgm:t>
        <a:bodyPr/>
        <a:lstStyle/>
        <a:p>
          <a:endParaRPr lang="en-US"/>
        </a:p>
      </dgm:t>
    </dgm:pt>
    <dgm:pt modelId="{94A6E29D-19D8-4F0F-995C-7D64AD999B71}" type="sibTrans" cxnId="{9AF08FCA-6B9F-473A-A607-263D88EB6E0E}">
      <dgm:prSet/>
      <dgm:spPr/>
      <dgm:t>
        <a:bodyPr/>
        <a:lstStyle/>
        <a:p>
          <a:endParaRPr lang="en-US"/>
        </a:p>
      </dgm:t>
    </dgm:pt>
    <dgm:pt modelId="{AF0FE1BC-C6DA-4FF0-9DF2-8C8FB04DE32E}">
      <dgm:prSet/>
      <dgm:spPr/>
      <dgm:t>
        <a:bodyPr/>
        <a:lstStyle/>
        <a:p>
          <a:r>
            <a:rPr lang="en-US"/>
            <a:t>Convert data types</a:t>
          </a:r>
        </a:p>
      </dgm:t>
    </dgm:pt>
    <dgm:pt modelId="{E02F4477-F9F0-43E4-84C8-50ACFFCAA6EE}" type="parTrans" cxnId="{E924E493-627E-49D8-A47B-F49C0050DA9E}">
      <dgm:prSet/>
      <dgm:spPr/>
      <dgm:t>
        <a:bodyPr/>
        <a:lstStyle/>
        <a:p>
          <a:endParaRPr lang="en-US"/>
        </a:p>
      </dgm:t>
    </dgm:pt>
    <dgm:pt modelId="{42CEA7A1-D60E-448A-99E9-055BF39E5918}" type="sibTrans" cxnId="{E924E493-627E-49D8-A47B-F49C0050DA9E}">
      <dgm:prSet/>
      <dgm:spPr/>
      <dgm:t>
        <a:bodyPr/>
        <a:lstStyle/>
        <a:p>
          <a:endParaRPr lang="en-US"/>
        </a:p>
      </dgm:t>
    </dgm:pt>
    <dgm:pt modelId="{19088C3D-A388-4402-8A32-9C03E3634172}" type="pres">
      <dgm:prSet presAssocID="{765FBA83-9553-4410-9336-787614764097}" presName="Name0" presStyleCnt="0">
        <dgm:presLayoutVars>
          <dgm:dir/>
          <dgm:animLvl val="lvl"/>
          <dgm:resizeHandles val="exact"/>
        </dgm:presLayoutVars>
      </dgm:prSet>
      <dgm:spPr/>
    </dgm:pt>
    <dgm:pt modelId="{8C90A940-CC3F-47CD-9C8F-6170089CD0E1}" type="pres">
      <dgm:prSet presAssocID="{28DFF6B8-D473-4433-9BFA-9EAECBD3957A}" presName="linNode" presStyleCnt="0"/>
      <dgm:spPr/>
    </dgm:pt>
    <dgm:pt modelId="{B50B5857-73DF-4A64-A6C4-231D12E3D123}" type="pres">
      <dgm:prSet presAssocID="{28DFF6B8-D473-4433-9BFA-9EAECBD3957A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7ABE40D2-1B3E-4DC6-9556-33256324A430}" type="pres">
      <dgm:prSet presAssocID="{28DFF6B8-D473-4433-9BFA-9EAECBD3957A}" presName="descendantText" presStyleLbl="alignNode1" presStyleIdx="0" presStyleCnt="3">
        <dgm:presLayoutVars>
          <dgm:bulletEnabled/>
        </dgm:presLayoutVars>
      </dgm:prSet>
      <dgm:spPr/>
    </dgm:pt>
    <dgm:pt modelId="{F350243A-EAA1-4971-9805-5352623685A5}" type="pres">
      <dgm:prSet presAssocID="{3629F3AE-4095-4805-8143-CE58ECA36832}" presName="sp" presStyleCnt="0"/>
      <dgm:spPr/>
    </dgm:pt>
    <dgm:pt modelId="{D6BFD8DA-77D9-41AC-9D56-47BA34F3A018}" type="pres">
      <dgm:prSet presAssocID="{0F541EE3-93C2-4668-AD26-2894DDC40C3E}" presName="linNode" presStyleCnt="0"/>
      <dgm:spPr/>
    </dgm:pt>
    <dgm:pt modelId="{374E7CF9-7BBA-423D-B472-FD5A5D5A0ABA}" type="pres">
      <dgm:prSet presAssocID="{0F541EE3-93C2-4668-AD26-2894DDC40C3E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95888AAC-B304-4310-8D49-FF9A57700EFC}" type="pres">
      <dgm:prSet presAssocID="{0F541EE3-93C2-4668-AD26-2894DDC40C3E}" presName="descendantText" presStyleLbl="alignNode1" presStyleIdx="1" presStyleCnt="3">
        <dgm:presLayoutVars>
          <dgm:bulletEnabled/>
        </dgm:presLayoutVars>
      </dgm:prSet>
      <dgm:spPr/>
    </dgm:pt>
    <dgm:pt modelId="{09574D7F-7F84-46EC-98FC-11D8FB4FED81}" type="pres">
      <dgm:prSet presAssocID="{3EB4F1E2-423E-42D3-B3E0-A01D62ECB9DD}" presName="sp" presStyleCnt="0"/>
      <dgm:spPr/>
    </dgm:pt>
    <dgm:pt modelId="{E55036DE-2450-41D3-86EC-787B4EBF499B}" type="pres">
      <dgm:prSet presAssocID="{005E511B-3687-4FC4-A51D-64B5B6B380D8}" presName="linNode" presStyleCnt="0"/>
      <dgm:spPr/>
    </dgm:pt>
    <dgm:pt modelId="{8FCA3404-DDFF-432D-B0E2-ABCFC5F2BDBE}" type="pres">
      <dgm:prSet presAssocID="{005E511B-3687-4FC4-A51D-64B5B6B380D8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D42E23E5-BE2B-4038-8FB0-A4C36E80516B}" type="pres">
      <dgm:prSet presAssocID="{005E511B-3687-4FC4-A51D-64B5B6B380D8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9BFC6D1C-5BA3-43C3-AC63-F5C13659DE22}" type="presOf" srcId="{ABE849BC-D555-445D-AF92-D33E0D4B6ACC}" destId="{95888AAC-B304-4310-8D49-FF9A57700EFC}" srcOrd="0" destOrd="0" presId="urn:microsoft.com/office/officeart/2016/7/layout/VerticalHollowActionList"/>
    <dgm:cxn modelId="{CEC6A720-1F5C-4242-8C07-1960CEB97DF3}" srcId="{28DFF6B8-D473-4433-9BFA-9EAECBD3957A}" destId="{7C928837-10DE-4AE3-92F9-90D5144FF619}" srcOrd="0" destOrd="0" parTransId="{1A2F9E96-5A9D-4CD6-AF68-7FBDCDF5DB87}" sibTransId="{177D6912-510C-4FBE-8741-11D98A5765C6}"/>
    <dgm:cxn modelId="{A6DB1D27-EFCF-4232-A735-BFD9867D342A}" type="presOf" srcId="{765FBA83-9553-4410-9336-787614764097}" destId="{19088C3D-A388-4402-8A32-9C03E3634172}" srcOrd="0" destOrd="0" presId="urn:microsoft.com/office/officeart/2016/7/layout/VerticalHollowActionList"/>
    <dgm:cxn modelId="{05729643-EA0A-4A6E-BD33-3A222B24AD8A}" type="presOf" srcId="{AF0FE1BC-C6DA-4FF0-9DF2-8C8FB04DE32E}" destId="{D42E23E5-BE2B-4038-8FB0-A4C36E80516B}" srcOrd="0" destOrd="0" presId="urn:microsoft.com/office/officeart/2016/7/layout/VerticalHollowActionList"/>
    <dgm:cxn modelId="{23AAEA45-6DF0-460A-9C7D-F0D0E035116A}" srcId="{765FBA83-9553-4410-9336-787614764097}" destId="{0F541EE3-93C2-4668-AD26-2894DDC40C3E}" srcOrd="1" destOrd="0" parTransId="{A72E3AF0-343D-4056-AEE8-5C6D5851E0F1}" sibTransId="{3EB4F1E2-423E-42D3-B3E0-A01D62ECB9DD}"/>
    <dgm:cxn modelId="{BC20534E-C9A0-40DF-A1A9-BF4E908005D0}" type="presOf" srcId="{7C928837-10DE-4AE3-92F9-90D5144FF619}" destId="{7ABE40D2-1B3E-4DC6-9556-33256324A430}" srcOrd="0" destOrd="0" presId="urn:microsoft.com/office/officeart/2016/7/layout/VerticalHollowActionList"/>
    <dgm:cxn modelId="{CE413D7F-50FC-4E11-B7BC-CCB309627419}" type="presOf" srcId="{28DFF6B8-D473-4433-9BFA-9EAECBD3957A}" destId="{B50B5857-73DF-4A64-A6C4-231D12E3D123}" srcOrd="0" destOrd="0" presId="urn:microsoft.com/office/officeart/2016/7/layout/VerticalHollowActionList"/>
    <dgm:cxn modelId="{84F66C85-3AF7-4460-B8FA-C6856DF056AB}" srcId="{0F541EE3-93C2-4668-AD26-2894DDC40C3E}" destId="{ABE849BC-D555-445D-AF92-D33E0D4B6ACC}" srcOrd="0" destOrd="0" parTransId="{5F4335A8-10C7-43C0-9EDA-AE2BE92E3CA2}" sibTransId="{460BA9F8-C2B3-4990-AB9F-72A9B6719B5F}"/>
    <dgm:cxn modelId="{692E7A91-A10A-485E-8CE0-6D62D03C1080}" srcId="{765FBA83-9553-4410-9336-787614764097}" destId="{28DFF6B8-D473-4433-9BFA-9EAECBD3957A}" srcOrd="0" destOrd="0" parTransId="{04CCC805-1165-4292-8763-BEB16B4600B8}" sibTransId="{3629F3AE-4095-4805-8143-CE58ECA36832}"/>
    <dgm:cxn modelId="{E924E493-627E-49D8-A47B-F49C0050DA9E}" srcId="{005E511B-3687-4FC4-A51D-64B5B6B380D8}" destId="{AF0FE1BC-C6DA-4FF0-9DF2-8C8FB04DE32E}" srcOrd="0" destOrd="0" parTransId="{E02F4477-F9F0-43E4-84C8-50ACFFCAA6EE}" sibTransId="{42CEA7A1-D60E-448A-99E9-055BF39E5918}"/>
    <dgm:cxn modelId="{DBDDBBBF-A50B-49DD-9250-CD9C8903EEB1}" type="presOf" srcId="{0F541EE3-93C2-4668-AD26-2894DDC40C3E}" destId="{374E7CF9-7BBA-423D-B472-FD5A5D5A0ABA}" srcOrd="0" destOrd="0" presId="urn:microsoft.com/office/officeart/2016/7/layout/VerticalHollowActionList"/>
    <dgm:cxn modelId="{781A20C2-EE5C-4D77-80A4-9E76A933A25D}" type="presOf" srcId="{005E511B-3687-4FC4-A51D-64B5B6B380D8}" destId="{8FCA3404-DDFF-432D-B0E2-ABCFC5F2BDBE}" srcOrd="0" destOrd="0" presId="urn:microsoft.com/office/officeart/2016/7/layout/VerticalHollowActionList"/>
    <dgm:cxn modelId="{9AF08FCA-6B9F-473A-A607-263D88EB6E0E}" srcId="{765FBA83-9553-4410-9336-787614764097}" destId="{005E511B-3687-4FC4-A51D-64B5B6B380D8}" srcOrd="2" destOrd="0" parTransId="{04C09CDF-3BDE-4EE1-8D29-1F4E2E61C561}" sibTransId="{94A6E29D-19D8-4F0F-995C-7D64AD999B71}"/>
    <dgm:cxn modelId="{1C8811D7-01E1-4C62-9483-3C22AB0AF36B}" type="presParOf" srcId="{19088C3D-A388-4402-8A32-9C03E3634172}" destId="{8C90A940-CC3F-47CD-9C8F-6170089CD0E1}" srcOrd="0" destOrd="0" presId="urn:microsoft.com/office/officeart/2016/7/layout/VerticalHollowActionList"/>
    <dgm:cxn modelId="{6BC4BCB5-6D7D-439F-A178-AC456650F5FA}" type="presParOf" srcId="{8C90A940-CC3F-47CD-9C8F-6170089CD0E1}" destId="{B50B5857-73DF-4A64-A6C4-231D12E3D123}" srcOrd="0" destOrd="0" presId="urn:microsoft.com/office/officeart/2016/7/layout/VerticalHollowActionList"/>
    <dgm:cxn modelId="{710EDFCB-70C7-443A-A481-C81E6C176C2D}" type="presParOf" srcId="{8C90A940-CC3F-47CD-9C8F-6170089CD0E1}" destId="{7ABE40D2-1B3E-4DC6-9556-33256324A430}" srcOrd="1" destOrd="0" presId="urn:microsoft.com/office/officeart/2016/7/layout/VerticalHollowActionList"/>
    <dgm:cxn modelId="{FA311303-0EF2-474D-9262-74C3B8C6B474}" type="presParOf" srcId="{19088C3D-A388-4402-8A32-9C03E3634172}" destId="{F350243A-EAA1-4971-9805-5352623685A5}" srcOrd="1" destOrd="0" presId="urn:microsoft.com/office/officeart/2016/7/layout/VerticalHollowActionList"/>
    <dgm:cxn modelId="{5441FAA0-C8C8-4542-A98A-73131AEF1B77}" type="presParOf" srcId="{19088C3D-A388-4402-8A32-9C03E3634172}" destId="{D6BFD8DA-77D9-41AC-9D56-47BA34F3A018}" srcOrd="2" destOrd="0" presId="urn:microsoft.com/office/officeart/2016/7/layout/VerticalHollowActionList"/>
    <dgm:cxn modelId="{D41BFC7F-D175-40A9-B2EF-8F5D5551A9FA}" type="presParOf" srcId="{D6BFD8DA-77D9-41AC-9D56-47BA34F3A018}" destId="{374E7CF9-7BBA-423D-B472-FD5A5D5A0ABA}" srcOrd="0" destOrd="0" presId="urn:microsoft.com/office/officeart/2016/7/layout/VerticalHollowActionList"/>
    <dgm:cxn modelId="{5C318AB1-8328-4A28-A8DD-73CEE6C9B658}" type="presParOf" srcId="{D6BFD8DA-77D9-41AC-9D56-47BA34F3A018}" destId="{95888AAC-B304-4310-8D49-FF9A57700EFC}" srcOrd="1" destOrd="0" presId="urn:microsoft.com/office/officeart/2016/7/layout/VerticalHollowActionList"/>
    <dgm:cxn modelId="{948F80BD-E17B-4768-99F9-7D6E76BEAF63}" type="presParOf" srcId="{19088C3D-A388-4402-8A32-9C03E3634172}" destId="{09574D7F-7F84-46EC-98FC-11D8FB4FED81}" srcOrd="3" destOrd="0" presId="urn:microsoft.com/office/officeart/2016/7/layout/VerticalHollowActionList"/>
    <dgm:cxn modelId="{03C24A88-2DF2-4F9E-B591-4AF5158443FC}" type="presParOf" srcId="{19088C3D-A388-4402-8A32-9C03E3634172}" destId="{E55036DE-2450-41D3-86EC-787B4EBF499B}" srcOrd="4" destOrd="0" presId="urn:microsoft.com/office/officeart/2016/7/layout/VerticalHollowActionList"/>
    <dgm:cxn modelId="{433468CA-14EA-41CB-8835-2AF52537E079}" type="presParOf" srcId="{E55036DE-2450-41D3-86EC-787B4EBF499B}" destId="{8FCA3404-DDFF-432D-B0E2-ABCFC5F2BDBE}" srcOrd="0" destOrd="0" presId="urn:microsoft.com/office/officeart/2016/7/layout/VerticalHollowActionList"/>
    <dgm:cxn modelId="{AA807888-D1F0-4103-924B-0B0BC10C567E}" type="presParOf" srcId="{E55036DE-2450-41D3-86EC-787B4EBF499B}" destId="{D42E23E5-BE2B-4038-8FB0-A4C36E80516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8F5EC9-DFE5-420E-91BE-D7A0AC7B8E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4610A5-CADA-4E15-9277-D607E92F7B25}">
      <dgm:prSet/>
      <dgm:spPr/>
      <dgm:t>
        <a:bodyPr/>
        <a:lstStyle/>
        <a:p>
          <a:pPr>
            <a:defRPr cap="all"/>
          </a:pPr>
          <a:r>
            <a:rPr lang="en-US"/>
            <a:t>Convert to CSV</a:t>
          </a:r>
        </a:p>
      </dgm:t>
    </dgm:pt>
    <dgm:pt modelId="{15859A5A-4928-4532-9405-E17AA5226503}" type="parTrans" cxnId="{C4A3E6FE-E8D6-4C32-8648-6A9EE707BBCA}">
      <dgm:prSet/>
      <dgm:spPr/>
      <dgm:t>
        <a:bodyPr/>
        <a:lstStyle/>
        <a:p>
          <a:endParaRPr lang="en-US"/>
        </a:p>
      </dgm:t>
    </dgm:pt>
    <dgm:pt modelId="{B18EA4A2-8F78-4110-A4E2-BDF431DBD9EC}" type="sibTrans" cxnId="{C4A3E6FE-E8D6-4C32-8648-6A9EE707BBCA}">
      <dgm:prSet/>
      <dgm:spPr/>
      <dgm:t>
        <a:bodyPr/>
        <a:lstStyle/>
        <a:p>
          <a:endParaRPr lang="en-US"/>
        </a:p>
      </dgm:t>
    </dgm:pt>
    <dgm:pt modelId="{8CCAE816-9F64-4D65-944F-4BB481AF189C}">
      <dgm:prSet/>
      <dgm:spPr/>
      <dgm:t>
        <a:bodyPr/>
        <a:lstStyle/>
        <a:p>
          <a:pPr>
            <a:defRPr cap="all"/>
          </a:pPr>
          <a:r>
            <a:rPr lang="en-US"/>
            <a:t>Load into SSMS</a:t>
          </a:r>
        </a:p>
      </dgm:t>
    </dgm:pt>
    <dgm:pt modelId="{660F4E73-4FF3-41BC-A415-A3CF5C44C192}" type="parTrans" cxnId="{7E3BE9F5-C5AF-450F-BED9-ACBB7B714AB1}">
      <dgm:prSet/>
      <dgm:spPr/>
      <dgm:t>
        <a:bodyPr/>
        <a:lstStyle/>
        <a:p>
          <a:endParaRPr lang="en-US"/>
        </a:p>
      </dgm:t>
    </dgm:pt>
    <dgm:pt modelId="{9658556D-DBE2-42FA-8714-D2804BFFFDCA}" type="sibTrans" cxnId="{7E3BE9F5-C5AF-450F-BED9-ACBB7B714AB1}">
      <dgm:prSet/>
      <dgm:spPr/>
      <dgm:t>
        <a:bodyPr/>
        <a:lstStyle/>
        <a:p>
          <a:endParaRPr lang="en-US"/>
        </a:p>
      </dgm:t>
    </dgm:pt>
    <dgm:pt modelId="{D2D72E8B-D9FD-410A-A806-66F15CCFF905}" type="pres">
      <dgm:prSet presAssocID="{6A8F5EC9-DFE5-420E-91BE-D7A0AC7B8EFB}" presName="root" presStyleCnt="0">
        <dgm:presLayoutVars>
          <dgm:dir/>
          <dgm:resizeHandles val="exact"/>
        </dgm:presLayoutVars>
      </dgm:prSet>
      <dgm:spPr/>
    </dgm:pt>
    <dgm:pt modelId="{A8C81548-1405-47A8-AD56-AF92704972D4}" type="pres">
      <dgm:prSet presAssocID="{DE4610A5-CADA-4E15-9277-D607E92F7B25}" presName="compNode" presStyleCnt="0"/>
      <dgm:spPr/>
    </dgm:pt>
    <dgm:pt modelId="{D8032834-D97A-4AA5-AE03-FECC025D9BD2}" type="pres">
      <dgm:prSet presAssocID="{DE4610A5-CADA-4E15-9277-D607E92F7B2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1E4BC33-9A60-4520-8A4F-B85030DEFF1C}" type="pres">
      <dgm:prSet presAssocID="{DE4610A5-CADA-4E15-9277-D607E92F7B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A7DF94D1-7DC9-4076-96D8-1C7BA1CAC451}" type="pres">
      <dgm:prSet presAssocID="{DE4610A5-CADA-4E15-9277-D607E92F7B25}" presName="spaceRect" presStyleCnt="0"/>
      <dgm:spPr/>
    </dgm:pt>
    <dgm:pt modelId="{896079B2-D30F-49FD-9763-B566579067EF}" type="pres">
      <dgm:prSet presAssocID="{DE4610A5-CADA-4E15-9277-D607E92F7B25}" presName="textRect" presStyleLbl="revTx" presStyleIdx="0" presStyleCnt="2">
        <dgm:presLayoutVars>
          <dgm:chMax val="1"/>
          <dgm:chPref val="1"/>
        </dgm:presLayoutVars>
      </dgm:prSet>
      <dgm:spPr/>
    </dgm:pt>
    <dgm:pt modelId="{B05AEE03-9561-4691-BD8B-ED09B179111E}" type="pres">
      <dgm:prSet presAssocID="{B18EA4A2-8F78-4110-A4E2-BDF431DBD9EC}" presName="sibTrans" presStyleCnt="0"/>
      <dgm:spPr/>
    </dgm:pt>
    <dgm:pt modelId="{16F2025E-2864-43CF-BE86-0D00D67A9584}" type="pres">
      <dgm:prSet presAssocID="{8CCAE816-9F64-4D65-944F-4BB481AF189C}" presName="compNode" presStyleCnt="0"/>
      <dgm:spPr/>
    </dgm:pt>
    <dgm:pt modelId="{2FB08670-AE25-420E-91E3-8CDC5225E514}" type="pres">
      <dgm:prSet presAssocID="{8CCAE816-9F64-4D65-944F-4BB481AF189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5E0E53B-C1D3-4BBE-ACBD-D34F4A5D92DB}" type="pres">
      <dgm:prSet presAssocID="{8CCAE816-9F64-4D65-944F-4BB481AF18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432F85EE-5B95-433B-A9EB-11E6C732966F}" type="pres">
      <dgm:prSet presAssocID="{8CCAE816-9F64-4D65-944F-4BB481AF189C}" presName="spaceRect" presStyleCnt="0"/>
      <dgm:spPr/>
    </dgm:pt>
    <dgm:pt modelId="{AEB75847-D0C9-4931-8CB6-F228160BBB30}" type="pres">
      <dgm:prSet presAssocID="{8CCAE816-9F64-4D65-944F-4BB481AF189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7B4000-F89A-4607-A519-BE9C7465679D}" type="presOf" srcId="{8CCAE816-9F64-4D65-944F-4BB481AF189C}" destId="{AEB75847-D0C9-4931-8CB6-F228160BBB30}" srcOrd="0" destOrd="0" presId="urn:microsoft.com/office/officeart/2018/5/layout/IconLeafLabelList"/>
    <dgm:cxn modelId="{E2C5CD15-CC74-4C7B-8BE6-3B27098079DC}" type="presOf" srcId="{6A8F5EC9-DFE5-420E-91BE-D7A0AC7B8EFB}" destId="{D2D72E8B-D9FD-410A-A806-66F15CCFF905}" srcOrd="0" destOrd="0" presId="urn:microsoft.com/office/officeart/2018/5/layout/IconLeafLabelList"/>
    <dgm:cxn modelId="{CD27F67F-9C51-49F6-AF10-46A97F4D11D1}" type="presOf" srcId="{DE4610A5-CADA-4E15-9277-D607E92F7B25}" destId="{896079B2-D30F-49FD-9763-B566579067EF}" srcOrd="0" destOrd="0" presId="urn:microsoft.com/office/officeart/2018/5/layout/IconLeafLabelList"/>
    <dgm:cxn modelId="{7E3BE9F5-C5AF-450F-BED9-ACBB7B714AB1}" srcId="{6A8F5EC9-DFE5-420E-91BE-D7A0AC7B8EFB}" destId="{8CCAE816-9F64-4D65-944F-4BB481AF189C}" srcOrd="1" destOrd="0" parTransId="{660F4E73-4FF3-41BC-A415-A3CF5C44C192}" sibTransId="{9658556D-DBE2-42FA-8714-D2804BFFFDCA}"/>
    <dgm:cxn modelId="{C4A3E6FE-E8D6-4C32-8648-6A9EE707BBCA}" srcId="{6A8F5EC9-DFE5-420E-91BE-D7A0AC7B8EFB}" destId="{DE4610A5-CADA-4E15-9277-D607E92F7B25}" srcOrd="0" destOrd="0" parTransId="{15859A5A-4928-4532-9405-E17AA5226503}" sibTransId="{B18EA4A2-8F78-4110-A4E2-BDF431DBD9EC}"/>
    <dgm:cxn modelId="{124D9188-6129-46CC-8000-9A8ECA2A10B8}" type="presParOf" srcId="{D2D72E8B-D9FD-410A-A806-66F15CCFF905}" destId="{A8C81548-1405-47A8-AD56-AF92704972D4}" srcOrd="0" destOrd="0" presId="urn:microsoft.com/office/officeart/2018/5/layout/IconLeafLabelList"/>
    <dgm:cxn modelId="{64FDC03E-6DF4-4C00-B873-68EC42F881A7}" type="presParOf" srcId="{A8C81548-1405-47A8-AD56-AF92704972D4}" destId="{D8032834-D97A-4AA5-AE03-FECC025D9BD2}" srcOrd="0" destOrd="0" presId="urn:microsoft.com/office/officeart/2018/5/layout/IconLeafLabelList"/>
    <dgm:cxn modelId="{E0A5DC23-7096-4941-8D7E-6FFE88E3FBED}" type="presParOf" srcId="{A8C81548-1405-47A8-AD56-AF92704972D4}" destId="{51E4BC33-9A60-4520-8A4F-B85030DEFF1C}" srcOrd="1" destOrd="0" presId="urn:microsoft.com/office/officeart/2018/5/layout/IconLeafLabelList"/>
    <dgm:cxn modelId="{32F1E47E-D68A-4147-A6D9-B746786E9F3A}" type="presParOf" srcId="{A8C81548-1405-47A8-AD56-AF92704972D4}" destId="{A7DF94D1-7DC9-4076-96D8-1C7BA1CAC451}" srcOrd="2" destOrd="0" presId="urn:microsoft.com/office/officeart/2018/5/layout/IconLeafLabelList"/>
    <dgm:cxn modelId="{3295F494-628C-4ACE-A10B-07482DB846C0}" type="presParOf" srcId="{A8C81548-1405-47A8-AD56-AF92704972D4}" destId="{896079B2-D30F-49FD-9763-B566579067EF}" srcOrd="3" destOrd="0" presId="urn:microsoft.com/office/officeart/2018/5/layout/IconLeafLabelList"/>
    <dgm:cxn modelId="{3FFC7630-5813-4662-91F2-E6AD7282C5B3}" type="presParOf" srcId="{D2D72E8B-D9FD-410A-A806-66F15CCFF905}" destId="{B05AEE03-9561-4691-BD8B-ED09B179111E}" srcOrd="1" destOrd="0" presId="urn:microsoft.com/office/officeart/2018/5/layout/IconLeafLabelList"/>
    <dgm:cxn modelId="{C5C53BAD-6483-4F6C-9DC4-174628404183}" type="presParOf" srcId="{D2D72E8B-D9FD-410A-A806-66F15CCFF905}" destId="{16F2025E-2864-43CF-BE86-0D00D67A9584}" srcOrd="2" destOrd="0" presId="urn:microsoft.com/office/officeart/2018/5/layout/IconLeafLabelList"/>
    <dgm:cxn modelId="{4588636F-EEA6-4DDC-8F31-EE0A1658CD23}" type="presParOf" srcId="{16F2025E-2864-43CF-BE86-0D00D67A9584}" destId="{2FB08670-AE25-420E-91E3-8CDC5225E514}" srcOrd="0" destOrd="0" presId="urn:microsoft.com/office/officeart/2018/5/layout/IconLeafLabelList"/>
    <dgm:cxn modelId="{70EF4180-E5CE-43FC-8DF9-7E9116347429}" type="presParOf" srcId="{16F2025E-2864-43CF-BE86-0D00D67A9584}" destId="{B5E0E53B-C1D3-4BBE-ACBD-D34F4A5D92DB}" srcOrd="1" destOrd="0" presId="urn:microsoft.com/office/officeart/2018/5/layout/IconLeafLabelList"/>
    <dgm:cxn modelId="{B70D520B-5685-402D-B04A-86999326C50A}" type="presParOf" srcId="{16F2025E-2864-43CF-BE86-0D00D67A9584}" destId="{432F85EE-5B95-433B-A9EB-11E6C732966F}" srcOrd="2" destOrd="0" presId="urn:microsoft.com/office/officeart/2018/5/layout/IconLeafLabelList"/>
    <dgm:cxn modelId="{66FDD446-0484-468A-B000-60EEFF1BC631}" type="presParOf" srcId="{16F2025E-2864-43CF-BE86-0D00D67A9584}" destId="{AEB75847-D0C9-4931-8CB6-F228160BBB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4E6FA-28FA-407E-9868-1A3271E9BE89}">
      <dsp:nvSpPr>
        <dsp:cNvPr id="0" name=""/>
        <dsp:cNvSpPr/>
      </dsp:nvSpPr>
      <dsp:spPr>
        <a:xfrm>
          <a:off x="9099" y="1213659"/>
          <a:ext cx="2719861" cy="1631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SONY, MSFT, NVDA, F, TSLA, VT</a:t>
          </a:r>
        </a:p>
      </dsp:txBody>
      <dsp:txXfrm>
        <a:off x="56896" y="1261456"/>
        <a:ext cx="2624267" cy="1536323"/>
      </dsp:txXfrm>
    </dsp:sp>
    <dsp:sp modelId="{FA573EBC-A068-4577-A9C4-04DC7FF797CE}">
      <dsp:nvSpPr>
        <dsp:cNvPr id="0" name=""/>
        <dsp:cNvSpPr/>
      </dsp:nvSpPr>
      <dsp:spPr>
        <a:xfrm>
          <a:off x="2968309" y="1692355"/>
          <a:ext cx="576610" cy="674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68309" y="1827260"/>
        <a:ext cx="403627" cy="404715"/>
      </dsp:txXfrm>
    </dsp:sp>
    <dsp:sp modelId="{05C94554-D7FE-4633-8543-19B148E39B1D}">
      <dsp:nvSpPr>
        <dsp:cNvPr id="0" name=""/>
        <dsp:cNvSpPr/>
      </dsp:nvSpPr>
      <dsp:spPr>
        <a:xfrm>
          <a:off x="3816906" y="1213659"/>
          <a:ext cx="2719861" cy="1631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Polygon REST API</a:t>
          </a:r>
        </a:p>
      </dsp:txBody>
      <dsp:txXfrm>
        <a:off x="3864703" y="1261456"/>
        <a:ext cx="2624267" cy="1536323"/>
      </dsp:txXfrm>
    </dsp:sp>
    <dsp:sp modelId="{92888F68-7440-421B-BCEA-C7C3E78E4E84}">
      <dsp:nvSpPr>
        <dsp:cNvPr id="0" name=""/>
        <dsp:cNvSpPr/>
      </dsp:nvSpPr>
      <dsp:spPr>
        <a:xfrm>
          <a:off x="6776116" y="1692355"/>
          <a:ext cx="576610" cy="674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776116" y="1827260"/>
        <a:ext cx="403627" cy="404715"/>
      </dsp:txXfrm>
    </dsp:sp>
    <dsp:sp modelId="{00337327-127F-4CC8-BEE8-8FABE63127E5}">
      <dsp:nvSpPr>
        <dsp:cNvPr id="0" name=""/>
        <dsp:cNvSpPr/>
      </dsp:nvSpPr>
      <dsp:spPr>
        <a:xfrm>
          <a:off x="7624713" y="1213659"/>
          <a:ext cx="2719861" cy="1631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Store with Pandas</a:t>
          </a:r>
        </a:p>
      </dsp:txBody>
      <dsp:txXfrm>
        <a:off x="7672510" y="1261456"/>
        <a:ext cx="2624267" cy="1536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E40D2-1B3E-4DC6-9556-33256324A430}">
      <dsp:nvSpPr>
        <dsp:cNvPr id="0" name=""/>
        <dsp:cNvSpPr/>
      </dsp:nvSpPr>
      <dsp:spPr>
        <a:xfrm>
          <a:off x="2070735" y="1268"/>
          <a:ext cx="8282940" cy="13002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712" tIns="330257" rIns="160712" bIns="3302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 data, columns, values, and data types</a:t>
          </a:r>
        </a:p>
      </dsp:txBody>
      <dsp:txXfrm>
        <a:off x="2070735" y="1268"/>
        <a:ext cx="8282940" cy="1300224"/>
      </dsp:txXfrm>
    </dsp:sp>
    <dsp:sp modelId="{B50B5857-73DF-4A64-A6C4-231D12E3D123}">
      <dsp:nvSpPr>
        <dsp:cNvPr id="0" name=""/>
        <dsp:cNvSpPr/>
      </dsp:nvSpPr>
      <dsp:spPr>
        <a:xfrm>
          <a:off x="0" y="1268"/>
          <a:ext cx="2070735" cy="13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76" tIns="128433" rIns="109576" bIns="1284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Check</a:t>
          </a:r>
        </a:p>
      </dsp:txBody>
      <dsp:txXfrm>
        <a:off x="0" y="1268"/>
        <a:ext cx="2070735" cy="1300224"/>
      </dsp:txXfrm>
    </dsp:sp>
    <dsp:sp modelId="{95888AAC-B304-4310-8D49-FF9A57700EFC}">
      <dsp:nvSpPr>
        <dsp:cNvPr id="0" name=""/>
        <dsp:cNvSpPr/>
      </dsp:nvSpPr>
      <dsp:spPr>
        <a:xfrm>
          <a:off x="2070735" y="1379506"/>
          <a:ext cx="8282940" cy="1300224"/>
        </a:xfrm>
        <a:prstGeom prst="rec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712" tIns="330257" rIns="160712" bIns="3302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Remove unused columns</a:t>
          </a:r>
        </a:p>
      </dsp:txBody>
      <dsp:txXfrm>
        <a:off x="2070735" y="1379506"/>
        <a:ext cx="8282940" cy="1300224"/>
      </dsp:txXfrm>
    </dsp:sp>
    <dsp:sp modelId="{374E7CF9-7BBA-423D-B472-FD5A5D5A0ABA}">
      <dsp:nvSpPr>
        <dsp:cNvPr id="0" name=""/>
        <dsp:cNvSpPr/>
      </dsp:nvSpPr>
      <dsp:spPr>
        <a:xfrm>
          <a:off x="0" y="1379506"/>
          <a:ext cx="2070735" cy="13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76" tIns="128433" rIns="109576" bIns="1284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Remove</a:t>
          </a:r>
        </a:p>
      </dsp:txBody>
      <dsp:txXfrm>
        <a:off x="0" y="1379506"/>
        <a:ext cx="2070735" cy="1300224"/>
      </dsp:txXfrm>
    </dsp:sp>
    <dsp:sp modelId="{D42E23E5-BE2B-4038-8FB0-A4C36E80516B}">
      <dsp:nvSpPr>
        <dsp:cNvPr id="0" name=""/>
        <dsp:cNvSpPr/>
      </dsp:nvSpPr>
      <dsp:spPr>
        <a:xfrm>
          <a:off x="2070735" y="2757744"/>
          <a:ext cx="8282940" cy="1300224"/>
        </a:xfrm>
        <a:prstGeom prst="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712" tIns="330257" rIns="160712" bIns="3302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Convert data types</a:t>
          </a:r>
        </a:p>
      </dsp:txBody>
      <dsp:txXfrm>
        <a:off x="2070735" y="2757744"/>
        <a:ext cx="8282940" cy="1300224"/>
      </dsp:txXfrm>
    </dsp:sp>
    <dsp:sp modelId="{8FCA3404-DDFF-432D-B0E2-ABCFC5F2BDBE}">
      <dsp:nvSpPr>
        <dsp:cNvPr id="0" name=""/>
        <dsp:cNvSpPr/>
      </dsp:nvSpPr>
      <dsp:spPr>
        <a:xfrm>
          <a:off x="0" y="2757744"/>
          <a:ext cx="2070735" cy="13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76" tIns="128433" rIns="109576" bIns="1284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Convert</a:t>
          </a:r>
        </a:p>
      </dsp:txBody>
      <dsp:txXfrm>
        <a:off x="0" y="2757744"/>
        <a:ext cx="2070735" cy="1300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32834-D97A-4AA5-AE03-FECC025D9BD2}">
      <dsp:nvSpPr>
        <dsp:cNvPr id="0" name=""/>
        <dsp:cNvSpPr/>
      </dsp:nvSpPr>
      <dsp:spPr>
        <a:xfrm>
          <a:off x="1963837" y="2296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4BC33-9A60-4520-8A4F-B85030DEFF1C}">
      <dsp:nvSpPr>
        <dsp:cNvPr id="0" name=""/>
        <dsp:cNvSpPr/>
      </dsp:nvSpPr>
      <dsp:spPr>
        <a:xfrm>
          <a:off x="2431837" y="6976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079B2-D30F-49FD-9763-B566579067EF}">
      <dsp:nvSpPr>
        <dsp:cNvPr id="0" name=""/>
        <dsp:cNvSpPr/>
      </dsp:nvSpPr>
      <dsp:spPr>
        <a:xfrm>
          <a:off x="1261837" y="31096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Convert to CSV</a:t>
          </a:r>
        </a:p>
      </dsp:txBody>
      <dsp:txXfrm>
        <a:off x="1261837" y="3109618"/>
        <a:ext cx="3600000" cy="720000"/>
      </dsp:txXfrm>
    </dsp:sp>
    <dsp:sp modelId="{2FB08670-AE25-420E-91E3-8CDC5225E514}">
      <dsp:nvSpPr>
        <dsp:cNvPr id="0" name=""/>
        <dsp:cNvSpPr/>
      </dsp:nvSpPr>
      <dsp:spPr>
        <a:xfrm>
          <a:off x="6193837" y="2296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0E53B-C1D3-4BBE-ACBD-D34F4A5D92DB}">
      <dsp:nvSpPr>
        <dsp:cNvPr id="0" name=""/>
        <dsp:cNvSpPr/>
      </dsp:nvSpPr>
      <dsp:spPr>
        <a:xfrm>
          <a:off x="6661837" y="6976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5847-D0C9-4931-8CB6-F228160BBB30}">
      <dsp:nvSpPr>
        <dsp:cNvPr id="0" name=""/>
        <dsp:cNvSpPr/>
      </dsp:nvSpPr>
      <dsp:spPr>
        <a:xfrm>
          <a:off x="5491837" y="31096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Load into SSMS</a:t>
          </a:r>
        </a:p>
      </dsp:txBody>
      <dsp:txXfrm>
        <a:off x="5491837" y="310961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C6DBF-CDB6-4F3E-B914-C5638DD2070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7FA4-DB67-411E-B462-19533D1B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5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endParaRPr lang="en-US" dirty="0"/>
          </a:p>
          <a:p>
            <a:r>
              <a:rPr lang="en-US" dirty="0"/>
              <a:t>Welcome stock analysis</a:t>
            </a:r>
          </a:p>
          <a:p>
            <a:endParaRPr lang="en-US" dirty="0"/>
          </a:p>
          <a:p>
            <a:r>
              <a:rPr lang="en-US" dirty="0"/>
              <a:t>Lets get in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7FA4-DB67-411E-B462-19533D1BA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High level overview of ETL pipeline</a:t>
            </a:r>
          </a:p>
          <a:p>
            <a:endParaRPr lang="en-US" dirty="0"/>
          </a:p>
          <a:p>
            <a:r>
              <a:rPr lang="en-US" dirty="0"/>
              <a:t>Then we’ll take look at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7FA4-DB67-411E-B462-19533D1BA3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extraction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SONY MSFT NVDA F TSLA,   VT(ETF)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6C2CF"/>
                </a:solidFill>
                <a:effectLst/>
                <a:highlight>
                  <a:srgbClr val="22272B"/>
                </a:highlight>
                <a:latin typeface="-apple-system"/>
              </a:rPr>
              <a:t>Use polygon rest </a:t>
            </a:r>
            <a:r>
              <a:rPr lang="en-US" b="0" i="0" dirty="0" err="1">
                <a:solidFill>
                  <a:srgbClr val="B6C2CF"/>
                </a:solidFill>
                <a:effectLst/>
                <a:highlight>
                  <a:srgbClr val="22272B"/>
                </a:highlight>
                <a:latin typeface="-apple-system"/>
              </a:rPr>
              <a:t>api</a:t>
            </a:r>
            <a:r>
              <a:rPr lang="en-US" b="0" i="0" dirty="0">
                <a:solidFill>
                  <a:srgbClr val="B6C2CF"/>
                </a:solidFill>
                <a:effectLst/>
                <a:highlight>
                  <a:srgbClr val="22272B"/>
                </a:highlight>
                <a:latin typeface="-apple-system"/>
              </a:rPr>
              <a:t> retrieve stock info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B6C2CF"/>
              </a:solidFill>
              <a:effectLst/>
              <a:highlight>
                <a:srgbClr val="22272B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6C2CF"/>
                </a:solidFill>
                <a:effectLst/>
                <a:highlight>
                  <a:srgbClr val="22272B"/>
                </a:highlight>
                <a:latin typeface="-apple-system"/>
              </a:rPr>
              <a:t>Store in </a:t>
            </a:r>
            <a:r>
              <a:rPr lang="en-US" b="0" i="0" dirty="0" err="1">
                <a:solidFill>
                  <a:srgbClr val="B6C2CF"/>
                </a:solidFill>
                <a:effectLst/>
                <a:highlight>
                  <a:srgbClr val="22272B"/>
                </a:highlight>
                <a:latin typeface="-apple-system"/>
              </a:rPr>
              <a:t>dataframe</a:t>
            </a:r>
            <a:r>
              <a:rPr lang="en-US" b="0" i="0" dirty="0">
                <a:solidFill>
                  <a:srgbClr val="B6C2CF"/>
                </a:solidFill>
                <a:effectLst/>
                <a:highlight>
                  <a:srgbClr val="22272B"/>
                </a:highlight>
                <a:latin typeface="-apple-system"/>
              </a:rPr>
              <a:t> with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7FA4-DB67-411E-B462-19533D1BA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tranformation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step, </a:t>
            </a:r>
          </a:p>
          <a:p>
            <a:r>
              <a:rPr lang="en-US" dirty="0"/>
              <a:t>- check received data</a:t>
            </a:r>
          </a:p>
          <a:p>
            <a:r>
              <a:rPr lang="en-US" dirty="0"/>
              <a:t>- Check what columns</a:t>
            </a:r>
          </a:p>
          <a:p>
            <a:r>
              <a:rPr lang="en-US" dirty="0"/>
              <a:t>- Missing values</a:t>
            </a:r>
          </a:p>
          <a:p>
            <a:pPr marL="0" indent="0">
              <a:buFontTx/>
              <a:buNone/>
            </a:pPr>
            <a:r>
              <a:rPr lang="en-US" dirty="0"/>
              <a:t>- Data types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Remove unused data wont need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Convert data </a:t>
            </a:r>
            <a:r>
              <a:rPr lang="en-US"/>
              <a:t>types that need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7FA4-DB67-411E-B462-19533D1BA3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39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loading</a:t>
            </a:r>
          </a:p>
          <a:p>
            <a:endParaRPr lang="en-US" dirty="0"/>
          </a:p>
          <a:p>
            <a:r>
              <a:rPr lang="en-US" dirty="0"/>
              <a:t>Convert clean </a:t>
            </a:r>
            <a:r>
              <a:rPr lang="en-US" dirty="0" err="1"/>
              <a:t>dataframes</a:t>
            </a:r>
            <a:r>
              <a:rPr lang="en-US" dirty="0"/>
              <a:t> csv for later visualization - tableau</a:t>
            </a:r>
          </a:p>
          <a:p>
            <a:endParaRPr lang="en-US" dirty="0"/>
          </a:p>
          <a:p>
            <a:r>
              <a:rPr lang="en-US" dirty="0"/>
              <a:t>Use SQL Alchemy load to </a:t>
            </a:r>
            <a:r>
              <a:rPr lang="en-US" dirty="0" err="1"/>
              <a:t>ssms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7FA4-DB67-411E-B462-19533D1BA3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 and Key Performance Indicators</a:t>
            </a:r>
          </a:p>
          <a:p>
            <a:endParaRPr lang="en-US" dirty="0"/>
          </a:p>
          <a:p>
            <a:r>
              <a:rPr lang="en-US" dirty="0"/>
              <a:t>With help of csv, created candlestick charts for each – tableau</a:t>
            </a:r>
          </a:p>
          <a:p>
            <a:endParaRPr lang="en-US" dirty="0"/>
          </a:p>
          <a:p>
            <a:r>
              <a:rPr lang="en-US" dirty="0"/>
              <a:t>Bar graph showing stock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7FA4-DB67-411E-B462-19533D1BA3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Charts show trends over the year</a:t>
            </a:r>
          </a:p>
          <a:p>
            <a:r>
              <a:rPr lang="en-US" dirty="0"/>
              <a:t>Help determine price </a:t>
            </a:r>
            <a:r>
              <a:rPr lang="en-US"/>
              <a:t>movement analyzing </a:t>
            </a:r>
            <a:r>
              <a:rPr lang="en-US" dirty="0"/>
              <a:t>past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7FA4-DB67-411E-B462-19533D1BA3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NVDA and VT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endParaRPr lang="en-US" dirty="0"/>
          </a:p>
          <a:p>
            <a:r>
              <a:rPr lang="en-US" dirty="0"/>
              <a:t>Bar graph showing how well stock did</a:t>
            </a:r>
          </a:p>
          <a:p>
            <a:endParaRPr lang="en-US" dirty="0"/>
          </a:p>
          <a:p>
            <a:r>
              <a:rPr lang="en-US" dirty="0"/>
              <a:t>3 well last year, 3 not as well but yielded profit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7FA4-DB67-411E-B462-19533D1BA3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9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  <a:p>
            <a:endParaRPr lang="en-US" dirty="0"/>
          </a:p>
          <a:p>
            <a:r>
              <a:rPr lang="en-US" dirty="0"/>
              <a:t>If questions please let </a:t>
            </a:r>
            <a:r>
              <a:rPr lang="en-US"/>
              <a:t>me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7FA4-DB67-411E-B462-19533D1BA3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6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26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6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62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9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2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5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5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826016-999C-424A-A6B6-802552100D19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E64FAD-A517-4DD2-B62A-BF498E2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7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CDE6-9772-BF68-2060-4653307D4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A58E8-09AB-2F87-B126-D7F2E583F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r>
              <a:rPr lang="en-US" dirty="0"/>
              <a:t>Samuel Henderson</a:t>
            </a:r>
          </a:p>
        </p:txBody>
      </p:sp>
    </p:spTree>
    <p:extLst>
      <p:ext uri="{BB962C8B-B14F-4D97-AF65-F5344CB8AC3E}">
        <p14:creationId xmlns:p14="http://schemas.microsoft.com/office/powerpoint/2010/main" val="304534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9B73-7A8E-1E20-AC98-EBA6C9A8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Questions?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84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9B73-7A8E-1E20-AC98-EBA6C9A8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ETL Pipeline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0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650E-C334-E872-EC83-B41C533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99A61EB-FA93-D4AF-52CA-6F7C26BD2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72023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41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A48-A974-FD55-D660-DBD79C1B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Transform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80C9F46-F603-81FA-EE76-C55AC678C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9968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53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D15D-4611-5598-A39E-505EA7BE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Load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C6AA4C7-8206-6AB7-021A-91C5F3F8F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06607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7236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9B73-7A8E-1E20-AC98-EBA6C9A8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Let's look at the 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1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9B73-7A8E-1E20-AC98-EBA6C9A8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Metrics &amp; KPIs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9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6" descr="TSLA CS">
            <a:extLst>
              <a:ext uri="{FF2B5EF4-FFF2-40B4-BE49-F238E27FC236}">
                <a16:creationId xmlns:a16="http://schemas.microsoft.com/office/drawing/2014/main" id="{E02C8851-F17D-8575-0025-BEB2F89664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 r="8727" b="1959"/>
          <a:stretch/>
        </p:blipFill>
        <p:spPr>
          <a:xfrm>
            <a:off x="637880" y="733331"/>
            <a:ext cx="5130799" cy="28453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2" descr="F CS">
            <a:extLst>
              <a:ext uri="{FF2B5EF4-FFF2-40B4-BE49-F238E27FC236}">
                <a16:creationId xmlns:a16="http://schemas.microsoft.com/office/drawing/2014/main" id="{46E9CB38-D64C-3FD3-A6AC-6FCA5DD88E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r="8794" b="1959"/>
          <a:stretch/>
        </p:blipFill>
        <p:spPr>
          <a:xfrm>
            <a:off x="6423321" y="733331"/>
            <a:ext cx="5130799" cy="2847586"/>
          </a:xfrm>
          <a:prstGeom prst="rect">
            <a:avLst/>
          </a:prstGeom>
        </p:spPr>
      </p:pic>
      <p:pic>
        <p:nvPicPr>
          <p:cNvPr id="12" name="slide3" descr="MSFT CS">
            <a:extLst>
              <a:ext uri="{FF2B5EF4-FFF2-40B4-BE49-F238E27FC236}">
                <a16:creationId xmlns:a16="http://schemas.microsoft.com/office/drawing/2014/main" id="{11D1F70A-8DA3-C6C1-EE69-8FDB60B05F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" r="8661" b="2328"/>
          <a:stretch/>
        </p:blipFill>
        <p:spPr>
          <a:xfrm>
            <a:off x="649054" y="3533820"/>
            <a:ext cx="5130799" cy="2845390"/>
          </a:xfrm>
          <a:prstGeom prst="rect">
            <a:avLst/>
          </a:prstGeom>
        </p:spPr>
      </p:pic>
      <p:pic>
        <p:nvPicPr>
          <p:cNvPr id="28" name="slide5" descr="SONY CS">
            <a:extLst>
              <a:ext uri="{FF2B5EF4-FFF2-40B4-BE49-F238E27FC236}">
                <a16:creationId xmlns:a16="http://schemas.microsoft.com/office/drawing/2014/main" id="{D0006A7C-6D90-3488-5CAB-7342A2DDB2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9" r="8661" b="2328"/>
          <a:stretch/>
        </p:blipFill>
        <p:spPr>
          <a:xfrm>
            <a:off x="6423321" y="3533820"/>
            <a:ext cx="5130799" cy="28374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9F9FFF-45C1-820D-24DD-94BA963B0E4B}"/>
              </a:ext>
            </a:extLst>
          </p:cNvPr>
          <p:cNvSpPr txBox="1"/>
          <p:nvPr/>
        </p:nvSpPr>
        <p:spPr>
          <a:xfrm>
            <a:off x="829190" y="73079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TSLA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44E27-A3F2-A8C2-1CC1-AEB57D7EAE8B}"/>
              </a:ext>
            </a:extLst>
          </p:cNvPr>
          <p:cNvSpPr txBox="1"/>
          <p:nvPr/>
        </p:nvSpPr>
        <p:spPr>
          <a:xfrm>
            <a:off x="849704" y="3578721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MSFT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B76AF-B2D1-8489-79EE-7D5D162043DF}"/>
              </a:ext>
            </a:extLst>
          </p:cNvPr>
          <p:cNvSpPr txBox="1"/>
          <p:nvPr/>
        </p:nvSpPr>
        <p:spPr>
          <a:xfrm>
            <a:off x="6680250" y="7307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C62DE-FA0D-BD6A-DE14-037D3F0097E4}"/>
              </a:ext>
            </a:extLst>
          </p:cNvPr>
          <p:cNvSpPr txBox="1"/>
          <p:nvPr/>
        </p:nvSpPr>
        <p:spPr>
          <a:xfrm>
            <a:off x="6673875" y="357872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SONY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1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NVDA CS">
            <a:extLst>
              <a:ext uri="{FF2B5EF4-FFF2-40B4-BE49-F238E27FC236}">
                <a16:creationId xmlns:a16="http://schemas.microsoft.com/office/drawing/2014/main" id="{20BE2FBD-FB66-9124-E242-4F3B1921D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" r="8661" b="2208"/>
          <a:stretch/>
        </p:blipFill>
        <p:spPr>
          <a:xfrm>
            <a:off x="640671" y="628649"/>
            <a:ext cx="5130799" cy="283157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7" descr="VT CS">
            <a:extLst>
              <a:ext uri="{FF2B5EF4-FFF2-40B4-BE49-F238E27FC236}">
                <a16:creationId xmlns:a16="http://schemas.microsoft.com/office/drawing/2014/main" id="{3C98397F-4049-D5E6-B8CB-33379216A4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" r="8594" b="2327"/>
          <a:stretch/>
        </p:blipFill>
        <p:spPr>
          <a:xfrm>
            <a:off x="640670" y="3516816"/>
            <a:ext cx="5130799" cy="2831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77263-F669-536E-20C9-6BFC5EBCC1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3"/>
          <a:stretch/>
        </p:blipFill>
        <p:spPr>
          <a:xfrm>
            <a:off x="6661909" y="993639"/>
            <a:ext cx="4643320" cy="130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20664-B80F-101F-F45B-8B9DA5A0A5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920"/>
          <a:stretch/>
        </p:blipFill>
        <p:spPr>
          <a:xfrm>
            <a:off x="6512360" y="4678488"/>
            <a:ext cx="5038970" cy="1134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6B34A8-E270-4ACA-0C33-99F8573F49B9}"/>
              </a:ext>
            </a:extLst>
          </p:cNvPr>
          <p:cNvSpPr txBox="1"/>
          <p:nvPr/>
        </p:nvSpPr>
        <p:spPr>
          <a:xfrm>
            <a:off x="857324" y="626109"/>
            <a:ext cx="726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NVDA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D832D-F0EF-F767-D51B-79617E3CE502}"/>
              </a:ext>
            </a:extLst>
          </p:cNvPr>
          <p:cNvSpPr txBox="1"/>
          <p:nvPr/>
        </p:nvSpPr>
        <p:spPr>
          <a:xfrm>
            <a:off x="857324" y="3514276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873E7-F5B4-30EF-1696-7689A726874C}"/>
              </a:ext>
            </a:extLst>
          </p:cNvPr>
          <p:cNvSpPr txBox="1"/>
          <p:nvPr/>
        </p:nvSpPr>
        <p:spPr>
          <a:xfrm>
            <a:off x="6661909" y="246100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Stock Metrics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EE6DD-7C91-557A-D121-637183FA62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28"/>
          <a:stretch/>
        </p:blipFill>
        <p:spPr>
          <a:xfrm>
            <a:off x="6661909" y="2770047"/>
            <a:ext cx="4643320" cy="12099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927548-74AA-C6A6-3263-1C971350A1F5}"/>
              </a:ext>
            </a:extLst>
          </p:cNvPr>
          <p:cNvSpPr txBox="1"/>
          <p:nvPr/>
        </p:nvSpPr>
        <p:spPr>
          <a:xfrm>
            <a:off x="6661909" y="684592"/>
            <a:ext cx="14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Portfolio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E7E98-7D3D-8A67-83CC-6ED81115B007}"/>
              </a:ext>
            </a:extLst>
          </p:cNvPr>
          <p:cNvSpPr txBox="1"/>
          <p:nvPr/>
        </p:nvSpPr>
        <p:spPr>
          <a:xfrm>
            <a:off x="6661909" y="4368171"/>
            <a:ext cx="121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Total Returns</a:t>
            </a:r>
          </a:p>
        </p:txBody>
      </p:sp>
    </p:spTree>
    <p:extLst>
      <p:ext uri="{BB962C8B-B14F-4D97-AF65-F5344CB8AC3E}">
        <p14:creationId xmlns:p14="http://schemas.microsoft.com/office/powerpoint/2010/main" val="976085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356</TotalTime>
  <Words>249</Words>
  <Application>Microsoft Office PowerPoint</Application>
  <PresentationFormat>Widescreen</PresentationFormat>
  <Paragraphs>89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Calisto MT</vt:lpstr>
      <vt:lpstr>Wingdings 2</vt:lpstr>
      <vt:lpstr>Slate</vt:lpstr>
      <vt:lpstr>Stock Analysis</vt:lpstr>
      <vt:lpstr>ETL Pipeline</vt:lpstr>
      <vt:lpstr>Extract</vt:lpstr>
      <vt:lpstr>Transform</vt:lpstr>
      <vt:lpstr>Load</vt:lpstr>
      <vt:lpstr>Let's look at the code</vt:lpstr>
      <vt:lpstr>Metrics &amp; KPIs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Henderson</dc:creator>
  <cp:lastModifiedBy>Sam Henderson</cp:lastModifiedBy>
  <cp:revision>1</cp:revision>
  <dcterms:created xsi:type="dcterms:W3CDTF">2024-08-14T22:07:21Z</dcterms:created>
  <dcterms:modified xsi:type="dcterms:W3CDTF">2024-08-16T14:27:36Z</dcterms:modified>
</cp:coreProperties>
</file>