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4" r:id="rId2"/>
    <p:sldId id="285" r:id="rId3"/>
    <p:sldId id="286" r:id="rId4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83" autoAdjust="0"/>
  </p:normalViewPr>
  <p:slideViewPr>
    <p:cSldViewPr snapToGrid="0">
      <p:cViewPr varScale="1">
        <p:scale>
          <a:sx n="137" d="100"/>
          <a:sy n="137" d="100"/>
        </p:scale>
        <p:origin x="762" y="120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F24D4-082E-4F97-B9C4-E0764843ED08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846263"/>
            <a:ext cx="8861425" cy="498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7108825"/>
            <a:ext cx="7435850" cy="5815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4030325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14030325"/>
            <a:ext cx="4029075" cy="739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A103F-2542-4944-B168-7D8A72187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687D7-76F0-8040-93B6-084C7529F854}"/>
              </a:ext>
            </a:extLst>
          </p:cNvPr>
          <p:cNvSpPr txBox="1"/>
          <p:nvPr/>
        </p:nvSpPr>
        <p:spPr>
          <a:xfrm>
            <a:off x="4705815" y="478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6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815B5F2-A5A7-1E49-BC30-BA3F759961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BA23CF-AA30-4A18-B744-605C3E9DBF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68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A picture containing drawing, cup&#10;&#10;Description automatically generated">
            <a:extLst>
              <a:ext uri="{FF2B5EF4-FFF2-40B4-BE49-F238E27FC236}">
                <a16:creationId xmlns:a16="http://schemas.microsoft.com/office/drawing/2014/main" id="{7CC34E39-7310-7442-846F-66689DD005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68" y="4782676"/>
            <a:ext cx="1563597" cy="1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3" y="444279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663C74-62AB-B64B-BCBB-0866ABE6E2D3}"/>
              </a:ext>
            </a:extLst>
          </p:cNvPr>
          <p:cNvCxnSpPr>
            <a:cxnSpLocks/>
          </p:cNvCxnSpPr>
          <p:nvPr/>
        </p:nvCxnSpPr>
        <p:spPr>
          <a:xfrm>
            <a:off x="0" y="4656947"/>
            <a:ext cx="89288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1">
            <a:extLst>
              <a:ext uri="{FF2B5EF4-FFF2-40B4-BE49-F238E27FC236}">
                <a16:creationId xmlns:a16="http://schemas.microsoft.com/office/drawing/2014/main" id="{BBEA79FD-0CFB-464E-959F-0C18C6048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3" y="4646685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700" dirty="0">
                <a:cs typeface="+mn-cs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6" r:id="rId2"/>
    <p:sldLayoutId id="2147483735" r:id="rId3"/>
    <p:sldLayoutId id="2147483750" r:id="rId4"/>
    <p:sldLayoutId id="2147483709" r:id="rId5"/>
    <p:sldLayoutId id="2147483711" r:id="rId6"/>
    <p:sldLayoutId id="2147483712" r:id="rId7"/>
    <p:sldLayoutId id="2147483713" r:id="rId8"/>
    <p:sldLayoutId id="2147483715" r:id="rId9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1" fontAlgn="base" hangingPunct="1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5" y="107163"/>
            <a:ext cx="8458200" cy="610791"/>
          </a:xfrm>
        </p:spPr>
        <p:txBody>
          <a:bodyPr/>
          <a:lstStyle/>
          <a:p>
            <a:r>
              <a:rPr lang="en-US" sz="2400" dirty="0"/>
              <a:t>Industrial Communications SDK </a:t>
            </a:r>
            <a:r>
              <a:rPr lang="en-US" sz="2400" dirty="0">
                <a:solidFill>
                  <a:schemeClr val="tx1"/>
                </a:solidFill>
              </a:rPr>
              <a:t>| Component Mapping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585455" y="2976642"/>
            <a:ext cx="5564342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z="1125" spc="-1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2694450" y="3024342"/>
            <a:ext cx="3350358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Driver Porting Layer (DPL)</a:t>
            </a:r>
            <a:endParaRPr lang="en-IN" sz="1000" spc="-1" dirty="0">
              <a:latin typeface="Arial"/>
            </a:endParaRPr>
          </a:p>
        </p:txBody>
      </p:sp>
      <p:sp>
        <p:nvSpPr>
          <p:cNvPr id="95" name="CustomShape 4">
            <a:extLst>
              <a:ext uri="{FF2B5EF4-FFF2-40B4-BE49-F238E27FC236}">
                <a16:creationId xmlns:a16="http://schemas.microsoft.com/office/drawing/2014/main" id="{EE1ED833-9B8E-42DE-862A-332B8BB6C59F}"/>
              </a:ext>
            </a:extLst>
          </p:cNvPr>
          <p:cNvSpPr/>
          <p:nvPr/>
        </p:nvSpPr>
        <p:spPr>
          <a:xfrm>
            <a:off x="2013589" y="2490666"/>
            <a:ext cx="587485" cy="3143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SOC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4358243" y="3310092"/>
            <a:ext cx="1686565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1000" spc="-1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2694449" y="3310092"/>
            <a:ext cx="1570419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 Kernel</a:t>
            </a:r>
            <a:endParaRPr lang="en-IN" sz="1000" spc="-1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1444397" y="3024342"/>
            <a:ext cx="1156677" cy="5231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 POSIX </a:t>
            </a:r>
            <a:endParaRPr lang="en-IN" sz="1000" spc="-1" dirty="0">
              <a:latin typeface="Arial"/>
            </a:endParaRPr>
          </a:p>
        </p:txBody>
      </p:sp>
      <p:sp>
        <p:nvSpPr>
          <p:cNvPr id="99" name="CustomShape 8">
            <a:extLst>
              <a:ext uri="{FF2B5EF4-FFF2-40B4-BE49-F238E27FC236}">
                <a16:creationId xmlns:a16="http://schemas.microsoft.com/office/drawing/2014/main" id="{300ACF90-638E-45E4-AA50-B7E85398CF97}"/>
              </a:ext>
            </a:extLst>
          </p:cNvPr>
          <p:cNvSpPr/>
          <p:nvPr/>
        </p:nvSpPr>
        <p:spPr>
          <a:xfrm>
            <a:off x="1501841" y="817250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EtherNet</a:t>
            </a:r>
            <a:r>
              <a:rPr lang="en-US" sz="800" spc="-1">
                <a:solidFill>
                  <a:srgbClr val="000000"/>
                </a:solidFill>
              </a:rPr>
              <a:t>/IP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02" name="CustomShape 12">
            <a:extLst>
              <a:ext uri="{FF2B5EF4-FFF2-40B4-BE49-F238E27FC236}">
                <a16:creationId xmlns:a16="http://schemas.microsoft.com/office/drawing/2014/main" id="{F05CDA84-E504-4691-94C8-9C5429659CBF}"/>
              </a:ext>
            </a:extLst>
          </p:cNvPr>
          <p:cNvSpPr/>
          <p:nvPr/>
        </p:nvSpPr>
        <p:spPr>
          <a:xfrm>
            <a:off x="585454" y="1641714"/>
            <a:ext cx="5574783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Protocol stacks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And Middleware</a:t>
            </a:r>
            <a:endParaRPr lang="en-IN" sz="1125" spc="-1">
              <a:latin typeface="Arial"/>
            </a:endParaRPr>
          </a:p>
        </p:txBody>
      </p:sp>
      <p:sp>
        <p:nvSpPr>
          <p:cNvPr id="103" name="CustomShape 14">
            <a:extLst>
              <a:ext uri="{FF2B5EF4-FFF2-40B4-BE49-F238E27FC236}">
                <a16:creationId xmlns:a16="http://schemas.microsoft.com/office/drawing/2014/main" id="{FCF98F88-D895-4FB6-B9A3-2730BEF3D422}"/>
              </a:ext>
            </a:extLst>
          </p:cNvPr>
          <p:cNvSpPr/>
          <p:nvPr/>
        </p:nvSpPr>
        <p:spPr>
          <a:xfrm>
            <a:off x="585455" y="2361492"/>
            <a:ext cx="5574783" cy="542925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z="1125" spc="-1">
              <a:latin typeface="Arial"/>
            </a:endParaRPr>
          </a:p>
        </p:txBody>
      </p:sp>
      <p:sp>
        <p:nvSpPr>
          <p:cNvPr id="104" name="CustomShape 15">
            <a:extLst>
              <a:ext uri="{FF2B5EF4-FFF2-40B4-BE49-F238E27FC236}">
                <a16:creationId xmlns:a16="http://schemas.microsoft.com/office/drawing/2014/main" id="{380BEEDE-BBC0-49D0-A027-E0BDA8EF854B}"/>
              </a:ext>
            </a:extLst>
          </p:cNvPr>
          <p:cNvSpPr/>
          <p:nvPr/>
        </p:nvSpPr>
        <p:spPr>
          <a:xfrm>
            <a:off x="1397592" y="2481330"/>
            <a:ext cx="587485" cy="3135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Board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585455" y="717954"/>
            <a:ext cx="5574783" cy="859386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z="1125" spc="-1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7214294" y="717954"/>
            <a:ext cx="1197900" cy="292468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z="1125" spc="-1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7307669" y="2235036"/>
            <a:ext cx="1001475" cy="2891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>
                <a:solidFill>
                  <a:srgbClr val="FFFFFF"/>
                </a:solidFill>
                <a:latin typeface="Arial"/>
              </a:rPr>
              <a:t>SysConfig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7307669" y="3098334"/>
            <a:ext cx="1001475" cy="45318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Code Composer Studio (</a:t>
            </a:r>
            <a:r>
              <a:rPr lang="en-US" sz="1000" spc="-1">
                <a:solidFill>
                  <a:srgbClr val="FFFFFF"/>
                </a:solidFill>
                <a:latin typeface="Arial"/>
              </a:rPr>
              <a:t>CCS)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7307669" y="2616838"/>
            <a:ext cx="1001475" cy="3883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7307669" y="1599722"/>
            <a:ext cx="1001475" cy="5391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TI Resource Explorer (</a:t>
            </a:r>
            <a:r>
              <a:rPr lang="en-US" sz="1000" spc="-1">
                <a:solidFill>
                  <a:srgbClr val="FFFFFF"/>
                </a:solidFill>
                <a:latin typeface="Arial"/>
              </a:rPr>
              <a:t>TIREX)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585455" y="3695067"/>
            <a:ext cx="5564342" cy="33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ARM A53, ARM R5F, ARM M4F + SOC peripherals + EVM peripherals</a:t>
            </a:r>
            <a:endParaRPr lang="en-IN" sz="1000" spc="-1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7214294" y="3702942"/>
            <a:ext cx="119790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000" spc="-1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1508562" y="1154504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</a:rPr>
              <a:t>EtherCAT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7305981" y="964408"/>
            <a:ext cx="1001475" cy="5391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CustomShape 26">
            <a:extLst>
              <a:ext uri="{FF2B5EF4-FFF2-40B4-BE49-F238E27FC236}">
                <a16:creationId xmlns:a16="http://schemas.microsoft.com/office/drawing/2014/main" id="{448D405C-0F0C-446E-8E4D-572852DFD20C}"/>
              </a:ext>
            </a:extLst>
          </p:cNvPr>
          <p:cNvSpPr/>
          <p:nvPr/>
        </p:nvSpPr>
        <p:spPr>
          <a:xfrm>
            <a:off x="1683529" y="1808889"/>
            <a:ext cx="660291" cy="3245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LwIP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 (TCP/UDP)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CustomShape 15">
            <a:extLst>
              <a:ext uri="{FF2B5EF4-FFF2-40B4-BE49-F238E27FC236}">
                <a16:creationId xmlns:a16="http://schemas.microsoft.com/office/drawing/2014/main" id="{F6FC5D3D-7F8F-4A27-81E5-BD63D465D11E}"/>
              </a:ext>
            </a:extLst>
          </p:cNvPr>
          <p:cNvSpPr/>
          <p:nvPr/>
        </p:nvSpPr>
        <p:spPr>
          <a:xfrm>
            <a:off x="3644727" y="2481330"/>
            <a:ext cx="596853" cy="31058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15">
            <a:extLst>
              <a:ext uri="{FF2B5EF4-FFF2-40B4-BE49-F238E27FC236}">
                <a16:creationId xmlns:a16="http://schemas.microsoft.com/office/drawing/2014/main" id="{72044023-059A-4FA2-830A-F4A2A114345F}"/>
              </a:ext>
            </a:extLst>
          </p:cNvPr>
          <p:cNvSpPr/>
          <p:nvPr/>
        </p:nvSpPr>
        <p:spPr>
          <a:xfrm>
            <a:off x="4289404" y="2490666"/>
            <a:ext cx="598130" cy="31507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/IP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15">
            <a:extLst>
              <a:ext uri="{FF2B5EF4-FFF2-40B4-BE49-F238E27FC236}">
                <a16:creationId xmlns:a16="http://schemas.microsoft.com/office/drawing/2014/main" id="{19BA375C-0037-455C-9403-5FAD7F7FFC3C}"/>
              </a:ext>
            </a:extLst>
          </p:cNvPr>
          <p:cNvSpPr/>
          <p:nvPr/>
        </p:nvSpPr>
        <p:spPr>
          <a:xfrm>
            <a:off x="5492957" y="2477660"/>
            <a:ext cx="598130" cy="31507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>
                <a:solidFill>
                  <a:srgbClr val="000000"/>
                </a:solidFill>
                <a:latin typeface="Arial"/>
                <a:ea typeface="DejaVu Sans"/>
              </a:rPr>
              <a:t>HSR/PRP FW HAL</a:t>
            </a:r>
            <a:endParaRPr lang="en-IN" sz="800" spc="-1" dirty="0">
              <a:latin typeface="Arial"/>
            </a:endParaRPr>
          </a:p>
        </p:txBody>
      </p:sp>
      <p:sp>
        <p:nvSpPr>
          <p:cNvPr id="122" name="CustomShape 13">
            <a:extLst>
              <a:ext uri="{FF2B5EF4-FFF2-40B4-BE49-F238E27FC236}">
                <a16:creationId xmlns:a16="http://schemas.microsoft.com/office/drawing/2014/main" id="{CB470632-7412-49E6-9251-4BC2A9470616}"/>
              </a:ext>
            </a:extLst>
          </p:cNvPr>
          <p:cNvSpPr/>
          <p:nvPr/>
        </p:nvSpPr>
        <p:spPr>
          <a:xfrm>
            <a:off x="2441472" y="1837507"/>
            <a:ext cx="660291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13">
            <a:extLst>
              <a:ext uri="{FF2B5EF4-FFF2-40B4-BE49-F238E27FC236}">
                <a16:creationId xmlns:a16="http://schemas.microsoft.com/office/drawing/2014/main" id="{82E17F80-BB62-4003-94D5-1DE033FF00FF}"/>
              </a:ext>
            </a:extLst>
          </p:cNvPr>
          <p:cNvSpPr/>
          <p:nvPr/>
        </p:nvSpPr>
        <p:spPr>
          <a:xfrm>
            <a:off x="3199154" y="1835591"/>
            <a:ext cx="661490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/IP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13">
            <a:extLst>
              <a:ext uri="{FF2B5EF4-FFF2-40B4-BE49-F238E27FC236}">
                <a16:creationId xmlns:a16="http://schemas.microsoft.com/office/drawing/2014/main" id="{15F42B19-1522-4C34-8453-0A9DF926371C}"/>
              </a:ext>
            </a:extLst>
          </p:cNvPr>
          <p:cNvSpPr/>
          <p:nvPr/>
        </p:nvSpPr>
        <p:spPr>
          <a:xfrm>
            <a:off x="3956581" y="1844101"/>
            <a:ext cx="501106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IOLINK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13">
            <a:extLst>
              <a:ext uri="{FF2B5EF4-FFF2-40B4-BE49-F238E27FC236}">
                <a16:creationId xmlns:a16="http://schemas.microsoft.com/office/drawing/2014/main" id="{7D442C8E-9CEC-424B-B472-19C40537AC37}"/>
              </a:ext>
            </a:extLst>
          </p:cNvPr>
          <p:cNvSpPr/>
          <p:nvPr/>
        </p:nvSpPr>
        <p:spPr>
          <a:xfrm>
            <a:off x="4540797" y="1841166"/>
            <a:ext cx="502610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Profinet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13">
            <a:extLst>
              <a:ext uri="{FF2B5EF4-FFF2-40B4-BE49-F238E27FC236}">
                <a16:creationId xmlns:a16="http://schemas.microsoft.com/office/drawing/2014/main" id="{76E2259F-8B4D-4A90-824C-BD1005B007ED}"/>
              </a:ext>
            </a:extLst>
          </p:cNvPr>
          <p:cNvSpPr/>
          <p:nvPr/>
        </p:nvSpPr>
        <p:spPr>
          <a:xfrm>
            <a:off x="5123449" y="1844101"/>
            <a:ext cx="956745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IOLINK Gateway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15">
            <a:extLst>
              <a:ext uri="{FF2B5EF4-FFF2-40B4-BE49-F238E27FC236}">
                <a16:creationId xmlns:a16="http://schemas.microsoft.com/office/drawing/2014/main" id="{2EBBEBDF-9CEF-4F01-838B-ADAC24958989}"/>
              </a:ext>
            </a:extLst>
          </p:cNvPr>
          <p:cNvSpPr/>
          <p:nvPr/>
        </p:nvSpPr>
        <p:spPr>
          <a:xfrm>
            <a:off x="4913845" y="2477660"/>
            <a:ext cx="552801" cy="31058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Profinet</a:t>
            </a:r>
            <a:endParaRPr lang="en-US" sz="800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800" spc="-1" dirty="0">
                <a:solidFill>
                  <a:srgbClr val="000000"/>
                </a:solidFill>
                <a:latin typeface="Arial"/>
              </a:rPr>
              <a:t>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8">
            <a:extLst>
              <a:ext uri="{FF2B5EF4-FFF2-40B4-BE49-F238E27FC236}">
                <a16:creationId xmlns:a16="http://schemas.microsoft.com/office/drawing/2014/main" id="{002ED6A7-143E-4519-97EF-48B3D166EC5C}"/>
              </a:ext>
            </a:extLst>
          </p:cNvPr>
          <p:cNvSpPr/>
          <p:nvPr/>
        </p:nvSpPr>
        <p:spPr>
          <a:xfrm>
            <a:off x="2823954" y="984066"/>
            <a:ext cx="893130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EtherCAT</a:t>
            </a:r>
            <a:r>
              <a:rPr lang="en-US" sz="800" spc="-1" dirty="0">
                <a:solidFill>
                  <a:srgbClr val="000000"/>
                </a:solidFill>
              </a:rPr>
              <a:t> IOLINK Gateway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33" name="CustomShape 24">
            <a:extLst>
              <a:ext uri="{FF2B5EF4-FFF2-40B4-BE49-F238E27FC236}">
                <a16:creationId xmlns:a16="http://schemas.microsoft.com/office/drawing/2014/main" id="{A226EB8A-8C3F-44B9-8C60-862D77809196}"/>
              </a:ext>
            </a:extLst>
          </p:cNvPr>
          <p:cNvSpPr/>
          <p:nvPr/>
        </p:nvSpPr>
        <p:spPr>
          <a:xfrm>
            <a:off x="3782761" y="1155498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Enet</a:t>
            </a:r>
            <a:r>
              <a:rPr lang="en-US" sz="800" spc="-1" dirty="0">
                <a:solidFill>
                  <a:srgbClr val="000000"/>
                </a:solidFill>
              </a:rPr>
              <a:t> ICSSG TAS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8">
            <a:extLst>
              <a:ext uri="{FF2B5EF4-FFF2-40B4-BE49-F238E27FC236}">
                <a16:creationId xmlns:a16="http://schemas.microsoft.com/office/drawing/2014/main" id="{9667EEB8-822C-4A89-B6DB-D245B26CD60A}"/>
              </a:ext>
            </a:extLst>
          </p:cNvPr>
          <p:cNvSpPr/>
          <p:nvPr/>
        </p:nvSpPr>
        <p:spPr>
          <a:xfrm>
            <a:off x="4532851" y="821144"/>
            <a:ext cx="744104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</a:rPr>
              <a:t>ENET Layer2 ICSSG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4">
            <a:extLst>
              <a:ext uri="{FF2B5EF4-FFF2-40B4-BE49-F238E27FC236}">
                <a16:creationId xmlns:a16="http://schemas.microsoft.com/office/drawing/2014/main" id="{1B94C8AB-5DBE-4042-BBD6-4983A154422B}"/>
              </a:ext>
            </a:extLst>
          </p:cNvPr>
          <p:cNvSpPr/>
          <p:nvPr/>
        </p:nvSpPr>
        <p:spPr>
          <a:xfrm>
            <a:off x="3782761" y="818841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  <a:latin typeface="Arial"/>
              </a:rPr>
              <a:t>HSR/PRP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24">
            <a:extLst>
              <a:ext uri="{FF2B5EF4-FFF2-40B4-BE49-F238E27FC236}">
                <a16:creationId xmlns:a16="http://schemas.microsoft.com/office/drawing/2014/main" id="{6F4A757B-67CF-408B-ACE0-82653B4CDB73}"/>
              </a:ext>
            </a:extLst>
          </p:cNvPr>
          <p:cNvSpPr/>
          <p:nvPr/>
        </p:nvSpPr>
        <p:spPr>
          <a:xfrm>
            <a:off x="4532851" y="1174394"/>
            <a:ext cx="744104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ENET VLAN ICSSG</a:t>
            </a:r>
          </a:p>
        </p:txBody>
      </p:sp>
      <p:sp>
        <p:nvSpPr>
          <p:cNvPr id="137" name="CustomShape 7">
            <a:extLst>
              <a:ext uri="{FF2B5EF4-FFF2-40B4-BE49-F238E27FC236}">
                <a16:creationId xmlns:a16="http://schemas.microsoft.com/office/drawing/2014/main" id="{63348C38-19BF-49D5-8C54-18BEAF892E69}"/>
              </a:ext>
            </a:extLst>
          </p:cNvPr>
          <p:cNvSpPr/>
          <p:nvPr/>
        </p:nvSpPr>
        <p:spPr>
          <a:xfrm>
            <a:off x="2634423" y="4173098"/>
            <a:ext cx="1114010" cy="33559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MCU + SDK </a:t>
            </a:r>
            <a:endParaRPr lang="en-IN" sz="1000" spc="-1" dirty="0">
              <a:latin typeface="Arial"/>
            </a:endParaRPr>
          </a:p>
        </p:txBody>
      </p:sp>
      <p:sp>
        <p:nvSpPr>
          <p:cNvPr id="138" name="CustomShape 15">
            <a:extLst>
              <a:ext uri="{FF2B5EF4-FFF2-40B4-BE49-F238E27FC236}">
                <a16:creationId xmlns:a16="http://schemas.microsoft.com/office/drawing/2014/main" id="{88907D93-095F-44B5-98AB-8FC3C08A34E4}"/>
              </a:ext>
            </a:extLst>
          </p:cNvPr>
          <p:cNvSpPr/>
          <p:nvPr/>
        </p:nvSpPr>
        <p:spPr>
          <a:xfrm>
            <a:off x="3912370" y="4173098"/>
            <a:ext cx="1114010" cy="33559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6245444" y="717954"/>
            <a:ext cx="877730" cy="292468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</a:rPr>
              <a:t>Firmware</a:t>
            </a:r>
            <a:endParaRPr lang="en-IN" sz="1125" spc="-1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6245444" y="3702942"/>
            <a:ext cx="87773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000" spc="-1" dirty="0">
              <a:latin typeface="Arial"/>
            </a:endParaRPr>
          </a:p>
        </p:txBody>
      </p:sp>
      <p:sp>
        <p:nvSpPr>
          <p:cNvPr id="54" name="CustomShape 8">
            <a:extLst>
              <a:ext uri="{FF2B5EF4-FFF2-40B4-BE49-F238E27FC236}">
                <a16:creationId xmlns:a16="http://schemas.microsoft.com/office/drawing/2014/main" id="{12F95B4D-3759-4104-8D58-EAF6518E9F95}"/>
              </a:ext>
            </a:extLst>
          </p:cNvPr>
          <p:cNvSpPr/>
          <p:nvPr/>
        </p:nvSpPr>
        <p:spPr>
          <a:xfrm>
            <a:off x="6335665" y="983904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>
                <a:solidFill>
                  <a:srgbClr val="000000"/>
                </a:solidFill>
                <a:latin typeface="Arial"/>
              </a:rPr>
              <a:t>/IP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8">
            <a:extLst>
              <a:ext uri="{FF2B5EF4-FFF2-40B4-BE49-F238E27FC236}">
                <a16:creationId xmlns:a16="http://schemas.microsoft.com/office/drawing/2014/main" id="{D3B83D30-7279-4106-8E40-EC7C6D8CAA48}"/>
              </a:ext>
            </a:extLst>
          </p:cNvPr>
          <p:cNvSpPr/>
          <p:nvPr/>
        </p:nvSpPr>
        <p:spPr>
          <a:xfrm>
            <a:off x="6335666" y="152476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8">
            <a:extLst>
              <a:ext uri="{FF2B5EF4-FFF2-40B4-BE49-F238E27FC236}">
                <a16:creationId xmlns:a16="http://schemas.microsoft.com/office/drawing/2014/main" id="{F066D251-BD10-4F66-97F8-912DA5134E01}"/>
              </a:ext>
            </a:extLst>
          </p:cNvPr>
          <p:cNvSpPr/>
          <p:nvPr/>
        </p:nvSpPr>
        <p:spPr>
          <a:xfrm>
            <a:off x="6343553" y="206418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>
                <a:solidFill>
                  <a:srgbClr val="000000"/>
                </a:solidFill>
                <a:latin typeface="Arial"/>
              </a:rPr>
              <a:t>Profinet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8">
            <a:extLst>
              <a:ext uri="{FF2B5EF4-FFF2-40B4-BE49-F238E27FC236}">
                <a16:creationId xmlns:a16="http://schemas.microsoft.com/office/drawing/2014/main" id="{88B97E17-05DC-49D0-B861-F3FA96A2799E}"/>
              </a:ext>
            </a:extLst>
          </p:cNvPr>
          <p:cNvSpPr/>
          <p:nvPr/>
        </p:nvSpPr>
        <p:spPr>
          <a:xfrm>
            <a:off x="6335667" y="260360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HSR</a:t>
            </a:r>
            <a:r>
              <a:rPr lang="en-IN" sz="800" spc="-1">
                <a:solidFill>
                  <a:srgbClr val="000000"/>
                </a:solidFill>
                <a:latin typeface="Arial"/>
              </a:rPr>
              <a:t>/PRP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8">
            <a:extLst>
              <a:ext uri="{FF2B5EF4-FFF2-40B4-BE49-F238E27FC236}">
                <a16:creationId xmlns:a16="http://schemas.microsoft.com/office/drawing/2014/main" id="{9B88924C-E2C0-4454-9570-B8AE32A9838D}"/>
              </a:ext>
            </a:extLst>
          </p:cNvPr>
          <p:cNvSpPr/>
          <p:nvPr/>
        </p:nvSpPr>
        <p:spPr>
          <a:xfrm>
            <a:off x="6343554" y="3143029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ENET MAC/Switch</a:t>
            </a:r>
          </a:p>
        </p:txBody>
      </p:sp>
      <p:sp>
        <p:nvSpPr>
          <p:cNvPr id="53" name="CustomShape 4">
            <a:extLst>
              <a:ext uri="{FF2B5EF4-FFF2-40B4-BE49-F238E27FC236}">
                <a16:creationId xmlns:a16="http://schemas.microsoft.com/office/drawing/2014/main" id="{97D896C7-D779-43E3-8EEB-18709C07EF68}"/>
              </a:ext>
            </a:extLst>
          </p:cNvPr>
          <p:cNvSpPr/>
          <p:nvPr/>
        </p:nvSpPr>
        <p:spPr>
          <a:xfrm>
            <a:off x="3147633" y="2481061"/>
            <a:ext cx="476185" cy="3143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latin typeface="Arial"/>
              </a:rPr>
              <a:t>ICSS EMAC</a:t>
            </a:r>
            <a:endParaRPr lang="en-IN" sz="800" spc="-1" dirty="0">
              <a:latin typeface="Arial"/>
            </a:endParaRPr>
          </a:p>
        </p:txBody>
      </p:sp>
      <p:sp>
        <p:nvSpPr>
          <p:cNvPr id="60" name="CustomShape 8">
            <a:extLst>
              <a:ext uri="{FF2B5EF4-FFF2-40B4-BE49-F238E27FC236}">
                <a16:creationId xmlns:a16="http://schemas.microsoft.com/office/drawing/2014/main" id="{AFCA26DE-C2C0-4726-B3B8-382C307C9245}"/>
              </a:ext>
            </a:extLst>
          </p:cNvPr>
          <p:cNvSpPr/>
          <p:nvPr/>
        </p:nvSpPr>
        <p:spPr>
          <a:xfrm>
            <a:off x="2258652" y="988313"/>
            <a:ext cx="501076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</a:rPr>
              <a:t>IOLINK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8">
            <a:extLst>
              <a:ext uri="{FF2B5EF4-FFF2-40B4-BE49-F238E27FC236}">
                <a16:creationId xmlns:a16="http://schemas.microsoft.com/office/drawing/2014/main" id="{BD18885D-0591-4655-9751-9A6EE4B0C3ED}"/>
              </a:ext>
            </a:extLst>
          </p:cNvPr>
          <p:cNvSpPr/>
          <p:nvPr/>
        </p:nvSpPr>
        <p:spPr>
          <a:xfrm>
            <a:off x="5346752" y="824037"/>
            <a:ext cx="739983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</a:rPr>
              <a:t>ENET ICSSG </a:t>
            </a:r>
            <a:r>
              <a:rPr lang="en-US" sz="800" spc="-1" dirty="0" err="1">
                <a:solidFill>
                  <a:srgbClr val="000000"/>
                </a:solidFill>
              </a:rPr>
              <a:t>TCPServer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24">
            <a:extLst>
              <a:ext uri="{FF2B5EF4-FFF2-40B4-BE49-F238E27FC236}">
                <a16:creationId xmlns:a16="http://schemas.microsoft.com/office/drawing/2014/main" id="{10C5E4D1-B6D1-4144-8C18-D95B1E9677E2}"/>
              </a:ext>
            </a:extLst>
          </p:cNvPr>
          <p:cNvSpPr/>
          <p:nvPr/>
        </p:nvSpPr>
        <p:spPr>
          <a:xfrm>
            <a:off x="5342632" y="1177287"/>
            <a:ext cx="744104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ENET LWIP ICSSG</a:t>
            </a:r>
          </a:p>
        </p:txBody>
      </p:sp>
      <p:sp>
        <p:nvSpPr>
          <p:cNvPr id="59" name="CustomShape 15">
            <a:extLst>
              <a:ext uri="{FF2B5EF4-FFF2-40B4-BE49-F238E27FC236}">
                <a16:creationId xmlns:a16="http://schemas.microsoft.com/office/drawing/2014/main" id="{27C412CF-A645-442A-A325-31275374C607}"/>
              </a:ext>
            </a:extLst>
          </p:cNvPr>
          <p:cNvSpPr/>
          <p:nvPr/>
        </p:nvSpPr>
        <p:spPr>
          <a:xfrm>
            <a:off x="2628525" y="2479540"/>
            <a:ext cx="498200" cy="3135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Enet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LLD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93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5" y="107163"/>
            <a:ext cx="8458200" cy="610791"/>
          </a:xfrm>
        </p:spPr>
        <p:txBody>
          <a:bodyPr/>
          <a:lstStyle/>
          <a:p>
            <a:r>
              <a:rPr lang="en-US" sz="2400" dirty="0"/>
              <a:t>Industrial Communications SDK AM263x </a:t>
            </a:r>
            <a:r>
              <a:rPr lang="en-US" sz="2400" dirty="0">
                <a:solidFill>
                  <a:schemeClr val="tx1"/>
                </a:solidFill>
              </a:rPr>
              <a:t>| Component Mapping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1792274" y="2976642"/>
            <a:ext cx="3326914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z="1125" spc="-1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3329406" y="3022992"/>
            <a:ext cx="1678965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>
                <a:solidFill>
                  <a:srgbClr val="FFFFFF"/>
                </a:solidFill>
                <a:latin typeface="Arial"/>
              </a:rPr>
              <a:t>Driver Porting Layer (D</a:t>
            </a: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PL)</a:t>
            </a:r>
            <a:endParaRPr lang="en-IN" sz="800" spc="-1" dirty="0">
              <a:latin typeface="Arial"/>
            </a:endParaRPr>
          </a:p>
        </p:txBody>
      </p:sp>
      <p:sp>
        <p:nvSpPr>
          <p:cNvPr id="95" name="CustomShape 4">
            <a:extLst>
              <a:ext uri="{FF2B5EF4-FFF2-40B4-BE49-F238E27FC236}">
                <a16:creationId xmlns:a16="http://schemas.microsoft.com/office/drawing/2014/main" id="{EE1ED833-9B8E-42DE-862A-332B8BB6C59F}"/>
              </a:ext>
            </a:extLst>
          </p:cNvPr>
          <p:cNvSpPr/>
          <p:nvPr/>
        </p:nvSpPr>
        <p:spPr>
          <a:xfrm>
            <a:off x="3329407" y="2519894"/>
            <a:ext cx="596853" cy="30375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SOC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4173149" y="3305533"/>
            <a:ext cx="835221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800" spc="-1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3318413" y="3312792"/>
            <a:ext cx="788472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800" spc="-1" dirty="0">
                <a:solidFill>
                  <a:srgbClr val="FFFFFF"/>
                </a:solidFill>
                <a:latin typeface="Arial"/>
                <a:ea typeface="DejaVu Sans"/>
              </a:rPr>
              <a:t> Kernel</a:t>
            </a:r>
            <a:endParaRPr lang="en-IN" sz="800" spc="-1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2585783" y="3164937"/>
            <a:ext cx="666364" cy="28119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FreeRTOS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POSIX 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CustomShape 12">
            <a:extLst>
              <a:ext uri="{FF2B5EF4-FFF2-40B4-BE49-F238E27FC236}">
                <a16:creationId xmlns:a16="http://schemas.microsoft.com/office/drawing/2014/main" id="{F05CDA84-E504-4691-94C8-9C5429659CBF}"/>
              </a:ext>
            </a:extLst>
          </p:cNvPr>
          <p:cNvSpPr/>
          <p:nvPr/>
        </p:nvSpPr>
        <p:spPr>
          <a:xfrm>
            <a:off x="1792273" y="1913489"/>
            <a:ext cx="3326915" cy="46402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Protocol stacks</a:t>
            </a:r>
            <a:endParaRPr lang="en-IN" sz="1125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And Middleware</a:t>
            </a:r>
            <a:endParaRPr lang="en-IN" sz="1125" spc="-1" dirty="0">
              <a:latin typeface="Arial"/>
            </a:endParaRPr>
          </a:p>
        </p:txBody>
      </p:sp>
      <p:sp>
        <p:nvSpPr>
          <p:cNvPr id="103" name="CustomShape 14">
            <a:extLst>
              <a:ext uri="{FF2B5EF4-FFF2-40B4-BE49-F238E27FC236}">
                <a16:creationId xmlns:a16="http://schemas.microsoft.com/office/drawing/2014/main" id="{FCF98F88-D895-4FB6-B9A3-2730BEF3D422}"/>
              </a:ext>
            </a:extLst>
          </p:cNvPr>
          <p:cNvSpPr/>
          <p:nvPr/>
        </p:nvSpPr>
        <p:spPr>
          <a:xfrm>
            <a:off x="1792274" y="2443091"/>
            <a:ext cx="3326915" cy="461326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z="1125" spc="-1">
              <a:latin typeface="Arial"/>
            </a:endParaRPr>
          </a:p>
        </p:txBody>
      </p:sp>
      <p:sp>
        <p:nvSpPr>
          <p:cNvPr id="104" name="CustomShape 15">
            <a:extLst>
              <a:ext uri="{FF2B5EF4-FFF2-40B4-BE49-F238E27FC236}">
                <a16:creationId xmlns:a16="http://schemas.microsoft.com/office/drawing/2014/main" id="{380BEEDE-BBC0-49D0-A027-E0BDA8EF854B}"/>
              </a:ext>
            </a:extLst>
          </p:cNvPr>
          <p:cNvSpPr/>
          <p:nvPr/>
        </p:nvSpPr>
        <p:spPr>
          <a:xfrm>
            <a:off x="2693922" y="2519894"/>
            <a:ext cx="596853" cy="30168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Board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1792275" y="1378555"/>
            <a:ext cx="3326913" cy="46402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r>
              <a:rPr lang="en-IN" sz="1125" spc="-1" dirty="0">
                <a:latin typeface="Arial"/>
              </a:rPr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z="1125" spc="-1" dirty="0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6209151" y="1378554"/>
            <a:ext cx="1197900" cy="226408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z="1125" spc="-1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6307363" y="2488752"/>
            <a:ext cx="1001475" cy="19724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SysConfig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6300836" y="3211589"/>
            <a:ext cx="1001475" cy="28987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Code Composer Studio (CCS)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6307363" y="2803855"/>
            <a:ext cx="1001475" cy="28987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6307363" y="2081901"/>
            <a:ext cx="1001475" cy="28987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TI Resource Explorer (TIREX)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1792272" y="3695067"/>
            <a:ext cx="3352381" cy="33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ARM R5F, ARM M4F + SOC peripherals + EVM peripherals</a:t>
            </a:r>
            <a:endParaRPr lang="en-IN" sz="1000" spc="-1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6209151" y="3702942"/>
            <a:ext cx="119790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000" spc="-1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3502698" y="1451073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EtherCAT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6300836" y="1670020"/>
            <a:ext cx="1001475" cy="28987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CustomShape 26">
            <a:extLst>
              <a:ext uri="{FF2B5EF4-FFF2-40B4-BE49-F238E27FC236}">
                <a16:creationId xmlns:a16="http://schemas.microsoft.com/office/drawing/2014/main" id="{448D405C-0F0C-446E-8E4D-572852DFD20C}"/>
              </a:ext>
            </a:extLst>
          </p:cNvPr>
          <p:cNvSpPr/>
          <p:nvPr/>
        </p:nvSpPr>
        <p:spPr>
          <a:xfrm>
            <a:off x="2999260" y="2021788"/>
            <a:ext cx="660291" cy="2612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LwIP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 (TCP/UDP)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CustomShape 15">
            <a:extLst>
              <a:ext uri="{FF2B5EF4-FFF2-40B4-BE49-F238E27FC236}">
                <a16:creationId xmlns:a16="http://schemas.microsoft.com/office/drawing/2014/main" id="{F6FC5D3D-7F8F-4A27-81E5-BD63D465D11E}"/>
              </a:ext>
            </a:extLst>
          </p:cNvPr>
          <p:cNvSpPr/>
          <p:nvPr/>
        </p:nvSpPr>
        <p:spPr>
          <a:xfrm>
            <a:off x="4411518" y="2516471"/>
            <a:ext cx="596853" cy="29668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13">
            <a:extLst>
              <a:ext uri="{FF2B5EF4-FFF2-40B4-BE49-F238E27FC236}">
                <a16:creationId xmlns:a16="http://schemas.microsoft.com/office/drawing/2014/main" id="{CB470632-7412-49E6-9251-4BC2A9470616}"/>
              </a:ext>
            </a:extLst>
          </p:cNvPr>
          <p:cNvSpPr/>
          <p:nvPr/>
        </p:nvSpPr>
        <p:spPr>
          <a:xfrm>
            <a:off x="3966039" y="2018632"/>
            <a:ext cx="660291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7">
            <a:extLst>
              <a:ext uri="{FF2B5EF4-FFF2-40B4-BE49-F238E27FC236}">
                <a16:creationId xmlns:a16="http://schemas.microsoft.com/office/drawing/2014/main" id="{63348C38-19BF-49D5-8C54-18BEAF892E69}"/>
              </a:ext>
            </a:extLst>
          </p:cNvPr>
          <p:cNvSpPr/>
          <p:nvPr/>
        </p:nvSpPr>
        <p:spPr>
          <a:xfrm>
            <a:off x="3293133" y="4173098"/>
            <a:ext cx="1114010" cy="33559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MCU + SDK </a:t>
            </a:r>
            <a:endParaRPr lang="en-IN" sz="1000" spc="-1" dirty="0">
              <a:latin typeface="Arial"/>
            </a:endParaRPr>
          </a:p>
        </p:txBody>
      </p:sp>
      <p:sp>
        <p:nvSpPr>
          <p:cNvPr id="138" name="CustomShape 15">
            <a:extLst>
              <a:ext uri="{FF2B5EF4-FFF2-40B4-BE49-F238E27FC236}">
                <a16:creationId xmlns:a16="http://schemas.microsoft.com/office/drawing/2014/main" id="{88907D93-095F-44B5-98AB-8FC3C08A34E4}"/>
              </a:ext>
            </a:extLst>
          </p:cNvPr>
          <p:cNvSpPr/>
          <p:nvPr/>
        </p:nvSpPr>
        <p:spPr>
          <a:xfrm>
            <a:off x="4773905" y="4173098"/>
            <a:ext cx="1114010" cy="33559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5240301" y="1378554"/>
            <a:ext cx="877730" cy="2264087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</a:rPr>
              <a:t>Firmware</a:t>
            </a:r>
            <a:endParaRPr lang="en-IN" sz="1125" spc="-1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5240301" y="3702942"/>
            <a:ext cx="87773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000" spc="-1" dirty="0">
              <a:latin typeface="Arial"/>
            </a:endParaRPr>
          </a:p>
        </p:txBody>
      </p:sp>
      <p:sp>
        <p:nvSpPr>
          <p:cNvPr id="55" name="CustomShape 8">
            <a:extLst>
              <a:ext uri="{FF2B5EF4-FFF2-40B4-BE49-F238E27FC236}">
                <a16:creationId xmlns:a16="http://schemas.microsoft.com/office/drawing/2014/main" id="{D3B83D30-7279-4106-8E40-EC7C6D8CAA48}"/>
              </a:ext>
            </a:extLst>
          </p:cNvPr>
          <p:cNvSpPr/>
          <p:nvPr/>
        </p:nvSpPr>
        <p:spPr>
          <a:xfrm>
            <a:off x="5330910" y="2370084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4">
            <a:extLst>
              <a:ext uri="{FF2B5EF4-FFF2-40B4-BE49-F238E27FC236}">
                <a16:creationId xmlns:a16="http://schemas.microsoft.com/office/drawing/2014/main" id="{97D896C7-D779-43E3-8EEB-18709C07EF68}"/>
              </a:ext>
            </a:extLst>
          </p:cNvPr>
          <p:cNvSpPr/>
          <p:nvPr/>
        </p:nvSpPr>
        <p:spPr>
          <a:xfrm>
            <a:off x="3964541" y="2517829"/>
            <a:ext cx="411267" cy="30375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latin typeface="Arial"/>
              </a:rPr>
              <a:t>ICSS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800" spc="-1" dirty="0">
                <a:latin typeface="Arial"/>
              </a:rPr>
              <a:t>EMAC</a:t>
            </a:r>
            <a:endParaRPr lang="en-IN" sz="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7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5" y="107163"/>
            <a:ext cx="8458200" cy="610791"/>
          </a:xfrm>
        </p:spPr>
        <p:txBody>
          <a:bodyPr/>
          <a:lstStyle/>
          <a:p>
            <a:r>
              <a:rPr lang="en-US" sz="2400" dirty="0"/>
              <a:t>Industrial Communications SDK </a:t>
            </a:r>
            <a:r>
              <a:rPr lang="en-US" sz="2400" dirty="0">
                <a:solidFill>
                  <a:schemeClr val="tx1"/>
                </a:solidFill>
              </a:rPr>
              <a:t>| Component Mapping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585455" y="2976642"/>
            <a:ext cx="5564342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z="1125" spc="-1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2694450" y="3024342"/>
            <a:ext cx="3350358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Driver Porting Layer (DPL)</a:t>
            </a:r>
            <a:endParaRPr lang="en-IN" sz="1000" spc="-1" dirty="0">
              <a:latin typeface="Arial"/>
            </a:endParaRPr>
          </a:p>
        </p:txBody>
      </p:sp>
      <p:sp>
        <p:nvSpPr>
          <p:cNvPr id="95" name="CustomShape 4">
            <a:extLst>
              <a:ext uri="{FF2B5EF4-FFF2-40B4-BE49-F238E27FC236}">
                <a16:creationId xmlns:a16="http://schemas.microsoft.com/office/drawing/2014/main" id="{EE1ED833-9B8E-42DE-862A-332B8BB6C59F}"/>
              </a:ext>
            </a:extLst>
          </p:cNvPr>
          <p:cNvSpPr/>
          <p:nvPr/>
        </p:nvSpPr>
        <p:spPr>
          <a:xfrm>
            <a:off x="2013589" y="2490666"/>
            <a:ext cx="587485" cy="3143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SOC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4358243" y="3310092"/>
            <a:ext cx="1686565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1000" spc="-1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2694449" y="3310092"/>
            <a:ext cx="1570419" cy="2373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 Kernel</a:t>
            </a:r>
            <a:endParaRPr lang="en-IN" sz="1000" spc="-1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1444397" y="3024342"/>
            <a:ext cx="1156677" cy="5231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 err="1">
                <a:solidFill>
                  <a:srgbClr val="FFFFFF"/>
                </a:solidFill>
                <a:latin typeface="Arial"/>
                <a:ea typeface="DejaVu Sans"/>
              </a:rPr>
              <a:t>FreeRTOS</a:t>
            </a: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 POSIX </a:t>
            </a:r>
            <a:endParaRPr lang="en-IN" sz="1000" spc="-1" dirty="0">
              <a:latin typeface="Arial"/>
            </a:endParaRPr>
          </a:p>
        </p:txBody>
      </p:sp>
      <p:sp>
        <p:nvSpPr>
          <p:cNvPr id="99" name="CustomShape 8">
            <a:extLst>
              <a:ext uri="{FF2B5EF4-FFF2-40B4-BE49-F238E27FC236}">
                <a16:creationId xmlns:a16="http://schemas.microsoft.com/office/drawing/2014/main" id="{300ACF90-638E-45E4-AA50-B7E85398CF97}"/>
              </a:ext>
            </a:extLst>
          </p:cNvPr>
          <p:cNvSpPr/>
          <p:nvPr/>
        </p:nvSpPr>
        <p:spPr>
          <a:xfrm>
            <a:off x="2877625" y="1139326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EtherNet</a:t>
            </a:r>
            <a:r>
              <a:rPr lang="en-US" sz="800" spc="-1">
                <a:solidFill>
                  <a:srgbClr val="000000"/>
                </a:solidFill>
              </a:rPr>
              <a:t>/IP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02" name="CustomShape 12">
            <a:extLst>
              <a:ext uri="{FF2B5EF4-FFF2-40B4-BE49-F238E27FC236}">
                <a16:creationId xmlns:a16="http://schemas.microsoft.com/office/drawing/2014/main" id="{F05CDA84-E504-4691-94C8-9C5429659CBF}"/>
              </a:ext>
            </a:extLst>
          </p:cNvPr>
          <p:cNvSpPr/>
          <p:nvPr/>
        </p:nvSpPr>
        <p:spPr>
          <a:xfrm>
            <a:off x="585454" y="1641714"/>
            <a:ext cx="5574783" cy="66600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Protocol stacks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And Middleware</a:t>
            </a:r>
            <a:endParaRPr lang="en-IN" sz="1125" spc="-1">
              <a:latin typeface="Arial"/>
            </a:endParaRPr>
          </a:p>
        </p:txBody>
      </p:sp>
      <p:sp>
        <p:nvSpPr>
          <p:cNvPr id="103" name="CustomShape 14">
            <a:extLst>
              <a:ext uri="{FF2B5EF4-FFF2-40B4-BE49-F238E27FC236}">
                <a16:creationId xmlns:a16="http://schemas.microsoft.com/office/drawing/2014/main" id="{FCF98F88-D895-4FB6-B9A3-2730BEF3D422}"/>
              </a:ext>
            </a:extLst>
          </p:cNvPr>
          <p:cNvSpPr/>
          <p:nvPr/>
        </p:nvSpPr>
        <p:spPr>
          <a:xfrm>
            <a:off x="585455" y="2361492"/>
            <a:ext cx="5574783" cy="542925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z="1125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z="1125" spc="-1">
              <a:latin typeface="Arial"/>
            </a:endParaRPr>
          </a:p>
        </p:txBody>
      </p:sp>
      <p:sp>
        <p:nvSpPr>
          <p:cNvPr id="104" name="CustomShape 15">
            <a:extLst>
              <a:ext uri="{FF2B5EF4-FFF2-40B4-BE49-F238E27FC236}">
                <a16:creationId xmlns:a16="http://schemas.microsoft.com/office/drawing/2014/main" id="{380BEEDE-BBC0-49D0-A027-E0BDA8EF854B}"/>
              </a:ext>
            </a:extLst>
          </p:cNvPr>
          <p:cNvSpPr/>
          <p:nvPr/>
        </p:nvSpPr>
        <p:spPr>
          <a:xfrm>
            <a:off x="1397592" y="2481330"/>
            <a:ext cx="587485" cy="3135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FFFFFF"/>
                </a:solidFill>
                <a:latin typeface="Arial"/>
              </a:rPr>
              <a:t>Board Peripheral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585455" y="964408"/>
            <a:ext cx="5574783" cy="612932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IN" sz="1125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z="1125" spc="-1" dirty="0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7214294" y="964406"/>
            <a:ext cx="1197900" cy="2678235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z="1125" spc="-1" dirty="0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7307669" y="2285838"/>
            <a:ext cx="1001475" cy="2891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>
                <a:solidFill>
                  <a:srgbClr val="FFFFFF"/>
                </a:solidFill>
                <a:latin typeface="Arial"/>
              </a:rPr>
              <a:t>SysConfig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7307669" y="3115268"/>
            <a:ext cx="1001475" cy="45318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Code Composer Studio (CCS)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7307669" y="2650706"/>
            <a:ext cx="1001475" cy="38835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7307669" y="1770312"/>
            <a:ext cx="1001475" cy="4362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TI Resource Explorer (TIREX)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585455" y="3695067"/>
            <a:ext cx="5564342" cy="33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ARM R5F, ARM M4F + SOC peripherals + EVM peripherals</a:t>
            </a:r>
            <a:endParaRPr lang="en-IN" sz="1000" spc="-1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7214294" y="3702942"/>
            <a:ext cx="119790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000" spc="-1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1985077" y="1147678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</a:rPr>
              <a:t>EtherCAT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7305981" y="1150682"/>
            <a:ext cx="1001475" cy="54419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000" spc="-1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10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CustomShape 26">
            <a:extLst>
              <a:ext uri="{FF2B5EF4-FFF2-40B4-BE49-F238E27FC236}">
                <a16:creationId xmlns:a16="http://schemas.microsoft.com/office/drawing/2014/main" id="{448D405C-0F0C-446E-8E4D-572852DFD20C}"/>
              </a:ext>
            </a:extLst>
          </p:cNvPr>
          <p:cNvSpPr/>
          <p:nvPr/>
        </p:nvSpPr>
        <p:spPr>
          <a:xfrm>
            <a:off x="1683529" y="1808889"/>
            <a:ext cx="660291" cy="32451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LwIP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 (TCP/UDP)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CustomShape 15">
            <a:extLst>
              <a:ext uri="{FF2B5EF4-FFF2-40B4-BE49-F238E27FC236}">
                <a16:creationId xmlns:a16="http://schemas.microsoft.com/office/drawing/2014/main" id="{F6FC5D3D-7F8F-4A27-81E5-BD63D465D11E}"/>
              </a:ext>
            </a:extLst>
          </p:cNvPr>
          <p:cNvSpPr/>
          <p:nvPr/>
        </p:nvSpPr>
        <p:spPr>
          <a:xfrm>
            <a:off x="3644727" y="2481330"/>
            <a:ext cx="596853" cy="31058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15">
            <a:extLst>
              <a:ext uri="{FF2B5EF4-FFF2-40B4-BE49-F238E27FC236}">
                <a16:creationId xmlns:a16="http://schemas.microsoft.com/office/drawing/2014/main" id="{72044023-059A-4FA2-830A-F4A2A114345F}"/>
              </a:ext>
            </a:extLst>
          </p:cNvPr>
          <p:cNvSpPr/>
          <p:nvPr/>
        </p:nvSpPr>
        <p:spPr>
          <a:xfrm>
            <a:off x="4289404" y="2490666"/>
            <a:ext cx="598130" cy="31507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/IP 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15">
            <a:extLst>
              <a:ext uri="{FF2B5EF4-FFF2-40B4-BE49-F238E27FC236}">
                <a16:creationId xmlns:a16="http://schemas.microsoft.com/office/drawing/2014/main" id="{19BA375C-0037-455C-9403-5FAD7F7FFC3C}"/>
              </a:ext>
            </a:extLst>
          </p:cNvPr>
          <p:cNvSpPr/>
          <p:nvPr/>
        </p:nvSpPr>
        <p:spPr>
          <a:xfrm>
            <a:off x="5492957" y="2477660"/>
            <a:ext cx="598130" cy="31507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spc="-1" dirty="0">
                <a:solidFill>
                  <a:srgbClr val="000000"/>
                </a:solidFill>
                <a:latin typeface="Arial"/>
                <a:ea typeface="DejaVu Sans"/>
              </a:rPr>
              <a:t>HSR/PRP FW HAL</a:t>
            </a:r>
            <a:endParaRPr lang="en-IN" sz="800" spc="-1" dirty="0">
              <a:latin typeface="Arial"/>
            </a:endParaRPr>
          </a:p>
        </p:txBody>
      </p:sp>
      <p:sp>
        <p:nvSpPr>
          <p:cNvPr id="122" name="CustomShape 13">
            <a:extLst>
              <a:ext uri="{FF2B5EF4-FFF2-40B4-BE49-F238E27FC236}">
                <a16:creationId xmlns:a16="http://schemas.microsoft.com/office/drawing/2014/main" id="{CB470632-7412-49E6-9251-4BC2A9470616}"/>
              </a:ext>
            </a:extLst>
          </p:cNvPr>
          <p:cNvSpPr/>
          <p:nvPr/>
        </p:nvSpPr>
        <p:spPr>
          <a:xfrm>
            <a:off x="2441472" y="1837507"/>
            <a:ext cx="660291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13">
            <a:extLst>
              <a:ext uri="{FF2B5EF4-FFF2-40B4-BE49-F238E27FC236}">
                <a16:creationId xmlns:a16="http://schemas.microsoft.com/office/drawing/2014/main" id="{82E17F80-BB62-4003-94D5-1DE033FF00FF}"/>
              </a:ext>
            </a:extLst>
          </p:cNvPr>
          <p:cNvSpPr/>
          <p:nvPr/>
        </p:nvSpPr>
        <p:spPr>
          <a:xfrm>
            <a:off x="3199154" y="1835591"/>
            <a:ext cx="661490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/IP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13">
            <a:extLst>
              <a:ext uri="{FF2B5EF4-FFF2-40B4-BE49-F238E27FC236}">
                <a16:creationId xmlns:a16="http://schemas.microsoft.com/office/drawing/2014/main" id="{15F42B19-1522-4C34-8453-0A9DF926371C}"/>
              </a:ext>
            </a:extLst>
          </p:cNvPr>
          <p:cNvSpPr/>
          <p:nvPr/>
        </p:nvSpPr>
        <p:spPr>
          <a:xfrm>
            <a:off x="3956581" y="1844101"/>
            <a:ext cx="501106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IOLINK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13">
            <a:extLst>
              <a:ext uri="{FF2B5EF4-FFF2-40B4-BE49-F238E27FC236}">
                <a16:creationId xmlns:a16="http://schemas.microsoft.com/office/drawing/2014/main" id="{7D442C8E-9CEC-424B-B472-19C40537AC37}"/>
              </a:ext>
            </a:extLst>
          </p:cNvPr>
          <p:cNvSpPr/>
          <p:nvPr/>
        </p:nvSpPr>
        <p:spPr>
          <a:xfrm>
            <a:off x="4540797" y="1841166"/>
            <a:ext cx="502610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Profinet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13">
            <a:extLst>
              <a:ext uri="{FF2B5EF4-FFF2-40B4-BE49-F238E27FC236}">
                <a16:creationId xmlns:a16="http://schemas.microsoft.com/office/drawing/2014/main" id="{76E2259F-8B4D-4A90-824C-BD1005B007ED}"/>
              </a:ext>
            </a:extLst>
          </p:cNvPr>
          <p:cNvSpPr/>
          <p:nvPr/>
        </p:nvSpPr>
        <p:spPr>
          <a:xfrm>
            <a:off x="5123449" y="1844101"/>
            <a:ext cx="956745" cy="261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EtherCAT</a:t>
            </a:r>
            <a:r>
              <a:rPr lang="en-US" sz="800" spc="-1" dirty="0">
                <a:solidFill>
                  <a:srgbClr val="000000"/>
                </a:solidFill>
                <a:latin typeface="Arial"/>
              </a:rPr>
              <a:t> IOLINK Gateway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15">
            <a:extLst>
              <a:ext uri="{FF2B5EF4-FFF2-40B4-BE49-F238E27FC236}">
                <a16:creationId xmlns:a16="http://schemas.microsoft.com/office/drawing/2014/main" id="{2EBBEBDF-9CEF-4F01-838B-ADAC24958989}"/>
              </a:ext>
            </a:extLst>
          </p:cNvPr>
          <p:cNvSpPr/>
          <p:nvPr/>
        </p:nvSpPr>
        <p:spPr>
          <a:xfrm>
            <a:off x="4913845" y="2477660"/>
            <a:ext cx="552801" cy="31058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Profinet</a:t>
            </a:r>
            <a:endParaRPr lang="en-US" sz="800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800" spc="-1" dirty="0">
                <a:solidFill>
                  <a:srgbClr val="000000"/>
                </a:solidFill>
                <a:latin typeface="Arial"/>
              </a:rPr>
              <a:t>FW HAL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8">
            <a:extLst>
              <a:ext uri="{FF2B5EF4-FFF2-40B4-BE49-F238E27FC236}">
                <a16:creationId xmlns:a16="http://schemas.microsoft.com/office/drawing/2014/main" id="{002ED6A7-143E-4519-97EF-48B3D166EC5C}"/>
              </a:ext>
            </a:extLst>
          </p:cNvPr>
          <p:cNvSpPr/>
          <p:nvPr/>
        </p:nvSpPr>
        <p:spPr>
          <a:xfrm>
            <a:off x="4333137" y="1136468"/>
            <a:ext cx="893130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</a:rPr>
              <a:t>EtherCAT</a:t>
            </a:r>
            <a:r>
              <a:rPr lang="en-US" sz="800" spc="-1" dirty="0">
                <a:solidFill>
                  <a:srgbClr val="000000"/>
                </a:solidFill>
              </a:rPr>
              <a:t> IOLINK Gateway</a:t>
            </a:r>
            <a:endParaRPr lang="en-IN" sz="800" spc="-1" dirty="0">
              <a:solidFill>
                <a:srgbClr val="000000"/>
              </a:solidFill>
            </a:endParaRPr>
          </a:p>
        </p:txBody>
      </p:sp>
      <p:sp>
        <p:nvSpPr>
          <p:cNvPr id="135" name="CustomShape 24">
            <a:extLst>
              <a:ext uri="{FF2B5EF4-FFF2-40B4-BE49-F238E27FC236}">
                <a16:creationId xmlns:a16="http://schemas.microsoft.com/office/drawing/2014/main" id="{1B94C8AB-5DBE-4042-BBD6-4983A154422B}"/>
              </a:ext>
            </a:extLst>
          </p:cNvPr>
          <p:cNvSpPr/>
          <p:nvPr/>
        </p:nvSpPr>
        <p:spPr>
          <a:xfrm>
            <a:off x="5403107" y="1140715"/>
            <a:ext cx="677087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  <a:latin typeface="Arial"/>
              </a:rPr>
              <a:t>HSR/PRP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7">
            <a:extLst>
              <a:ext uri="{FF2B5EF4-FFF2-40B4-BE49-F238E27FC236}">
                <a16:creationId xmlns:a16="http://schemas.microsoft.com/office/drawing/2014/main" id="{63348C38-19BF-49D5-8C54-18BEAF892E69}"/>
              </a:ext>
            </a:extLst>
          </p:cNvPr>
          <p:cNvSpPr/>
          <p:nvPr/>
        </p:nvSpPr>
        <p:spPr>
          <a:xfrm>
            <a:off x="2634423" y="4173098"/>
            <a:ext cx="1114010" cy="33559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MCU + SDK </a:t>
            </a:r>
            <a:endParaRPr lang="en-IN" sz="1000" spc="-1" dirty="0">
              <a:latin typeface="Arial"/>
            </a:endParaRPr>
          </a:p>
        </p:txBody>
      </p:sp>
      <p:sp>
        <p:nvSpPr>
          <p:cNvPr id="138" name="CustomShape 15">
            <a:extLst>
              <a:ext uri="{FF2B5EF4-FFF2-40B4-BE49-F238E27FC236}">
                <a16:creationId xmlns:a16="http://schemas.microsoft.com/office/drawing/2014/main" id="{88907D93-095F-44B5-98AB-8FC3C08A34E4}"/>
              </a:ext>
            </a:extLst>
          </p:cNvPr>
          <p:cNvSpPr/>
          <p:nvPr/>
        </p:nvSpPr>
        <p:spPr>
          <a:xfrm>
            <a:off x="3912370" y="4173098"/>
            <a:ext cx="1114010" cy="33559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6245444" y="964408"/>
            <a:ext cx="877730" cy="267823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25" spc="-1" dirty="0">
                <a:solidFill>
                  <a:srgbClr val="000000"/>
                </a:solidFill>
                <a:latin typeface="Arial"/>
              </a:rPr>
              <a:t>Firmware</a:t>
            </a:r>
            <a:endParaRPr lang="en-IN" sz="1125" spc="-1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6245444" y="3702942"/>
            <a:ext cx="877730" cy="3277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spc="-1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000" spc="-1" dirty="0">
              <a:latin typeface="Arial"/>
            </a:endParaRPr>
          </a:p>
        </p:txBody>
      </p:sp>
      <p:sp>
        <p:nvSpPr>
          <p:cNvPr id="54" name="CustomShape 8">
            <a:extLst>
              <a:ext uri="{FF2B5EF4-FFF2-40B4-BE49-F238E27FC236}">
                <a16:creationId xmlns:a16="http://schemas.microsoft.com/office/drawing/2014/main" id="{12F95B4D-3759-4104-8D58-EAF6518E9F95}"/>
              </a:ext>
            </a:extLst>
          </p:cNvPr>
          <p:cNvSpPr/>
          <p:nvPr/>
        </p:nvSpPr>
        <p:spPr>
          <a:xfrm>
            <a:off x="6335665" y="1220980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000000"/>
                </a:solidFill>
                <a:latin typeface="Arial"/>
              </a:rPr>
              <a:t>EtherNet</a:t>
            </a:r>
            <a:r>
              <a:rPr lang="en-US" sz="800" spc="-1">
                <a:solidFill>
                  <a:srgbClr val="000000"/>
                </a:solidFill>
                <a:latin typeface="Arial"/>
              </a:rPr>
              <a:t>/IP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8">
            <a:extLst>
              <a:ext uri="{FF2B5EF4-FFF2-40B4-BE49-F238E27FC236}">
                <a16:creationId xmlns:a16="http://schemas.microsoft.com/office/drawing/2014/main" id="{D3B83D30-7279-4106-8E40-EC7C6D8CAA48}"/>
              </a:ext>
            </a:extLst>
          </p:cNvPr>
          <p:cNvSpPr/>
          <p:nvPr/>
        </p:nvSpPr>
        <p:spPr>
          <a:xfrm>
            <a:off x="6335666" y="1702576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>
                <a:solidFill>
                  <a:srgbClr val="000000"/>
                </a:solidFill>
                <a:latin typeface="Arial"/>
              </a:rPr>
              <a:t>EtherCAT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8">
            <a:extLst>
              <a:ext uri="{FF2B5EF4-FFF2-40B4-BE49-F238E27FC236}">
                <a16:creationId xmlns:a16="http://schemas.microsoft.com/office/drawing/2014/main" id="{F066D251-BD10-4F66-97F8-912DA5134E01}"/>
              </a:ext>
            </a:extLst>
          </p:cNvPr>
          <p:cNvSpPr/>
          <p:nvPr/>
        </p:nvSpPr>
        <p:spPr>
          <a:xfrm>
            <a:off x="6343553" y="2182727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>
                <a:solidFill>
                  <a:srgbClr val="000000"/>
                </a:solidFill>
                <a:latin typeface="Arial"/>
              </a:rPr>
              <a:t>Profinet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8">
            <a:extLst>
              <a:ext uri="{FF2B5EF4-FFF2-40B4-BE49-F238E27FC236}">
                <a16:creationId xmlns:a16="http://schemas.microsoft.com/office/drawing/2014/main" id="{88B97E17-05DC-49D0-B861-F3FA96A2799E}"/>
              </a:ext>
            </a:extLst>
          </p:cNvPr>
          <p:cNvSpPr/>
          <p:nvPr/>
        </p:nvSpPr>
        <p:spPr>
          <a:xfrm>
            <a:off x="6335667" y="2662878"/>
            <a:ext cx="696511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000000"/>
                </a:solidFill>
                <a:latin typeface="Arial"/>
              </a:rPr>
              <a:t>HSR</a:t>
            </a:r>
            <a:r>
              <a:rPr lang="en-IN" sz="800" spc="-1">
                <a:solidFill>
                  <a:srgbClr val="000000"/>
                </a:solidFill>
                <a:latin typeface="Arial"/>
              </a:rPr>
              <a:t>/PRP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8">
            <a:extLst>
              <a:ext uri="{FF2B5EF4-FFF2-40B4-BE49-F238E27FC236}">
                <a16:creationId xmlns:a16="http://schemas.microsoft.com/office/drawing/2014/main" id="{9B88924C-E2C0-4454-9570-B8AE32A9838D}"/>
              </a:ext>
            </a:extLst>
          </p:cNvPr>
          <p:cNvSpPr/>
          <p:nvPr/>
        </p:nvSpPr>
        <p:spPr>
          <a:xfrm>
            <a:off x="6343554" y="3143029"/>
            <a:ext cx="696511" cy="2810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800" spc="-1" dirty="0">
                <a:solidFill>
                  <a:srgbClr val="FFFFFF"/>
                </a:solidFill>
                <a:latin typeface="Arial"/>
              </a:rPr>
              <a:t>ENET MAC/Switch</a:t>
            </a:r>
          </a:p>
        </p:txBody>
      </p:sp>
      <p:sp>
        <p:nvSpPr>
          <p:cNvPr id="53" name="CustomShape 4">
            <a:extLst>
              <a:ext uri="{FF2B5EF4-FFF2-40B4-BE49-F238E27FC236}">
                <a16:creationId xmlns:a16="http://schemas.microsoft.com/office/drawing/2014/main" id="{97D896C7-D779-43E3-8EEB-18709C07EF68}"/>
              </a:ext>
            </a:extLst>
          </p:cNvPr>
          <p:cNvSpPr/>
          <p:nvPr/>
        </p:nvSpPr>
        <p:spPr>
          <a:xfrm>
            <a:off x="3147633" y="2481061"/>
            <a:ext cx="476185" cy="31430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latin typeface="Arial"/>
              </a:rPr>
              <a:t>ICSS EMAC</a:t>
            </a:r>
            <a:endParaRPr lang="en-IN" sz="800" spc="-1" dirty="0">
              <a:latin typeface="Arial"/>
            </a:endParaRPr>
          </a:p>
        </p:txBody>
      </p:sp>
      <p:sp>
        <p:nvSpPr>
          <p:cNvPr id="60" name="CustomShape 8">
            <a:extLst>
              <a:ext uri="{FF2B5EF4-FFF2-40B4-BE49-F238E27FC236}">
                <a16:creationId xmlns:a16="http://schemas.microsoft.com/office/drawing/2014/main" id="{AFCA26DE-C2C0-4726-B3B8-382C307C9245}"/>
              </a:ext>
            </a:extLst>
          </p:cNvPr>
          <p:cNvSpPr/>
          <p:nvPr/>
        </p:nvSpPr>
        <p:spPr>
          <a:xfrm>
            <a:off x="3727323" y="1140715"/>
            <a:ext cx="501076" cy="2810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>
                <a:solidFill>
                  <a:srgbClr val="000000"/>
                </a:solidFill>
              </a:rPr>
              <a:t>IOLINK</a:t>
            </a:r>
            <a:endParaRPr lang="en-IN" sz="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15">
            <a:extLst>
              <a:ext uri="{FF2B5EF4-FFF2-40B4-BE49-F238E27FC236}">
                <a16:creationId xmlns:a16="http://schemas.microsoft.com/office/drawing/2014/main" id="{27C412CF-A645-442A-A325-31275374C607}"/>
              </a:ext>
            </a:extLst>
          </p:cNvPr>
          <p:cNvSpPr/>
          <p:nvPr/>
        </p:nvSpPr>
        <p:spPr>
          <a:xfrm>
            <a:off x="2628525" y="2479540"/>
            <a:ext cx="498200" cy="31353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800" spc="-1" dirty="0" err="1">
                <a:solidFill>
                  <a:srgbClr val="FFFFFF"/>
                </a:solidFill>
                <a:latin typeface="Arial"/>
              </a:rPr>
              <a:t>Enet</a:t>
            </a:r>
            <a:r>
              <a:rPr lang="en-US" sz="800" spc="-1" dirty="0">
                <a:solidFill>
                  <a:srgbClr val="FFFFFF"/>
                </a:solidFill>
                <a:latin typeface="Arial"/>
              </a:rPr>
              <a:t> LLD</a:t>
            </a:r>
            <a:endParaRPr lang="en-IN" sz="800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9874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-new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fault Theme-new" id="{4B444CA8-5089-4C8C-A892-5383A8EDC2CD}" vid="{B9F702C9-368E-4FE6-9D0C-1E6C532F79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4033</TotalTime>
  <Words>404</Words>
  <Application>Microsoft Office PowerPoint</Application>
  <PresentationFormat>On-screen Show (16:9)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DejaVu Sans</vt:lpstr>
      <vt:lpstr>Default Theme-new</vt:lpstr>
      <vt:lpstr>Industrial Communications SDK | Component Mapping</vt:lpstr>
      <vt:lpstr>Industrial Communications SDK AM263x | Component Mapping</vt:lpstr>
      <vt:lpstr>Industrial Communications SDK | Component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A, Naresh</dc:creator>
  <cp:lastModifiedBy>A, Naresh</cp:lastModifiedBy>
  <cp:revision>287</cp:revision>
  <dcterms:created xsi:type="dcterms:W3CDTF">2022-12-15T05:15:20Z</dcterms:created>
  <dcterms:modified xsi:type="dcterms:W3CDTF">2024-01-08T07:01:29Z</dcterms:modified>
</cp:coreProperties>
</file>