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4" r:id="rId2"/>
    <p:sldId id="285" r:id="rId3"/>
    <p:sldId id="286" r:id="rId4"/>
  </p:sldIdLst>
  <p:sldSz cx="9144000" cy="5143500" type="screen16x9"/>
  <p:notesSz cx="9296400" cy="14770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38089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76179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14268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52357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904467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285362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2666253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047146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652">
          <p15:clr>
            <a:srgbClr val="A4A3A4"/>
          </p15:clr>
        </p15:guide>
        <p15:guide id="2" pos="29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883" autoAdjust="0"/>
  </p:normalViewPr>
  <p:slideViewPr>
    <p:cSldViewPr snapToGrid="0">
      <p:cViewPr varScale="1">
        <p:scale>
          <a:sx n="75" d="100"/>
          <a:sy n="75" d="100"/>
        </p:scale>
        <p:origin x="936" y="40"/>
      </p:cViewPr>
      <p:guideLst>
        <p:guide orient="horz" pos="1620"/>
        <p:guide pos="287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4652"/>
        <p:guide pos="29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739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739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F24D4-082E-4F97-B9C4-E0764843ED08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1846263"/>
            <a:ext cx="8861425" cy="498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7108825"/>
            <a:ext cx="7435850" cy="5815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4030325"/>
            <a:ext cx="4029075" cy="739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14030325"/>
            <a:ext cx="4029075" cy="739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A103F-2542-4944-B168-7D8A72187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43992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6687D7-76F0-8040-93B6-084C7529F854}"/>
              </a:ext>
            </a:extLst>
          </p:cNvPr>
          <p:cNvSpPr txBox="1"/>
          <p:nvPr/>
        </p:nvSpPr>
        <p:spPr>
          <a:xfrm>
            <a:off x="4705815" y="47801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27" descr="ti_logo_powerpoint_1_lin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9362" y="4782264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24">
            <a:extLst>
              <a:ext uri="{FF2B5EF4-FFF2-40B4-BE49-F238E27FC236}">
                <a16:creationId xmlns:a16="http://schemas.microsoft.com/office/drawing/2014/main" id="{73F1F293-7B5B-6248-AEF0-BCB7B73543E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43992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27" descr="ti_logo_powerpoint_1_lin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9362" y="4782264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5610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24">
            <a:extLst>
              <a:ext uri="{FF2B5EF4-FFF2-40B4-BE49-F238E27FC236}">
                <a16:creationId xmlns:a16="http://schemas.microsoft.com/office/drawing/2014/main" id="{7815B5F2-A5A7-1E49-BC30-BA3F759961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439927"/>
            <a:ext cx="2133600" cy="15478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3BA23CF-AA30-4A18-B744-605C3E9DBF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27" descr="ti_logo_powerpoint_1_lin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9362" y="4782264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685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24">
            <a:extLst>
              <a:ext uri="{FF2B5EF4-FFF2-40B4-BE49-F238E27FC236}">
                <a16:creationId xmlns:a16="http://schemas.microsoft.com/office/drawing/2014/main" id="{73F1F293-7B5B-6248-AEF0-BCB7B73543E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43992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 descr="A picture containing drawing, cup&#10;&#10;Description automatically generated">
            <a:extLst>
              <a:ext uri="{FF2B5EF4-FFF2-40B4-BE49-F238E27FC236}">
                <a16:creationId xmlns:a16="http://schemas.microsoft.com/office/drawing/2014/main" id="{7CC34E39-7310-7442-846F-66689DD005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868" y="4782676"/>
            <a:ext cx="1563597" cy="19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1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8" y="786357"/>
            <a:ext cx="8467725" cy="3709449"/>
          </a:xfrm>
        </p:spPr>
        <p:txBody>
          <a:bodyPr/>
          <a:lstStyle>
            <a:lvl1pPr>
              <a:spcBef>
                <a:spcPts val="667"/>
              </a:spcBef>
              <a:defRPr/>
            </a:lvl1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7888F-6AF7-4263-B69D-592D8C33BA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27" descr="ti_logo_powerpoint_1_lin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9362" y="4782264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889398"/>
            <a:ext cx="4157663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889398"/>
            <a:ext cx="4157662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27" descr="ti_logo_powerpoint_1_lin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9362" y="4782264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895" indent="0">
              <a:buNone/>
              <a:defRPr sz="1700" b="1"/>
            </a:lvl2pPr>
            <a:lvl3pPr marL="761790" indent="0">
              <a:buNone/>
              <a:defRPr sz="1500" b="1"/>
            </a:lvl3pPr>
            <a:lvl4pPr marL="1142683" indent="0">
              <a:buNone/>
              <a:defRPr sz="1300" b="1"/>
            </a:lvl4pPr>
            <a:lvl5pPr marL="1523573" indent="0">
              <a:buNone/>
              <a:defRPr sz="1300" b="1"/>
            </a:lvl5pPr>
            <a:lvl6pPr marL="1904467" indent="0">
              <a:buNone/>
              <a:defRPr sz="1300" b="1"/>
            </a:lvl6pPr>
            <a:lvl7pPr marL="2285362" indent="0">
              <a:buNone/>
              <a:defRPr sz="1300" b="1"/>
            </a:lvl7pPr>
            <a:lvl8pPr marL="2666253" indent="0">
              <a:buNone/>
              <a:defRPr sz="1300" b="1"/>
            </a:lvl8pPr>
            <a:lvl9pPr marL="3047146" indent="0">
              <a:buNone/>
              <a:defRPr sz="13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895" indent="0">
              <a:buNone/>
              <a:defRPr sz="1700" b="1"/>
            </a:lvl2pPr>
            <a:lvl3pPr marL="761790" indent="0">
              <a:buNone/>
              <a:defRPr sz="1500" b="1"/>
            </a:lvl3pPr>
            <a:lvl4pPr marL="1142683" indent="0">
              <a:buNone/>
              <a:defRPr sz="1300" b="1"/>
            </a:lvl4pPr>
            <a:lvl5pPr marL="1523573" indent="0">
              <a:buNone/>
              <a:defRPr sz="1300" b="1"/>
            </a:lvl5pPr>
            <a:lvl6pPr marL="1904467" indent="0">
              <a:buNone/>
              <a:defRPr sz="1300" b="1"/>
            </a:lvl6pPr>
            <a:lvl7pPr marL="2285362" indent="0">
              <a:buNone/>
              <a:defRPr sz="1300" b="1"/>
            </a:lvl7pPr>
            <a:lvl8pPr marL="2666253" indent="0">
              <a:buNone/>
              <a:defRPr sz="1300" b="1"/>
            </a:lvl8pPr>
            <a:lvl9pPr marL="3047146" indent="0">
              <a:buNone/>
              <a:defRPr sz="13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7"/>
            <a:ext cx="4041775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27" descr="ti_logo_powerpoint_1_lin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9362" y="4782264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4" name="Picture 27" descr="ti_logo_powerpoint_1_lin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9362" y="4782264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8"/>
          </a:xfrm>
        </p:spPr>
        <p:txBody>
          <a:bodyPr anchor="b"/>
          <a:lstStyle>
            <a:lvl1pPr algn="l">
              <a:defRPr sz="27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8298"/>
          </a:xfrm>
        </p:spPr>
        <p:txBody>
          <a:bodyPr/>
          <a:lstStyle>
            <a:lvl1pPr marL="0" indent="0">
              <a:buNone/>
              <a:defRPr sz="1700"/>
            </a:lvl1pPr>
            <a:lvl2pPr marL="380895" indent="0">
              <a:buNone/>
              <a:defRPr sz="1000"/>
            </a:lvl2pPr>
            <a:lvl3pPr marL="761790" indent="0">
              <a:buNone/>
              <a:defRPr sz="800"/>
            </a:lvl3pPr>
            <a:lvl4pPr marL="1142683" indent="0">
              <a:buNone/>
              <a:defRPr sz="700"/>
            </a:lvl4pPr>
            <a:lvl5pPr marL="1523573" indent="0">
              <a:buNone/>
              <a:defRPr sz="700"/>
            </a:lvl5pPr>
            <a:lvl6pPr marL="1904467" indent="0">
              <a:buNone/>
              <a:defRPr sz="700"/>
            </a:lvl6pPr>
            <a:lvl7pPr marL="2285362" indent="0">
              <a:buNone/>
              <a:defRPr sz="700"/>
            </a:lvl7pPr>
            <a:lvl8pPr marL="2666253" indent="0">
              <a:buNone/>
              <a:defRPr sz="700"/>
            </a:lvl8pPr>
            <a:lvl9pPr marL="3047146" indent="0">
              <a:buNone/>
              <a:defRPr sz="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97EEC-B5BC-42C5-B73F-31CC660D4D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27" descr="ti_logo_powerpoint_1_lin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9362" y="4782264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07163"/>
            <a:ext cx="8458200" cy="6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8" y="794149"/>
            <a:ext cx="8467725" cy="37016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67503" y="4442792"/>
            <a:ext cx="2133600" cy="15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r">
              <a:defRPr sz="700"/>
            </a:lvl1pPr>
          </a:lstStyle>
          <a:p>
            <a:pPr>
              <a:defRPr/>
            </a:pPr>
            <a:fld id="{B6C70261-DCF8-4A97-9502-E8EEF2364C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2663C74-62AB-B64B-BCBB-0866ABE6E2D3}"/>
              </a:ext>
            </a:extLst>
          </p:cNvPr>
          <p:cNvCxnSpPr>
            <a:cxnSpLocks/>
          </p:cNvCxnSpPr>
          <p:nvPr/>
        </p:nvCxnSpPr>
        <p:spPr>
          <a:xfrm>
            <a:off x="0" y="4656947"/>
            <a:ext cx="89288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31">
            <a:extLst>
              <a:ext uri="{FF2B5EF4-FFF2-40B4-BE49-F238E27FC236}">
                <a16:creationId xmlns:a16="http://schemas.microsoft.com/office/drawing/2014/main" id="{BBEA79FD-0CFB-464E-959F-0C18C6048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13" y="4646685"/>
            <a:ext cx="2111375" cy="184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179" tIns="38088" rIns="76179" bIns="3808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700" dirty="0">
                <a:cs typeface="+mn-cs"/>
              </a:rPr>
              <a:t>TI Confidential – NDA Restrictions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6" r:id="rId2"/>
    <p:sldLayoutId id="2147483735" r:id="rId3"/>
    <p:sldLayoutId id="2147483750" r:id="rId4"/>
    <p:sldLayoutId id="2147483709" r:id="rId5"/>
    <p:sldLayoutId id="2147483711" r:id="rId6"/>
    <p:sldLayoutId id="2147483712" r:id="rId7"/>
    <p:sldLayoutId id="2147483713" r:id="rId8"/>
    <p:sldLayoutId id="2147483715" r:id="rId9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5pPr>
      <a:lvl6pPr marL="38089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6pPr>
      <a:lvl7pPr marL="76179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7pPr>
      <a:lvl8pPr marL="114268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8pPr>
      <a:lvl9pPr marL="152357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9pPr>
    </p:titleStyle>
    <p:bodyStyle>
      <a:lvl1pPr marL="189124" indent="-189124" algn="l" rtl="0" eaLnBrk="1" fontAlgn="base" hangingPunct="1">
        <a:spcBef>
          <a:spcPts val="667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78763" indent="-194416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711530" indent="-137548" algn="l" rtl="0" eaLnBrk="1" fontAlgn="base" hangingPunct="1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001168" indent="-194416" algn="l" rtl="0" eaLnBrk="1" fontAlgn="base" hangingPunct="1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240546" indent="-144163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1621441" indent="-144163" algn="l" rtl="0" eaLnBrk="1" fontAlgn="base" hangingPunct="1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6pPr>
      <a:lvl7pPr marL="2002336" indent="-144163" algn="l" rtl="0" eaLnBrk="1" fontAlgn="base" hangingPunct="1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7pPr>
      <a:lvl8pPr marL="2383230" indent="-144163" algn="l" rtl="0" eaLnBrk="1" fontAlgn="base" hangingPunct="1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8pPr>
      <a:lvl9pPr marL="2764124" indent="-144163" algn="l" rtl="0" eaLnBrk="1" fontAlgn="base" hangingPunct="1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895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790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68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57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467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362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25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146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729B-986F-4361-8441-2202045AB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775" y="107163"/>
            <a:ext cx="8458200" cy="610791"/>
          </a:xfrm>
        </p:spPr>
        <p:txBody>
          <a:bodyPr/>
          <a:lstStyle/>
          <a:p>
            <a:r>
              <a:rPr lang="en-US" sz="2400" dirty="0"/>
              <a:t>Industrial Communications SDK </a:t>
            </a:r>
            <a:r>
              <a:rPr lang="en-US" sz="2400" dirty="0">
                <a:solidFill>
                  <a:schemeClr val="tx1"/>
                </a:solidFill>
              </a:rPr>
              <a:t>| Component Mapping</a:t>
            </a:r>
          </a:p>
        </p:txBody>
      </p:sp>
      <p:sp>
        <p:nvSpPr>
          <p:cNvPr id="93" name="CustomShape 1">
            <a:extLst>
              <a:ext uri="{FF2B5EF4-FFF2-40B4-BE49-F238E27FC236}">
                <a16:creationId xmlns:a16="http://schemas.microsoft.com/office/drawing/2014/main" id="{F2BD7EF1-9939-4343-B882-9BB7D2B6DE8E}"/>
              </a:ext>
            </a:extLst>
          </p:cNvPr>
          <p:cNvSpPr/>
          <p:nvPr/>
        </p:nvSpPr>
        <p:spPr>
          <a:xfrm>
            <a:off x="585455" y="2976642"/>
            <a:ext cx="5564342" cy="666000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25" spc="-1" dirty="0">
                <a:solidFill>
                  <a:srgbClr val="000000"/>
                </a:solidFill>
                <a:latin typeface="Arial"/>
                <a:ea typeface="DejaVu Sans"/>
              </a:rPr>
              <a:t>OS Kernel</a:t>
            </a:r>
            <a:endParaRPr lang="en-IN" sz="1125" spc="-1" dirty="0">
              <a:latin typeface="Arial"/>
            </a:endParaRPr>
          </a:p>
        </p:txBody>
      </p:sp>
      <p:sp>
        <p:nvSpPr>
          <p:cNvPr id="94" name="CustomShape 3">
            <a:extLst>
              <a:ext uri="{FF2B5EF4-FFF2-40B4-BE49-F238E27FC236}">
                <a16:creationId xmlns:a16="http://schemas.microsoft.com/office/drawing/2014/main" id="{F396EB7B-63A1-4BA5-B2F2-757577BDD2A9}"/>
              </a:ext>
            </a:extLst>
          </p:cNvPr>
          <p:cNvSpPr/>
          <p:nvPr/>
        </p:nvSpPr>
        <p:spPr>
          <a:xfrm>
            <a:off x="2694450" y="3024342"/>
            <a:ext cx="3350358" cy="2373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>
                <a:solidFill>
                  <a:srgbClr val="FFFFFF"/>
                </a:solidFill>
                <a:latin typeface="Arial"/>
                <a:ea typeface="DejaVu Sans"/>
              </a:rPr>
              <a:t>Driver Porting Layer (DPL)</a:t>
            </a:r>
            <a:endParaRPr lang="en-IN" sz="1000" spc="-1" dirty="0">
              <a:latin typeface="Arial"/>
            </a:endParaRPr>
          </a:p>
        </p:txBody>
      </p:sp>
      <p:sp>
        <p:nvSpPr>
          <p:cNvPr id="95" name="CustomShape 4">
            <a:extLst>
              <a:ext uri="{FF2B5EF4-FFF2-40B4-BE49-F238E27FC236}">
                <a16:creationId xmlns:a16="http://schemas.microsoft.com/office/drawing/2014/main" id="{EE1ED833-9B8E-42DE-862A-332B8BB6C59F}"/>
              </a:ext>
            </a:extLst>
          </p:cNvPr>
          <p:cNvSpPr/>
          <p:nvPr/>
        </p:nvSpPr>
        <p:spPr>
          <a:xfrm>
            <a:off x="2013589" y="2490666"/>
            <a:ext cx="587485" cy="31430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>
                <a:solidFill>
                  <a:srgbClr val="FFFFFF"/>
                </a:solidFill>
                <a:latin typeface="Arial"/>
              </a:rPr>
              <a:t>SOC Peripheral</a:t>
            </a:r>
            <a:endParaRPr lang="en-IN" sz="8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CustomShape 5">
            <a:extLst>
              <a:ext uri="{FF2B5EF4-FFF2-40B4-BE49-F238E27FC236}">
                <a16:creationId xmlns:a16="http://schemas.microsoft.com/office/drawing/2014/main" id="{59C50511-9CD0-4024-89B9-50BB30830633}"/>
              </a:ext>
            </a:extLst>
          </p:cNvPr>
          <p:cNvSpPr/>
          <p:nvPr/>
        </p:nvSpPr>
        <p:spPr>
          <a:xfrm>
            <a:off x="4358243" y="3310092"/>
            <a:ext cx="1686565" cy="2373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>
                <a:solidFill>
                  <a:srgbClr val="FFFFFF"/>
                </a:solidFill>
                <a:latin typeface="Arial"/>
                <a:ea typeface="DejaVu Sans"/>
              </a:rPr>
              <a:t>No RTOS</a:t>
            </a:r>
            <a:endParaRPr lang="en-IN" sz="1000" spc="-1" dirty="0">
              <a:latin typeface="Arial"/>
            </a:endParaRPr>
          </a:p>
        </p:txBody>
      </p:sp>
      <p:sp>
        <p:nvSpPr>
          <p:cNvPr id="97" name="CustomShape 6">
            <a:extLst>
              <a:ext uri="{FF2B5EF4-FFF2-40B4-BE49-F238E27FC236}">
                <a16:creationId xmlns:a16="http://schemas.microsoft.com/office/drawing/2014/main" id="{4EC958E8-FC03-4C5C-9647-29B758349B13}"/>
              </a:ext>
            </a:extLst>
          </p:cNvPr>
          <p:cNvSpPr/>
          <p:nvPr/>
        </p:nvSpPr>
        <p:spPr>
          <a:xfrm>
            <a:off x="2694449" y="3310092"/>
            <a:ext cx="1570419" cy="2373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 err="1">
                <a:solidFill>
                  <a:srgbClr val="FFFFFF"/>
                </a:solidFill>
                <a:latin typeface="Arial"/>
                <a:ea typeface="DejaVu Sans"/>
              </a:rPr>
              <a:t>FreeRTOS</a:t>
            </a:r>
            <a:r>
              <a:rPr lang="en-US" sz="1000" spc="-1" dirty="0">
                <a:solidFill>
                  <a:srgbClr val="FFFFFF"/>
                </a:solidFill>
                <a:latin typeface="Arial"/>
                <a:ea typeface="DejaVu Sans"/>
              </a:rPr>
              <a:t> Kernel</a:t>
            </a:r>
            <a:endParaRPr lang="en-IN" sz="1000" spc="-1" dirty="0">
              <a:latin typeface="Arial"/>
            </a:endParaRPr>
          </a:p>
        </p:txBody>
      </p:sp>
      <p:sp>
        <p:nvSpPr>
          <p:cNvPr id="98" name="CustomShape 7">
            <a:extLst>
              <a:ext uri="{FF2B5EF4-FFF2-40B4-BE49-F238E27FC236}">
                <a16:creationId xmlns:a16="http://schemas.microsoft.com/office/drawing/2014/main" id="{BBDFF6FF-96DF-415E-B361-BF5DECAA8CF2}"/>
              </a:ext>
            </a:extLst>
          </p:cNvPr>
          <p:cNvSpPr/>
          <p:nvPr/>
        </p:nvSpPr>
        <p:spPr>
          <a:xfrm>
            <a:off x="1444397" y="3024342"/>
            <a:ext cx="1156677" cy="52312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 err="1">
                <a:solidFill>
                  <a:srgbClr val="FFFFFF"/>
                </a:solidFill>
                <a:latin typeface="Arial"/>
                <a:ea typeface="DejaVu Sans"/>
              </a:rPr>
              <a:t>FreeRTOS</a:t>
            </a:r>
            <a:r>
              <a:rPr lang="en-US" sz="1000" spc="-1" dirty="0">
                <a:solidFill>
                  <a:srgbClr val="FFFFFF"/>
                </a:solidFill>
                <a:latin typeface="Arial"/>
                <a:ea typeface="DejaVu Sans"/>
              </a:rPr>
              <a:t> POSIX </a:t>
            </a:r>
            <a:endParaRPr lang="en-IN" sz="1000" spc="-1" dirty="0">
              <a:latin typeface="Arial"/>
            </a:endParaRPr>
          </a:p>
        </p:txBody>
      </p:sp>
      <p:sp>
        <p:nvSpPr>
          <p:cNvPr id="99" name="CustomShape 8">
            <a:extLst>
              <a:ext uri="{FF2B5EF4-FFF2-40B4-BE49-F238E27FC236}">
                <a16:creationId xmlns:a16="http://schemas.microsoft.com/office/drawing/2014/main" id="{300ACF90-638E-45E4-AA50-B7E85398CF97}"/>
              </a:ext>
            </a:extLst>
          </p:cNvPr>
          <p:cNvSpPr/>
          <p:nvPr/>
        </p:nvSpPr>
        <p:spPr>
          <a:xfrm>
            <a:off x="1501841" y="817250"/>
            <a:ext cx="677087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000000"/>
                </a:solidFill>
              </a:rPr>
              <a:t>EtherNet</a:t>
            </a:r>
            <a:r>
              <a:rPr lang="en-US" sz="800" spc="-1">
                <a:solidFill>
                  <a:srgbClr val="000000"/>
                </a:solidFill>
              </a:rPr>
              <a:t>/IP</a:t>
            </a:r>
            <a:endParaRPr lang="en-IN" sz="800" spc="-1" dirty="0">
              <a:solidFill>
                <a:srgbClr val="000000"/>
              </a:solidFill>
            </a:endParaRPr>
          </a:p>
        </p:txBody>
      </p:sp>
      <p:sp>
        <p:nvSpPr>
          <p:cNvPr id="102" name="CustomShape 12">
            <a:extLst>
              <a:ext uri="{FF2B5EF4-FFF2-40B4-BE49-F238E27FC236}">
                <a16:creationId xmlns:a16="http://schemas.microsoft.com/office/drawing/2014/main" id="{F05CDA84-E504-4691-94C8-9C5429659CBF}"/>
              </a:ext>
            </a:extLst>
          </p:cNvPr>
          <p:cNvSpPr/>
          <p:nvPr/>
        </p:nvSpPr>
        <p:spPr>
          <a:xfrm>
            <a:off x="585454" y="1641714"/>
            <a:ext cx="5574783" cy="666000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25" spc="-1">
                <a:solidFill>
                  <a:srgbClr val="000000"/>
                </a:solidFill>
                <a:latin typeface="Arial"/>
                <a:ea typeface="DejaVu Sans"/>
              </a:rPr>
              <a:t>Protocol stacks</a:t>
            </a:r>
            <a:endParaRPr lang="en-IN" sz="1125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125" spc="-1">
                <a:solidFill>
                  <a:srgbClr val="000000"/>
                </a:solidFill>
                <a:latin typeface="Arial"/>
                <a:ea typeface="DejaVu Sans"/>
              </a:rPr>
              <a:t>And Middleware</a:t>
            </a:r>
            <a:endParaRPr lang="en-IN" sz="1125" spc="-1">
              <a:latin typeface="Arial"/>
            </a:endParaRPr>
          </a:p>
        </p:txBody>
      </p:sp>
      <p:sp>
        <p:nvSpPr>
          <p:cNvPr id="103" name="CustomShape 14">
            <a:extLst>
              <a:ext uri="{FF2B5EF4-FFF2-40B4-BE49-F238E27FC236}">
                <a16:creationId xmlns:a16="http://schemas.microsoft.com/office/drawing/2014/main" id="{FCF98F88-D895-4FB6-B9A3-2730BEF3D422}"/>
              </a:ext>
            </a:extLst>
          </p:cNvPr>
          <p:cNvSpPr/>
          <p:nvPr/>
        </p:nvSpPr>
        <p:spPr>
          <a:xfrm>
            <a:off x="585455" y="2361492"/>
            <a:ext cx="5574783" cy="542925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25" spc="-1">
                <a:solidFill>
                  <a:srgbClr val="000000"/>
                </a:solidFill>
                <a:latin typeface="Arial"/>
                <a:ea typeface="DejaVu Sans"/>
              </a:rPr>
              <a:t>Drivers and</a:t>
            </a:r>
            <a:endParaRPr lang="en-IN" sz="1125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125" spc="-1">
                <a:solidFill>
                  <a:srgbClr val="000000"/>
                </a:solidFill>
                <a:latin typeface="Arial"/>
                <a:ea typeface="DejaVu Sans"/>
              </a:rPr>
              <a:t>HAL</a:t>
            </a:r>
            <a:endParaRPr lang="en-IN" sz="1125" spc="-1">
              <a:latin typeface="Arial"/>
            </a:endParaRPr>
          </a:p>
        </p:txBody>
      </p:sp>
      <p:sp>
        <p:nvSpPr>
          <p:cNvPr id="104" name="CustomShape 15">
            <a:extLst>
              <a:ext uri="{FF2B5EF4-FFF2-40B4-BE49-F238E27FC236}">
                <a16:creationId xmlns:a16="http://schemas.microsoft.com/office/drawing/2014/main" id="{380BEEDE-BBC0-49D0-A027-E0BDA8EF854B}"/>
              </a:ext>
            </a:extLst>
          </p:cNvPr>
          <p:cNvSpPr/>
          <p:nvPr/>
        </p:nvSpPr>
        <p:spPr>
          <a:xfrm>
            <a:off x="1397592" y="2481330"/>
            <a:ext cx="587485" cy="31353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>
                <a:solidFill>
                  <a:srgbClr val="FFFFFF"/>
                </a:solidFill>
                <a:latin typeface="Arial"/>
              </a:rPr>
              <a:t>Board Peripheral</a:t>
            </a:r>
            <a:endParaRPr lang="en-IN" sz="8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CustomShape 16">
            <a:extLst>
              <a:ext uri="{FF2B5EF4-FFF2-40B4-BE49-F238E27FC236}">
                <a16:creationId xmlns:a16="http://schemas.microsoft.com/office/drawing/2014/main" id="{4F3D06DA-9050-4F82-9322-CFBBA934B192}"/>
              </a:ext>
            </a:extLst>
          </p:cNvPr>
          <p:cNvSpPr/>
          <p:nvPr/>
        </p:nvSpPr>
        <p:spPr>
          <a:xfrm>
            <a:off x="585455" y="717954"/>
            <a:ext cx="5574783" cy="859386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25" spc="-1">
                <a:solidFill>
                  <a:srgbClr val="000000"/>
                </a:solidFill>
                <a:latin typeface="Arial"/>
                <a:ea typeface="DejaVu Sans"/>
              </a:rPr>
              <a:t>Examples</a:t>
            </a:r>
            <a:endParaRPr lang="en-IN" sz="1125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125" spc="-1">
                <a:solidFill>
                  <a:srgbClr val="000000"/>
                </a:solidFill>
                <a:latin typeface="Arial"/>
                <a:ea typeface="DejaVu Sans"/>
              </a:rPr>
              <a:t>And Demos</a:t>
            </a:r>
            <a:endParaRPr lang="en-IN" sz="1125" spc="-1">
              <a:latin typeface="Arial"/>
            </a:endParaRPr>
          </a:p>
        </p:txBody>
      </p:sp>
      <p:sp>
        <p:nvSpPr>
          <p:cNvPr id="106" name="CustomShape 17">
            <a:extLst>
              <a:ext uri="{FF2B5EF4-FFF2-40B4-BE49-F238E27FC236}">
                <a16:creationId xmlns:a16="http://schemas.microsoft.com/office/drawing/2014/main" id="{A732682E-0FAC-4756-92C6-C873E4A1FBF8}"/>
              </a:ext>
            </a:extLst>
          </p:cNvPr>
          <p:cNvSpPr/>
          <p:nvPr/>
        </p:nvSpPr>
        <p:spPr>
          <a:xfrm>
            <a:off x="7214294" y="717954"/>
            <a:ext cx="1197900" cy="2924688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125" spc="-1">
                <a:solidFill>
                  <a:srgbClr val="000000"/>
                </a:solidFill>
                <a:latin typeface="Arial"/>
                <a:ea typeface="DejaVu Sans"/>
              </a:rPr>
              <a:t>Tools</a:t>
            </a:r>
            <a:endParaRPr lang="en-IN" sz="1125" spc="-1">
              <a:latin typeface="Arial"/>
            </a:endParaRPr>
          </a:p>
        </p:txBody>
      </p:sp>
      <p:sp>
        <p:nvSpPr>
          <p:cNvPr id="107" name="CustomShape 18">
            <a:extLst>
              <a:ext uri="{FF2B5EF4-FFF2-40B4-BE49-F238E27FC236}">
                <a16:creationId xmlns:a16="http://schemas.microsoft.com/office/drawing/2014/main" id="{18303473-FA0C-4E6A-A716-8B344B585B1F}"/>
              </a:ext>
            </a:extLst>
          </p:cNvPr>
          <p:cNvSpPr/>
          <p:nvPr/>
        </p:nvSpPr>
        <p:spPr>
          <a:xfrm>
            <a:off x="7307669" y="2235036"/>
            <a:ext cx="1001475" cy="28912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1000" spc="-1">
                <a:solidFill>
                  <a:srgbClr val="FFFFFF"/>
                </a:solidFill>
                <a:latin typeface="Arial"/>
              </a:rPr>
              <a:t>SysConfig</a:t>
            </a:r>
            <a:endParaRPr lang="en-IN" sz="10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CustomShape 19">
            <a:extLst>
              <a:ext uri="{FF2B5EF4-FFF2-40B4-BE49-F238E27FC236}">
                <a16:creationId xmlns:a16="http://schemas.microsoft.com/office/drawing/2014/main" id="{8EDCC865-568A-435E-BF7C-851D917BF793}"/>
              </a:ext>
            </a:extLst>
          </p:cNvPr>
          <p:cNvSpPr/>
          <p:nvPr/>
        </p:nvSpPr>
        <p:spPr>
          <a:xfrm>
            <a:off x="7307669" y="3098334"/>
            <a:ext cx="1001475" cy="45318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1000" spc="-1" dirty="0">
                <a:solidFill>
                  <a:srgbClr val="FFFFFF"/>
                </a:solidFill>
                <a:latin typeface="Arial"/>
              </a:rPr>
              <a:t>Code Composer Studio (</a:t>
            </a:r>
            <a:r>
              <a:rPr lang="en-US" sz="1000" spc="-1">
                <a:solidFill>
                  <a:srgbClr val="FFFFFF"/>
                </a:solidFill>
                <a:latin typeface="Arial"/>
              </a:rPr>
              <a:t>CCS)</a:t>
            </a:r>
            <a:endParaRPr lang="en-IN" sz="10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CustomShape 20">
            <a:extLst>
              <a:ext uri="{FF2B5EF4-FFF2-40B4-BE49-F238E27FC236}">
                <a16:creationId xmlns:a16="http://schemas.microsoft.com/office/drawing/2014/main" id="{A0D9FC60-4F5B-4105-8563-5EFE48BD0569}"/>
              </a:ext>
            </a:extLst>
          </p:cNvPr>
          <p:cNvSpPr/>
          <p:nvPr/>
        </p:nvSpPr>
        <p:spPr>
          <a:xfrm>
            <a:off x="7307669" y="2616838"/>
            <a:ext cx="1001475" cy="38835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1000" spc="-1" dirty="0">
                <a:solidFill>
                  <a:srgbClr val="FFFFFF"/>
                </a:solidFill>
                <a:latin typeface="Arial"/>
              </a:rPr>
              <a:t>TI CLANG Compiler</a:t>
            </a:r>
            <a:endParaRPr lang="en-IN" sz="10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CustomShape 21">
            <a:extLst>
              <a:ext uri="{FF2B5EF4-FFF2-40B4-BE49-F238E27FC236}">
                <a16:creationId xmlns:a16="http://schemas.microsoft.com/office/drawing/2014/main" id="{09D8FDC2-2E2B-4C96-9E1C-41CEC48BD62A}"/>
              </a:ext>
            </a:extLst>
          </p:cNvPr>
          <p:cNvSpPr/>
          <p:nvPr/>
        </p:nvSpPr>
        <p:spPr>
          <a:xfrm>
            <a:off x="7307669" y="1599722"/>
            <a:ext cx="1001475" cy="5391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1000" spc="-1" dirty="0">
                <a:solidFill>
                  <a:srgbClr val="FFFFFF"/>
                </a:solidFill>
                <a:latin typeface="Arial"/>
              </a:rPr>
              <a:t>TI Resource Explorer (</a:t>
            </a:r>
            <a:r>
              <a:rPr lang="en-US" sz="1000" spc="-1">
                <a:solidFill>
                  <a:srgbClr val="FFFFFF"/>
                </a:solidFill>
                <a:latin typeface="Arial"/>
              </a:rPr>
              <a:t>TIREX)</a:t>
            </a:r>
            <a:endParaRPr lang="en-IN" sz="10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CustomShape 22">
            <a:extLst>
              <a:ext uri="{FF2B5EF4-FFF2-40B4-BE49-F238E27FC236}">
                <a16:creationId xmlns:a16="http://schemas.microsoft.com/office/drawing/2014/main" id="{EB428E7A-3FA5-49EF-BD88-DE4809590EBB}"/>
              </a:ext>
            </a:extLst>
          </p:cNvPr>
          <p:cNvSpPr/>
          <p:nvPr/>
        </p:nvSpPr>
        <p:spPr>
          <a:xfrm>
            <a:off x="585455" y="3695067"/>
            <a:ext cx="5564342" cy="3355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>
                <a:solidFill>
                  <a:srgbClr val="FFFFFF"/>
                </a:solidFill>
                <a:latin typeface="Arial"/>
                <a:ea typeface="DejaVu Sans"/>
              </a:rPr>
              <a:t>ARM A53, ARM R5F, ARM M4F + SOC peripherals + EVM peripherals</a:t>
            </a:r>
            <a:endParaRPr lang="en-IN" sz="1000" spc="-1" dirty="0">
              <a:latin typeface="Arial"/>
            </a:endParaRPr>
          </a:p>
        </p:txBody>
      </p:sp>
      <p:sp>
        <p:nvSpPr>
          <p:cNvPr id="112" name="CustomShape 23">
            <a:extLst>
              <a:ext uri="{FF2B5EF4-FFF2-40B4-BE49-F238E27FC236}">
                <a16:creationId xmlns:a16="http://schemas.microsoft.com/office/drawing/2014/main" id="{03A1A3BF-D144-4FDC-942A-8AA5E0B37952}"/>
              </a:ext>
            </a:extLst>
          </p:cNvPr>
          <p:cNvSpPr/>
          <p:nvPr/>
        </p:nvSpPr>
        <p:spPr>
          <a:xfrm>
            <a:off x="7214294" y="3702942"/>
            <a:ext cx="1197900" cy="3277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>
                <a:solidFill>
                  <a:srgbClr val="FFFFFF"/>
                </a:solidFill>
                <a:latin typeface="Arial"/>
                <a:ea typeface="DejaVu Sans"/>
              </a:rPr>
              <a:t>X86 Host (Windows / Linux)</a:t>
            </a:r>
            <a:endParaRPr lang="en-IN" sz="1000" spc="-1" dirty="0">
              <a:latin typeface="Arial"/>
            </a:endParaRPr>
          </a:p>
        </p:txBody>
      </p:sp>
      <p:sp>
        <p:nvSpPr>
          <p:cNvPr id="113" name="CustomShape 24">
            <a:extLst>
              <a:ext uri="{FF2B5EF4-FFF2-40B4-BE49-F238E27FC236}">
                <a16:creationId xmlns:a16="http://schemas.microsoft.com/office/drawing/2014/main" id="{F7FC4F91-0E6E-4B6E-BF07-BC51B5C929A5}"/>
              </a:ext>
            </a:extLst>
          </p:cNvPr>
          <p:cNvSpPr/>
          <p:nvPr/>
        </p:nvSpPr>
        <p:spPr>
          <a:xfrm>
            <a:off x="1508562" y="1154504"/>
            <a:ext cx="677087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>
                <a:solidFill>
                  <a:srgbClr val="000000"/>
                </a:solidFill>
              </a:rPr>
              <a:t>EtherCAT</a:t>
            </a:r>
            <a:endParaRPr lang="en-IN" sz="800" spc="-1" dirty="0">
              <a:solidFill>
                <a:srgbClr val="000000"/>
              </a:solidFill>
            </a:endParaRPr>
          </a:p>
        </p:txBody>
      </p:sp>
      <p:sp>
        <p:nvSpPr>
          <p:cNvPr id="114" name="CustomShape 25">
            <a:extLst>
              <a:ext uri="{FF2B5EF4-FFF2-40B4-BE49-F238E27FC236}">
                <a16:creationId xmlns:a16="http://schemas.microsoft.com/office/drawing/2014/main" id="{DCFBB7F5-443D-4495-A25F-BDA3B199691F}"/>
              </a:ext>
            </a:extLst>
          </p:cNvPr>
          <p:cNvSpPr/>
          <p:nvPr/>
        </p:nvSpPr>
        <p:spPr>
          <a:xfrm>
            <a:off x="7305981" y="964408"/>
            <a:ext cx="1001475" cy="5391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1000" spc="-1" dirty="0">
                <a:solidFill>
                  <a:srgbClr val="FFFFFF"/>
                </a:solidFill>
                <a:latin typeface="Arial"/>
              </a:rPr>
              <a:t>SDK Tools (Flashing, Boot, …)</a:t>
            </a:r>
            <a:endParaRPr lang="en-IN" sz="10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CustomShape 26">
            <a:extLst>
              <a:ext uri="{FF2B5EF4-FFF2-40B4-BE49-F238E27FC236}">
                <a16:creationId xmlns:a16="http://schemas.microsoft.com/office/drawing/2014/main" id="{448D405C-0F0C-446E-8E4D-572852DFD20C}"/>
              </a:ext>
            </a:extLst>
          </p:cNvPr>
          <p:cNvSpPr/>
          <p:nvPr/>
        </p:nvSpPr>
        <p:spPr>
          <a:xfrm>
            <a:off x="1683529" y="1808889"/>
            <a:ext cx="660291" cy="32451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FFFFFF"/>
                </a:solidFill>
                <a:latin typeface="Arial"/>
              </a:rPr>
              <a:t>LwIP</a:t>
            </a:r>
            <a:r>
              <a:rPr lang="en-US" sz="800" spc="-1" dirty="0">
                <a:solidFill>
                  <a:srgbClr val="FFFFFF"/>
                </a:solidFill>
                <a:latin typeface="Arial"/>
              </a:rPr>
              <a:t>  (TCP/UDP)</a:t>
            </a:r>
            <a:endParaRPr lang="en-IN" sz="8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CustomShape 15">
            <a:extLst>
              <a:ext uri="{FF2B5EF4-FFF2-40B4-BE49-F238E27FC236}">
                <a16:creationId xmlns:a16="http://schemas.microsoft.com/office/drawing/2014/main" id="{F6FC5D3D-7F8F-4A27-81E5-BD63D465D11E}"/>
              </a:ext>
            </a:extLst>
          </p:cNvPr>
          <p:cNvSpPr/>
          <p:nvPr/>
        </p:nvSpPr>
        <p:spPr>
          <a:xfrm>
            <a:off x="3644727" y="2481330"/>
            <a:ext cx="596853" cy="31058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000000"/>
                </a:solidFill>
                <a:latin typeface="Arial"/>
              </a:rPr>
              <a:t>EtherCAT</a:t>
            </a:r>
            <a:r>
              <a:rPr lang="en-US" sz="800" spc="-1" dirty="0">
                <a:solidFill>
                  <a:srgbClr val="000000"/>
                </a:solidFill>
                <a:latin typeface="Arial"/>
              </a:rPr>
              <a:t> FW HAL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CustomShape 15">
            <a:extLst>
              <a:ext uri="{FF2B5EF4-FFF2-40B4-BE49-F238E27FC236}">
                <a16:creationId xmlns:a16="http://schemas.microsoft.com/office/drawing/2014/main" id="{72044023-059A-4FA2-830A-F4A2A114345F}"/>
              </a:ext>
            </a:extLst>
          </p:cNvPr>
          <p:cNvSpPr/>
          <p:nvPr/>
        </p:nvSpPr>
        <p:spPr>
          <a:xfrm>
            <a:off x="4289404" y="2490666"/>
            <a:ext cx="598130" cy="31507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000000"/>
                </a:solidFill>
                <a:latin typeface="Arial"/>
              </a:rPr>
              <a:t>EtherNet</a:t>
            </a:r>
            <a:r>
              <a:rPr lang="en-US" sz="800" spc="-1" dirty="0">
                <a:solidFill>
                  <a:srgbClr val="000000"/>
                </a:solidFill>
                <a:latin typeface="Arial"/>
              </a:rPr>
              <a:t>/IP FW HAL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CustomShape 15">
            <a:extLst>
              <a:ext uri="{FF2B5EF4-FFF2-40B4-BE49-F238E27FC236}">
                <a16:creationId xmlns:a16="http://schemas.microsoft.com/office/drawing/2014/main" id="{19BA375C-0037-455C-9403-5FAD7F7FFC3C}"/>
              </a:ext>
            </a:extLst>
          </p:cNvPr>
          <p:cNvSpPr/>
          <p:nvPr/>
        </p:nvSpPr>
        <p:spPr>
          <a:xfrm>
            <a:off x="5492957" y="2477660"/>
            <a:ext cx="598130" cy="31507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800" spc="-1" dirty="0">
                <a:solidFill>
                  <a:srgbClr val="000000"/>
                </a:solidFill>
                <a:latin typeface="Arial"/>
                <a:ea typeface="DejaVu Sans"/>
              </a:rPr>
              <a:t>HSR/PRP FW HAL</a:t>
            </a:r>
            <a:endParaRPr lang="en-IN" sz="800" spc="-1" dirty="0">
              <a:latin typeface="Arial"/>
            </a:endParaRPr>
          </a:p>
        </p:txBody>
      </p:sp>
      <p:sp>
        <p:nvSpPr>
          <p:cNvPr id="122" name="CustomShape 13">
            <a:extLst>
              <a:ext uri="{FF2B5EF4-FFF2-40B4-BE49-F238E27FC236}">
                <a16:creationId xmlns:a16="http://schemas.microsoft.com/office/drawing/2014/main" id="{CB470632-7412-49E6-9251-4BC2A9470616}"/>
              </a:ext>
            </a:extLst>
          </p:cNvPr>
          <p:cNvSpPr/>
          <p:nvPr/>
        </p:nvSpPr>
        <p:spPr>
          <a:xfrm>
            <a:off x="2441472" y="1837507"/>
            <a:ext cx="660291" cy="2612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>
                <a:solidFill>
                  <a:srgbClr val="000000"/>
                </a:solidFill>
                <a:latin typeface="Arial"/>
              </a:rPr>
              <a:t>EtherCAT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CustomShape 13">
            <a:extLst>
              <a:ext uri="{FF2B5EF4-FFF2-40B4-BE49-F238E27FC236}">
                <a16:creationId xmlns:a16="http://schemas.microsoft.com/office/drawing/2014/main" id="{82E17F80-BB62-4003-94D5-1DE033FF00FF}"/>
              </a:ext>
            </a:extLst>
          </p:cNvPr>
          <p:cNvSpPr/>
          <p:nvPr/>
        </p:nvSpPr>
        <p:spPr>
          <a:xfrm>
            <a:off x="3199154" y="1835591"/>
            <a:ext cx="661490" cy="2612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000000"/>
                </a:solidFill>
                <a:latin typeface="Arial"/>
              </a:rPr>
              <a:t>EtherNet</a:t>
            </a:r>
            <a:r>
              <a:rPr lang="en-US" sz="800" spc="-1" dirty="0">
                <a:solidFill>
                  <a:srgbClr val="000000"/>
                </a:solidFill>
                <a:latin typeface="Arial"/>
              </a:rPr>
              <a:t>/IP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CustomShape 13">
            <a:extLst>
              <a:ext uri="{FF2B5EF4-FFF2-40B4-BE49-F238E27FC236}">
                <a16:creationId xmlns:a16="http://schemas.microsoft.com/office/drawing/2014/main" id="{15F42B19-1522-4C34-8453-0A9DF926371C}"/>
              </a:ext>
            </a:extLst>
          </p:cNvPr>
          <p:cNvSpPr/>
          <p:nvPr/>
        </p:nvSpPr>
        <p:spPr>
          <a:xfrm>
            <a:off x="3956581" y="1844101"/>
            <a:ext cx="501106" cy="2612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>
                <a:solidFill>
                  <a:srgbClr val="000000"/>
                </a:solidFill>
                <a:latin typeface="Arial"/>
              </a:rPr>
              <a:t>IOLINK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CustomShape 13">
            <a:extLst>
              <a:ext uri="{FF2B5EF4-FFF2-40B4-BE49-F238E27FC236}">
                <a16:creationId xmlns:a16="http://schemas.microsoft.com/office/drawing/2014/main" id="{7D442C8E-9CEC-424B-B472-19C40537AC37}"/>
              </a:ext>
            </a:extLst>
          </p:cNvPr>
          <p:cNvSpPr/>
          <p:nvPr/>
        </p:nvSpPr>
        <p:spPr>
          <a:xfrm>
            <a:off x="4540797" y="1841166"/>
            <a:ext cx="502610" cy="2612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>
                <a:solidFill>
                  <a:srgbClr val="000000"/>
                </a:solidFill>
                <a:latin typeface="Arial"/>
              </a:rPr>
              <a:t>Profinet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CustomShape 13">
            <a:extLst>
              <a:ext uri="{FF2B5EF4-FFF2-40B4-BE49-F238E27FC236}">
                <a16:creationId xmlns:a16="http://schemas.microsoft.com/office/drawing/2014/main" id="{76E2259F-8B4D-4A90-824C-BD1005B007ED}"/>
              </a:ext>
            </a:extLst>
          </p:cNvPr>
          <p:cNvSpPr/>
          <p:nvPr/>
        </p:nvSpPr>
        <p:spPr>
          <a:xfrm>
            <a:off x="5123449" y="1844101"/>
            <a:ext cx="956745" cy="2612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000000"/>
                </a:solidFill>
                <a:latin typeface="Arial"/>
              </a:rPr>
              <a:t>EtherCAT</a:t>
            </a:r>
            <a:r>
              <a:rPr lang="en-US" sz="800" spc="-1" dirty="0">
                <a:solidFill>
                  <a:srgbClr val="000000"/>
                </a:solidFill>
                <a:latin typeface="Arial"/>
              </a:rPr>
              <a:t> IOLINK Gateway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CustomShape 15">
            <a:extLst>
              <a:ext uri="{FF2B5EF4-FFF2-40B4-BE49-F238E27FC236}">
                <a16:creationId xmlns:a16="http://schemas.microsoft.com/office/drawing/2014/main" id="{2EBBEBDF-9CEF-4F01-838B-ADAC24958989}"/>
              </a:ext>
            </a:extLst>
          </p:cNvPr>
          <p:cNvSpPr/>
          <p:nvPr/>
        </p:nvSpPr>
        <p:spPr>
          <a:xfrm>
            <a:off x="4913845" y="2477660"/>
            <a:ext cx="552801" cy="31058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000000"/>
                </a:solidFill>
                <a:latin typeface="Arial"/>
              </a:rPr>
              <a:t>Profinet</a:t>
            </a:r>
            <a:endParaRPr lang="en-US" sz="800" spc="-1" dirty="0">
              <a:solidFill>
                <a:srgbClr val="000000"/>
              </a:solidFill>
              <a:latin typeface="Arial"/>
            </a:endParaRPr>
          </a:p>
          <a:p>
            <a:pPr algn="ctr"/>
            <a:r>
              <a:rPr lang="en-US" sz="800" spc="-1" dirty="0">
                <a:solidFill>
                  <a:srgbClr val="000000"/>
                </a:solidFill>
                <a:latin typeface="Arial"/>
              </a:rPr>
              <a:t>FW HAL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CustomShape 8">
            <a:extLst>
              <a:ext uri="{FF2B5EF4-FFF2-40B4-BE49-F238E27FC236}">
                <a16:creationId xmlns:a16="http://schemas.microsoft.com/office/drawing/2014/main" id="{002ED6A7-143E-4519-97EF-48B3D166EC5C}"/>
              </a:ext>
            </a:extLst>
          </p:cNvPr>
          <p:cNvSpPr/>
          <p:nvPr/>
        </p:nvSpPr>
        <p:spPr>
          <a:xfrm>
            <a:off x="2823954" y="984066"/>
            <a:ext cx="893130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000000"/>
                </a:solidFill>
              </a:rPr>
              <a:t>EtherCAT</a:t>
            </a:r>
            <a:r>
              <a:rPr lang="en-US" sz="800" spc="-1" dirty="0">
                <a:solidFill>
                  <a:srgbClr val="000000"/>
                </a:solidFill>
              </a:rPr>
              <a:t> IOLINK Gateway</a:t>
            </a:r>
            <a:endParaRPr lang="en-IN" sz="800" spc="-1" dirty="0">
              <a:solidFill>
                <a:srgbClr val="000000"/>
              </a:solidFill>
            </a:endParaRPr>
          </a:p>
        </p:txBody>
      </p:sp>
      <p:sp>
        <p:nvSpPr>
          <p:cNvPr id="133" name="CustomShape 24">
            <a:extLst>
              <a:ext uri="{FF2B5EF4-FFF2-40B4-BE49-F238E27FC236}">
                <a16:creationId xmlns:a16="http://schemas.microsoft.com/office/drawing/2014/main" id="{A226EB8A-8C3F-44B9-8C60-862D77809196}"/>
              </a:ext>
            </a:extLst>
          </p:cNvPr>
          <p:cNvSpPr/>
          <p:nvPr/>
        </p:nvSpPr>
        <p:spPr>
          <a:xfrm>
            <a:off x="3782761" y="1155498"/>
            <a:ext cx="677087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000000"/>
                </a:solidFill>
              </a:rPr>
              <a:t>Enet</a:t>
            </a:r>
            <a:r>
              <a:rPr lang="en-US" sz="800" spc="-1" dirty="0">
                <a:solidFill>
                  <a:srgbClr val="000000"/>
                </a:solidFill>
              </a:rPr>
              <a:t> ICSSG TAS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CustomShape 8">
            <a:extLst>
              <a:ext uri="{FF2B5EF4-FFF2-40B4-BE49-F238E27FC236}">
                <a16:creationId xmlns:a16="http://schemas.microsoft.com/office/drawing/2014/main" id="{9667EEB8-822C-4A89-B6DB-D245B26CD60A}"/>
              </a:ext>
            </a:extLst>
          </p:cNvPr>
          <p:cNvSpPr/>
          <p:nvPr/>
        </p:nvSpPr>
        <p:spPr>
          <a:xfrm>
            <a:off x="4532851" y="821144"/>
            <a:ext cx="744104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>
                <a:solidFill>
                  <a:srgbClr val="000000"/>
                </a:solidFill>
              </a:rPr>
              <a:t>ENET Layer2 ICSSG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CustomShape 24">
            <a:extLst>
              <a:ext uri="{FF2B5EF4-FFF2-40B4-BE49-F238E27FC236}">
                <a16:creationId xmlns:a16="http://schemas.microsoft.com/office/drawing/2014/main" id="{1B94C8AB-5DBE-4042-BBD6-4983A154422B}"/>
              </a:ext>
            </a:extLst>
          </p:cNvPr>
          <p:cNvSpPr/>
          <p:nvPr/>
        </p:nvSpPr>
        <p:spPr>
          <a:xfrm>
            <a:off x="3782761" y="818841"/>
            <a:ext cx="677087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>
                <a:solidFill>
                  <a:srgbClr val="000000"/>
                </a:solidFill>
                <a:latin typeface="Arial"/>
              </a:rPr>
              <a:t>HSR/PRP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CustomShape 24">
            <a:extLst>
              <a:ext uri="{FF2B5EF4-FFF2-40B4-BE49-F238E27FC236}">
                <a16:creationId xmlns:a16="http://schemas.microsoft.com/office/drawing/2014/main" id="{6F4A757B-67CF-408B-ACE0-82653B4CDB73}"/>
              </a:ext>
            </a:extLst>
          </p:cNvPr>
          <p:cNvSpPr/>
          <p:nvPr/>
        </p:nvSpPr>
        <p:spPr>
          <a:xfrm>
            <a:off x="4532851" y="1174394"/>
            <a:ext cx="744104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IN" sz="800" spc="-1" dirty="0">
                <a:solidFill>
                  <a:srgbClr val="000000"/>
                </a:solidFill>
                <a:latin typeface="Arial"/>
              </a:rPr>
              <a:t>ENET VLAN ICSSG</a:t>
            </a:r>
          </a:p>
        </p:txBody>
      </p:sp>
      <p:sp>
        <p:nvSpPr>
          <p:cNvPr id="137" name="CustomShape 7">
            <a:extLst>
              <a:ext uri="{FF2B5EF4-FFF2-40B4-BE49-F238E27FC236}">
                <a16:creationId xmlns:a16="http://schemas.microsoft.com/office/drawing/2014/main" id="{63348C38-19BF-49D5-8C54-18BEAF892E69}"/>
              </a:ext>
            </a:extLst>
          </p:cNvPr>
          <p:cNvSpPr/>
          <p:nvPr/>
        </p:nvSpPr>
        <p:spPr>
          <a:xfrm>
            <a:off x="2634423" y="4173098"/>
            <a:ext cx="1114010" cy="33559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>
                <a:solidFill>
                  <a:srgbClr val="FFFFFF"/>
                </a:solidFill>
                <a:latin typeface="Arial"/>
                <a:ea typeface="DejaVu Sans"/>
              </a:rPr>
              <a:t>MCU + SDK </a:t>
            </a:r>
            <a:endParaRPr lang="en-IN" sz="1000" spc="-1" dirty="0">
              <a:latin typeface="Arial"/>
            </a:endParaRPr>
          </a:p>
        </p:txBody>
      </p:sp>
      <p:sp>
        <p:nvSpPr>
          <p:cNvPr id="138" name="CustomShape 15">
            <a:extLst>
              <a:ext uri="{FF2B5EF4-FFF2-40B4-BE49-F238E27FC236}">
                <a16:creationId xmlns:a16="http://schemas.microsoft.com/office/drawing/2014/main" id="{88907D93-095F-44B5-98AB-8FC3C08A34E4}"/>
              </a:ext>
            </a:extLst>
          </p:cNvPr>
          <p:cNvSpPr/>
          <p:nvPr/>
        </p:nvSpPr>
        <p:spPr>
          <a:xfrm>
            <a:off x="3912370" y="4173098"/>
            <a:ext cx="1114010" cy="33559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IN" sz="800" spc="-1" dirty="0">
                <a:solidFill>
                  <a:srgbClr val="000000"/>
                </a:solidFill>
                <a:latin typeface="Arial"/>
              </a:rPr>
              <a:t>Industrial Communications SDK</a:t>
            </a:r>
          </a:p>
        </p:txBody>
      </p:sp>
      <p:sp>
        <p:nvSpPr>
          <p:cNvPr id="47" name="CustomShape 17">
            <a:extLst>
              <a:ext uri="{FF2B5EF4-FFF2-40B4-BE49-F238E27FC236}">
                <a16:creationId xmlns:a16="http://schemas.microsoft.com/office/drawing/2014/main" id="{4291FF05-F6CE-4A38-84EE-58927DBC4826}"/>
              </a:ext>
            </a:extLst>
          </p:cNvPr>
          <p:cNvSpPr/>
          <p:nvPr/>
        </p:nvSpPr>
        <p:spPr>
          <a:xfrm>
            <a:off x="6245444" y="717954"/>
            <a:ext cx="877730" cy="2924688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125" spc="-1" dirty="0">
                <a:solidFill>
                  <a:srgbClr val="000000"/>
                </a:solidFill>
                <a:latin typeface="Arial"/>
              </a:rPr>
              <a:t>Firmware</a:t>
            </a:r>
            <a:endParaRPr lang="en-IN" sz="1125" spc="-1" dirty="0">
              <a:latin typeface="Arial"/>
            </a:endParaRPr>
          </a:p>
        </p:txBody>
      </p:sp>
      <p:sp>
        <p:nvSpPr>
          <p:cNvPr id="52" name="CustomShape 23">
            <a:extLst>
              <a:ext uri="{FF2B5EF4-FFF2-40B4-BE49-F238E27FC236}">
                <a16:creationId xmlns:a16="http://schemas.microsoft.com/office/drawing/2014/main" id="{7BCD0863-F6ED-4DC4-983E-37943352EE5E}"/>
              </a:ext>
            </a:extLst>
          </p:cNvPr>
          <p:cNvSpPr/>
          <p:nvPr/>
        </p:nvSpPr>
        <p:spPr>
          <a:xfrm>
            <a:off x="6245444" y="3702942"/>
            <a:ext cx="877730" cy="3277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>
                <a:solidFill>
                  <a:srgbClr val="FFFFFF"/>
                </a:solidFill>
                <a:latin typeface="Arial"/>
                <a:ea typeface="DejaVu Sans"/>
              </a:rPr>
              <a:t>ICSS</a:t>
            </a:r>
            <a:endParaRPr lang="en-IN" sz="1000" spc="-1" dirty="0">
              <a:latin typeface="Arial"/>
            </a:endParaRPr>
          </a:p>
        </p:txBody>
      </p:sp>
      <p:sp>
        <p:nvSpPr>
          <p:cNvPr id="54" name="CustomShape 8">
            <a:extLst>
              <a:ext uri="{FF2B5EF4-FFF2-40B4-BE49-F238E27FC236}">
                <a16:creationId xmlns:a16="http://schemas.microsoft.com/office/drawing/2014/main" id="{12F95B4D-3759-4104-8D58-EAF6518E9F95}"/>
              </a:ext>
            </a:extLst>
          </p:cNvPr>
          <p:cNvSpPr/>
          <p:nvPr/>
        </p:nvSpPr>
        <p:spPr>
          <a:xfrm>
            <a:off x="6335665" y="983904"/>
            <a:ext cx="696511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000000"/>
                </a:solidFill>
                <a:latin typeface="Arial"/>
              </a:rPr>
              <a:t>EtherNet</a:t>
            </a:r>
            <a:r>
              <a:rPr lang="en-US" sz="800" spc="-1">
                <a:solidFill>
                  <a:srgbClr val="000000"/>
                </a:solidFill>
                <a:latin typeface="Arial"/>
              </a:rPr>
              <a:t>/IP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CustomShape 8">
            <a:extLst>
              <a:ext uri="{FF2B5EF4-FFF2-40B4-BE49-F238E27FC236}">
                <a16:creationId xmlns:a16="http://schemas.microsoft.com/office/drawing/2014/main" id="{D3B83D30-7279-4106-8E40-EC7C6D8CAA48}"/>
              </a:ext>
            </a:extLst>
          </p:cNvPr>
          <p:cNvSpPr/>
          <p:nvPr/>
        </p:nvSpPr>
        <p:spPr>
          <a:xfrm>
            <a:off x="6335666" y="1524769"/>
            <a:ext cx="696511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>
                <a:solidFill>
                  <a:srgbClr val="000000"/>
                </a:solidFill>
                <a:latin typeface="Arial"/>
              </a:rPr>
              <a:t>EtherCAT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CustomShape 8">
            <a:extLst>
              <a:ext uri="{FF2B5EF4-FFF2-40B4-BE49-F238E27FC236}">
                <a16:creationId xmlns:a16="http://schemas.microsoft.com/office/drawing/2014/main" id="{F066D251-BD10-4F66-97F8-912DA5134E01}"/>
              </a:ext>
            </a:extLst>
          </p:cNvPr>
          <p:cNvSpPr/>
          <p:nvPr/>
        </p:nvSpPr>
        <p:spPr>
          <a:xfrm>
            <a:off x="6343553" y="2064189"/>
            <a:ext cx="696511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IN" sz="800" spc="-1">
                <a:solidFill>
                  <a:srgbClr val="000000"/>
                </a:solidFill>
                <a:latin typeface="Arial"/>
              </a:rPr>
              <a:t>Profinet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CustomShape 8">
            <a:extLst>
              <a:ext uri="{FF2B5EF4-FFF2-40B4-BE49-F238E27FC236}">
                <a16:creationId xmlns:a16="http://schemas.microsoft.com/office/drawing/2014/main" id="{88B97E17-05DC-49D0-B861-F3FA96A2799E}"/>
              </a:ext>
            </a:extLst>
          </p:cNvPr>
          <p:cNvSpPr/>
          <p:nvPr/>
        </p:nvSpPr>
        <p:spPr>
          <a:xfrm>
            <a:off x="6335667" y="2603609"/>
            <a:ext cx="696511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IN" sz="800" spc="-1" dirty="0">
                <a:solidFill>
                  <a:srgbClr val="000000"/>
                </a:solidFill>
                <a:latin typeface="Arial"/>
              </a:rPr>
              <a:t>HSR</a:t>
            </a:r>
            <a:r>
              <a:rPr lang="en-IN" sz="800" spc="-1">
                <a:solidFill>
                  <a:srgbClr val="000000"/>
                </a:solidFill>
                <a:latin typeface="Arial"/>
              </a:rPr>
              <a:t>/PRP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CustomShape 8">
            <a:extLst>
              <a:ext uri="{FF2B5EF4-FFF2-40B4-BE49-F238E27FC236}">
                <a16:creationId xmlns:a16="http://schemas.microsoft.com/office/drawing/2014/main" id="{9B88924C-E2C0-4454-9570-B8AE32A9838D}"/>
              </a:ext>
            </a:extLst>
          </p:cNvPr>
          <p:cNvSpPr/>
          <p:nvPr/>
        </p:nvSpPr>
        <p:spPr>
          <a:xfrm>
            <a:off x="6343554" y="3143029"/>
            <a:ext cx="696511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IN" sz="800" spc="-1" dirty="0">
                <a:solidFill>
                  <a:srgbClr val="000000"/>
                </a:solidFill>
                <a:latin typeface="Arial"/>
              </a:rPr>
              <a:t>ENET MAC/Switch</a:t>
            </a:r>
          </a:p>
        </p:txBody>
      </p:sp>
      <p:sp>
        <p:nvSpPr>
          <p:cNvPr id="53" name="CustomShape 4">
            <a:extLst>
              <a:ext uri="{FF2B5EF4-FFF2-40B4-BE49-F238E27FC236}">
                <a16:creationId xmlns:a16="http://schemas.microsoft.com/office/drawing/2014/main" id="{97D896C7-D779-43E3-8EEB-18709C07EF68}"/>
              </a:ext>
            </a:extLst>
          </p:cNvPr>
          <p:cNvSpPr/>
          <p:nvPr/>
        </p:nvSpPr>
        <p:spPr>
          <a:xfrm>
            <a:off x="3147633" y="2481061"/>
            <a:ext cx="476185" cy="31430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>
                <a:latin typeface="Arial"/>
              </a:rPr>
              <a:t>ICSS EMAC</a:t>
            </a:r>
            <a:endParaRPr lang="en-IN" sz="800" spc="-1" dirty="0">
              <a:latin typeface="Arial"/>
            </a:endParaRPr>
          </a:p>
        </p:txBody>
      </p:sp>
      <p:sp>
        <p:nvSpPr>
          <p:cNvPr id="60" name="CustomShape 8">
            <a:extLst>
              <a:ext uri="{FF2B5EF4-FFF2-40B4-BE49-F238E27FC236}">
                <a16:creationId xmlns:a16="http://schemas.microsoft.com/office/drawing/2014/main" id="{AFCA26DE-C2C0-4726-B3B8-382C307C9245}"/>
              </a:ext>
            </a:extLst>
          </p:cNvPr>
          <p:cNvSpPr/>
          <p:nvPr/>
        </p:nvSpPr>
        <p:spPr>
          <a:xfrm>
            <a:off x="2258652" y="988313"/>
            <a:ext cx="501076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>
                <a:solidFill>
                  <a:srgbClr val="000000"/>
                </a:solidFill>
              </a:rPr>
              <a:t>IOLINK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CustomShape 8">
            <a:extLst>
              <a:ext uri="{FF2B5EF4-FFF2-40B4-BE49-F238E27FC236}">
                <a16:creationId xmlns:a16="http://schemas.microsoft.com/office/drawing/2014/main" id="{BD18885D-0591-4655-9751-9A6EE4B0C3ED}"/>
              </a:ext>
            </a:extLst>
          </p:cNvPr>
          <p:cNvSpPr/>
          <p:nvPr/>
        </p:nvSpPr>
        <p:spPr>
          <a:xfrm>
            <a:off x="5346752" y="824037"/>
            <a:ext cx="739983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>
                <a:solidFill>
                  <a:srgbClr val="000000"/>
                </a:solidFill>
              </a:rPr>
              <a:t>ENET ICSSG </a:t>
            </a:r>
            <a:r>
              <a:rPr lang="en-US" sz="800" spc="-1" dirty="0" err="1">
                <a:solidFill>
                  <a:srgbClr val="000000"/>
                </a:solidFill>
              </a:rPr>
              <a:t>TCPServer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CustomShape 24">
            <a:extLst>
              <a:ext uri="{FF2B5EF4-FFF2-40B4-BE49-F238E27FC236}">
                <a16:creationId xmlns:a16="http://schemas.microsoft.com/office/drawing/2014/main" id="{10C5E4D1-B6D1-4144-8C18-D95B1E9677E2}"/>
              </a:ext>
            </a:extLst>
          </p:cNvPr>
          <p:cNvSpPr/>
          <p:nvPr/>
        </p:nvSpPr>
        <p:spPr>
          <a:xfrm>
            <a:off x="5342632" y="1177287"/>
            <a:ext cx="744104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IN" sz="800" spc="-1" dirty="0">
                <a:solidFill>
                  <a:srgbClr val="000000"/>
                </a:solidFill>
                <a:latin typeface="Arial"/>
              </a:rPr>
              <a:t>ENET LWIP ICSSG</a:t>
            </a:r>
          </a:p>
        </p:txBody>
      </p:sp>
      <p:sp>
        <p:nvSpPr>
          <p:cNvPr id="59" name="CustomShape 15">
            <a:extLst>
              <a:ext uri="{FF2B5EF4-FFF2-40B4-BE49-F238E27FC236}">
                <a16:creationId xmlns:a16="http://schemas.microsoft.com/office/drawing/2014/main" id="{27C412CF-A645-442A-A325-31275374C607}"/>
              </a:ext>
            </a:extLst>
          </p:cNvPr>
          <p:cNvSpPr/>
          <p:nvPr/>
        </p:nvSpPr>
        <p:spPr>
          <a:xfrm>
            <a:off x="2628525" y="2479540"/>
            <a:ext cx="498200" cy="31353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FFFFFF"/>
                </a:solidFill>
                <a:latin typeface="Arial"/>
              </a:rPr>
              <a:t>Enet</a:t>
            </a:r>
            <a:r>
              <a:rPr lang="en-US" sz="800" spc="-1" dirty="0">
                <a:solidFill>
                  <a:srgbClr val="FFFFFF"/>
                </a:solidFill>
                <a:latin typeface="Arial"/>
              </a:rPr>
              <a:t> LLD</a:t>
            </a:r>
            <a:endParaRPr lang="en-IN" sz="800" spc="-1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093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729B-986F-4361-8441-2202045AB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775" y="107163"/>
            <a:ext cx="8458200" cy="610791"/>
          </a:xfrm>
        </p:spPr>
        <p:txBody>
          <a:bodyPr/>
          <a:lstStyle/>
          <a:p>
            <a:r>
              <a:rPr lang="en-US" sz="2400" dirty="0"/>
              <a:t>Industrial Communications SDK AM263x </a:t>
            </a:r>
            <a:r>
              <a:rPr lang="en-US" sz="2400" dirty="0">
                <a:solidFill>
                  <a:schemeClr val="tx1"/>
                </a:solidFill>
              </a:rPr>
              <a:t>| Component Mapping</a:t>
            </a:r>
          </a:p>
        </p:txBody>
      </p:sp>
      <p:sp>
        <p:nvSpPr>
          <p:cNvPr id="93" name="CustomShape 1">
            <a:extLst>
              <a:ext uri="{FF2B5EF4-FFF2-40B4-BE49-F238E27FC236}">
                <a16:creationId xmlns:a16="http://schemas.microsoft.com/office/drawing/2014/main" id="{F2BD7EF1-9939-4343-B882-9BB7D2B6DE8E}"/>
              </a:ext>
            </a:extLst>
          </p:cNvPr>
          <p:cNvSpPr/>
          <p:nvPr/>
        </p:nvSpPr>
        <p:spPr>
          <a:xfrm>
            <a:off x="1792274" y="2976642"/>
            <a:ext cx="3326914" cy="666000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25" spc="-1" dirty="0">
                <a:solidFill>
                  <a:srgbClr val="000000"/>
                </a:solidFill>
                <a:latin typeface="Arial"/>
                <a:ea typeface="DejaVu Sans"/>
              </a:rPr>
              <a:t>OS Kernel</a:t>
            </a:r>
            <a:endParaRPr lang="en-IN" sz="1125" spc="-1" dirty="0">
              <a:latin typeface="Arial"/>
            </a:endParaRPr>
          </a:p>
        </p:txBody>
      </p:sp>
      <p:sp>
        <p:nvSpPr>
          <p:cNvPr id="94" name="CustomShape 3">
            <a:extLst>
              <a:ext uri="{FF2B5EF4-FFF2-40B4-BE49-F238E27FC236}">
                <a16:creationId xmlns:a16="http://schemas.microsoft.com/office/drawing/2014/main" id="{F396EB7B-63A1-4BA5-B2F2-757577BDD2A9}"/>
              </a:ext>
            </a:extLst>
          </p:cNvPr>
          <p:cNvSpPr/>
          <p:nvPr/>
        </p:nvSpPr>
        <p:spPr>
          <a:xfrm>
            <a:off x="3329406" y="3022992"/>
            <a:ext cx="1678965" cy="2373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800" spc="-1" dirty="0">
                <a:solidFill>
                  <a:srgbClr val="FFFFFF"/>
                </a:solidFill>
                <a:latin typeface="Arial"/>
              </a:rPr>
              <a:t>Driver Porting Layer (D</a:t>
            </a: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PL)</a:t>
            </a:r>
            <a:endParaRPr lang="en-IN" sz="800" spc="-1" dirty="0">
              <a:latin typeface="Arial"/>
            </a:endParaRPr>
          </a:p>
        </p:txBody>
      </p:sp>
      <p:sp>
        <p:nvSpPr>
          <p:cNvPr id="95" name="CustomShape 4">
            <a:extLst>
              <a:ext uri="{FF2B5EF4-FFF2-40B4-BE49-F238E27FC236}">
                <a16:creationId xmlns:a16="http://schemas.microsoft.com/office/drawing/2014/main" id="{EE1ED833-9B8E-42DE-862A-332B8BB6C59F}"/>
              </a:ext>
            </a:extLst>
          </p:cNvPr>
          <p:cNvSpPr/>
          <p:nvPr/>
        </p:nvSpPr>
        <p:spPr>
          <a:xfrm>
            <a:off x="3329407" y="2519894"/>
            <a:ext cx="596853" cy="30375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>
                <a:solidFill>
                  <a:srgbClr val="FFFFFF"/>
                </a:solidFill>
                <a:latin typeface="Arial"/>
              </a:rPr>
              <a:t>SOC Peripheral</a:t>
            </a:r>
            <a:endParaRPr lang="en-IN" sz="8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CustomShape 5">
            <a:extLst>
              <a:ext uri="{FF2B5EF4-FFF2-40B4-BE49-F238E27FC236}">
                <a16:creationId xmlns:a16="http://schemas.microsoft.com/office/drawing/2014/main" id="{59C50511-9CD0-4024-89B9-50BB30830633}"/>
              </a:ext>
            </a:extLst>
          </p:cNvPr>
          <p:cNvSpPr/>
          <p:nvPr/>
        </p:nvSpPr>
        <p:spPr>
          <a:xfrm>
            <a:off x="4173149" y="3305533"/>
            <a:ext cx="835221" cy="2373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No RTOS</a:t>
            </a:r>
            <a:endParaRPr lang="en-IN" sz="800" spc="-1" dirty="0">
              <a:latin typeface="Arial"/>
            </a:endParaRPr>
          </a:p>
        </p:txBody>
      </p:sp>
      <p:sp>
        <p:nvSpPr>
          <p:cNvPr id="97" name="CustomShape 6">
            <a:extLst>
              <a:ext uri="{FF2B5EF4-FFF2-40B4-BE49-F238E27FC236}">
                <a16:creationId xmlns:a16="http://schemas.microsoft.com/office/drawing/2014/main" id="{4EC958E8-FC03-4C5C-9647-29B758349B13}"/>
              </a:ext>
            </a:extLst>
          </p:cNvPr>
          <p:cNvSpPr/>
          <p:nvPr/>
        </p:nvSpPr>
        <p:spPr>
          <a:xfrm>
            <a:off x="3318413" y="3312792"/>
            <a:ext cx="788472" cy="2373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800" spc="-1" dirty="0" err="1">
                <a:solidFill>
                  <a:srgbClr val="FFFFFF"/>
                </a:solidFill>
                <a:latin typeface="Arial"/>
                <a:ea typeface="DejaVu Sans"/>
              </a:rPr>
              <a:t>FreeRTOS</a:t>
            </a: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 Kernel</a:t>
            </a:r>
            <a:endParaRPr lang="en-IN" sz="800" spc="-1" dirty="0">
              <a:latin typeface="Arial"/>
            </a:endParaRPr>
          </a:p>
        </p:txBody>
      </p:sp>
      <p:sp>
        <p:nvSpPr>
          <p:cNvPr id="98" name="CustomShape 7">
            <a:extLst>
              <a:ext uri="{FF2B5EF4-FFF2-40B4-BE49-F238E27FC236}">
                <a16:creationId xmlns:a16="http://schemas.microsoft.com/office/drawing/2014/main" id="{BBDFF6FF-96DF-415E-B361-BF5DECAA8CF2}"/>
              </a:ext>
            </a:extLst>
          </p:cNvPr>
          <p:cNvSpPr/>
          <p:nvPr/>
        </p:nvSpPr>
        <p:spPr>
          <a:xfrm>
            <a:off x="2585783" y="3164937"/>
            <a:ext cx="666364" cy="28119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800" spc="-1" dirty="0" err="1">
                <a:solidFill>
                  <a:srgbClr val="FFFFFF"/>
                </a:solidFill>
                <a:latin typeface="Arial"/>
              </a:rPr>
              <a:t>FreeRTOS</a:t>
            </a:r>
            <a:r>
              <a:rPr lang="en-US" sz="800" spc="-1" dirty="0">
                <a:solidFill>
                  <a:srgbClr val="FFFFFF"/>
                </a:solidFill>
                <a:latin typeface="Arial"/>
              </a:rPr>
              <a:t> POSIX </a:t>
            </a:r>
            <a:endParaRPr lang="en-IN" sz="8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CustomShape 12">
            <a:extLst>
              <a:ext uri="{FF2B5EF4-FFF2-40B4-BE49-F238E27FC236}">
                <a16:creationId xmlns:a16="http://schemas.microsoft.com/office/drawing/2014/main" id="{F05CDA84-E504-4691-94C8-9C5429659CBF}"/>
              </a:ext>
            </a:extLst>
          </p:cNvPr>
          <p:cNvSpPr/>
          <p:nvPr/>
        </p:nvSpPr>
        <p:spPr>
          <a:xfrm>
            <a:off x="1792273" y="1913489"/>
            <a:ext cx="3326915" cy="464024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25" spc="-1">
                <a:solidFill>
                  <a:srgbClr val="000000"/>
                </a:solidFill>
                <a:latin typeface="Arial"/>
                <a:ea typeface="DejaVu Sans"/>
              </a:rPr>
              <a:t>Protocol stacks</a:t>
            </a:r>
            <a:endParaRPr lang="en-IN" sz="1125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125" spc="-1">
                <a:solidFill>
                  <a:srgbClr val="000000"/>
                </a:solidFill>
                <a:latin typeface="Arial"/>
                <a:ea typeface="DejaVu Sans"/>
              </a:rPr>
              <a:t>And Middleware</a:t>
            </a:r>
            <a:endParaRPr lang="en-IN" sz="1125" spc="-1">
              <a:latin typeface="Arial"/>
            </a:endParaRPr>
          </a:p>
        </p:txBody>
      </p:sp>
      <p:sp>
        <p:nvSpPr>
          <p:cNvPr id="103" name="CustomShape 14">
            <a:extLst>
              <a:ext uri="{FF2B5EF4-FFF2-40B4-BE49-F238E27FC236}">
                <a16:creationId xmlns:a16="http://schemas.microsoft.com/office/drawing/2014/main" id="{FCF98F88-D895-4FB6-B9A3-2730BEF3D422}"/>
              </a:ext>
            </a:extLst>
          </p:cNvPr>
          <p:cNvSpPr/>
          <p:nvPr/>
        </p:nvSpPr>
        <p:spPr>
          <a:xfrm>
            <a:off x="1792274" y="2443091"/>
            <a:ext cx="3326915" cy="461326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25" spc="-1">
                <a:solidFill>
                  <a:srgbClr val="000000"/>
                </a:solidFill>
                <a:latin typeface="Arial"/>
                <a:ea typeface="DejaVu Sans"/>
              </a:rPr>
              <a:t>Drivers and</a:t>
            </a:r>
            <a:endParaRPr lang="en-IN" sz="1125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125" spc="-1">
                <a:solidFill>
                  <a:srgbClr val="000000"/>
                </a:solidFill>
                <a:latin typeface="Arial"/>
                <a:ea typeface="DejaVu Sans"/>
              </a:rPr>
              <a:t>HAL</a:t>
            </a:r>
            <a:endParaRPr lang="en-IN" sz="1125" spc="-1">
              <a:latin typeface="Arial"/>
            </a:endParaRPr>
          </a:p>
        </p:txBody>
      </p:sp>
      <p:sp>
        <p:nvSpPr>
          <p:cNvPr id="104" name="CustomShape 15">
            <a:extLst>
              <a:ext uri="{FF2B5EF4-FFF2-40B4-BE49-F238E27FC236}">
                <a16:creationId xmlns:a16="http://schemas.microsoft.com/office/drawing/2014/main" id="{380BEEDE-BBC0-49D0-A027-E0BDA8EF854B}"/>
              </a:ext>
            </a:extLst>
          </p:cNvPr>
          <p:cNvSpPr/>
          <p:nvPr/>
        </p:nvSpPr>
        <p:spPr>
          <a:xfrm>
            <a:off x="2693922" y="2519894"/>
            <a:ext cx="596853" cy="30168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>
                <a:solidFill>
                  <a:srgbClr val="FFFFFF"/>
                </a:solidFill>
                <a:latin typeface="Arial"/>
              </a:rPr>
              <a:t>Board Peripheral</a:t>
            </a:r>
            <a:endParaRPr lang="en-IN" sz="8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CustomShape 16">
            <a:extLst>
              <a:ext uri="{FF2B5EF4-FFF2-40B4-BE49-F238E27FC236}">
                <a16:creationId xmlns:a16="http://schemas.microsoft.com/office/drawing/2014/main" id="{4F3D06DA-9050-4F82-9322-CFBBA934B192}"/>
              </a:ext>
            </a:extLst>
          </p:cNvPr>
          <p:cNvSpPr/>
          <p:nvPr/>
        </p:nvSpPr>
        <p:spPr>
          <a:xfrm>
            <a:off x="1792275" y="1378555"/>
            <a:ext cx="3326913" cy="464024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25" spc="-1" dirty="0">
                <a:solidFill>
                  <a:srgbClr val="000000"/>
                </a:solidFill>
                <a:latin typeface="Arial"/>
                <a:ea typeface="DejaVu Sans"/>
              </a:rPr>
              <a:t>Examples</a:t>
            </a:r>
            <a:r>
              <a:rPr lang="en-IN" sz="1125" spc="-1" dirty="0">
                <a:latin typeface="Arial"/>
              </a:rPr>
              <a:t> </a:t>
            </a:r>
          </a:p>
          <a:p>
            <a:pPr>
              <a:lnSpc>
                <a:spcPct val="100000"/>
              </a:lnSpc>
              <a:buNone/>
            </a:pPr>
            <a:r>
              <a:rPr lang="en-US" sz="1125" spc="-1" dirty="0">
                <a:solidFill>
                  <a:srgbClr val="000000"/>
                </a:solidFill>
                <a:latin typeface="Arial"/>
                <a:ea typeface="DejaVu Sans"/>
              </a:rPr>
              <a:t>And Demos</a:t>
            </a:r>
            <a:endParaRPr lang="en-IN" sz="1125" spc="-1" dirty="0">
              <a:latin typeface="Arial"/>
            </a:endParaRPr>
          </a:p>
        </p:txBody>
      </p:sp>
      <p:sp>
        <p:nvSpPr>
          <p:cNvPr id="106" name="CustomShape 17">
            <a:extLst>
              <a:ext uri="{FF2B5EF4-FFF2-40B4-BE49-F238E27FC236}">
                <a16:creationId xmlns:a16="http://schemas.microsoft.com/office/drawing/2014/main" id="{A732682E-0FAC-4756-92C6-C873E4A1FBF8}"/>
              </a:ext>
            </a:extLst>
          </p:cNvPr>
          <p:cNvSpPr/>
          <p:nvPr/>
        </p:nvSpPr>
        <p:spPr>
          <a:xfrm>
            <a:off x="6209151" y="1378554"/>
            <a:ext cx="1197900" cy="2264088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125" spc="-1">
                <a:solidFill>
                  <a:srgbClr val="000000"/>
                </a:solidFill>
                <a:latin typeface="Arial"/>
                <a:ea typeface="DejaVu Sans"/>
              </a:rPr>
              <a:t>Tools</a:t>
            </a:r>
            <a:endParaRPr lang="en-IN" sz="1125" spc="-1">
              <a:latin typeface="Arial"/>
            </a:endParaRPr>
          </a:p>
        </p:txBody>
      </p:sp>
      <p:sp>
        <p:nvSpPr>
          <p:cNvPr id="107" name="CustomShape 18">
            <a:extLst>
              <a:ext uri="{FF2B5EF4-FFF2-40B4-BE49-F238E27FC236}">
                <a16:creationId xmlns:a16="http://schemas.microsoft.com/office/drawing/2014/main" id="{18303473-FA0C-4E6A-A716-8B344B585B1F}"/>
              </a:ext>
            </a:extLst>
          </p:cNvPr>
          <p:cNvSpPr/>
          <p:nvPr/>
        </p:nvSpPr>
        <p:spPr>
          <a:xfrm>
            <a:off x="6307363" y="2488752"/>
            <a:ext cx="1001475" cy="19724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FFFFFF"/>
                </a:solidFill>
                <a:latin typeface="Arial"/>
              </a:rPr>
              <a:t>SysConfig</a:t>
            </a:r>
            <a:endParaRPr lang="en-IN" sz="8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CustomShape 19">
            <a:extLst>
              <a:ext uri="{FF2B5EF4-FFF2-40B4-BE49-F238E27FC236}">
                <a16:creationId xmlns:a16="http://schemas.microsoft.com/office/drawing/2014/main" id="{8EDCC865-568A-435E-BF7C-851D917BF793}"/>
              </a:ext>
            </a:extLst>
          </p:cNvPr>
          <p:cNvSpPr/>
          <p:nvPr/>
        </p:nvSpPr>
        <p:spPr>
          <a:xfrm>
            <a:off x="6300836" y="3211589"/>
            <a:ext cx="1001475" cy="28987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>
                <a:solidFill>
                  <a:srgbClr val="FFFFFF"/>
                </a:solidFill>
                <a:latin typeface="Arial"/>
              </a:rPr>
              <a:t>Code Composer Studio (CCS)</a:t>
            </a:r>
            <a:endParaRPr lang="en-IN" sz="8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CustomShape 20">
            <a:extLst>
              <a:ext uri="{FF2B5EF4-FFF2-40B4-BE49-F238E27FC236}">
                <a16:creationId xmlns:a16="http://schemas.microsoft.com/office/drawing/2014/main" id="{A0D9FC60-4F5B-4105-8563-5EFE48BD0569}"/>
              </a:ext>
            </a:extLst>
          </p:cNvPr>
          <p:cNvSpPr/>
          <p:nvPr/>
        </p:nvSpPr>
        <p:spPr>
          <a:xfrm>
            <a:off x="6307363" y="2803855"/>
            <a:ext cx="1001475" cy="28987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>
                <a:solidFill>
                  <a:srgbClr val="FFFFFF"/>
                </a:solidFill>
                <a:latin typeface="Arial"/>
              </a:rPr>
              <a:t>TI CLANG Compiler</a:t>
            </a:r>
            <a:endParaRPr lang="en-IN" sz="8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CustomShape 21">
            <a:extLst>
              <a:ext uri="{FF2B5EF4-FFF2-40B4-BE49-F238E27FC236}">
                <a16:creationId xmlns:a16="http://schemas.microsoft.com/office/drawing/2014/main" id="{09D8FDC2-2E2B-4C96-9E1C-41CEC48BD62A}"/>
              </a:ext>
            </a:extLst>
          </p:cNvPr>
          <p:cNvSpPr/>
          <p:nvPr/>
        </p:nvSpPr>
        <p:spPr>
          <a:xfrm>
            <a:off x="6307363" y="2081901"/>
            <a:ext cx="1001475" cy="28987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>
                <a:solidFill>
                  <a:srgbClr val="FFFFFF"/>
                </a:solidFill>
                <a:latin typeface="Arial"/>
              </a:rPr>
              <a:t>TI Resource Explorer (TIREX)</a:t>
            </a:r>
            <a:endParaRPr lang="en-IN" sz="8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CustomShape 22">
            <a:extLst>
              <a:ext uri="{FF2B5EF4-FFF2-40B4-BE49-F238E27FC236}">
                <a16:creationId xmlns:a16="http://schemas.microsoft.com/office/drawing/2014/main" id="{EB428E7A-3FA5-49EF-BD88-DE4809590EBB}"/>
              </a:ext>
            </a:extLst>
          </p:cNvPr>
          <p:cNvSpPr/>
          <p:nvPr/>
        </p:nvSpPr>
        <p:spPr>
          <a:xfrm>
            <a:off x="1792272" y="3695067"/>
            <a:ext cx="3352381" cy="3355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>
                <a:solidFill>
                  <a:srgbClr val="FFFFFF"/>
                </a:solidFill>
                <a:latin typeface="Arial"/>
                <a:ea typeface="DejaVu Sans"/>
              </a:rPr>
              <a:t>ARM A53, ARM R5F, ARM M4F + SOC peripherals + EVM peripherals</a:t>
            </a:r>
            <a:endParaRPr lang="en-IN" sz="1000" spc="-1" dirty="0">
              <a:latin typeface="Arial"/>
            </a:endParaRPr>
          </a:p>
        </p:txBody>
      </p:sp>
      <p:sp>
        <p:nvSpPr>
          <p:cNvPr id="112" name="CustomShape 23">
            <a:extLst>
              <a:ext uri="{FF2B5EF4-FFF2-40B4-BE49-F238E27FC236}">
                <a16:creationId xmlns:a16="http://schemas.microsoft.com/office/drawing/2014/main" id="{03A1A3BF-D144-4FDC-942A-8AA5E0B37952}"/>
              </a:ext>
            </a:extLst>
          </p:cNvPr>
          <p:cNvSpPr/>
          <p:nvPr/>
        </p:nvSpPr>
        <p:spPr>
          <a:xfrm>
            <a:off x="6209151" y="3702942"/>
            <a:ext cx="1197900" cy="3277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>
                <a:solidFill>
                  <a:srgbClr val="FFFFFF"/>
                </a:solidFill>
                <a:latin typeface="Arial"/>
                <a:ea typeface="DejaVu Sans"/>
              </a:rPr>
              <a:t>X86 Host (Windows / Linux)</a:t>
            </a:r>
            <a:endParaRPr lang="en-IN" sz="1000" spc="-1" dirty="0">
              <a:latin typeface="Arial"/>
            </a:endParaRPr>
          </a:p>
        </p:txBody>
      </p:sp>
      <p:sp>
        <p:nvSpPr>
          <p:cNvPr id="113" name="CustomShape 24">
            <a:extLst>
              <a:ext uri="{FF2B5EF4-FFF2-40B4-BE49-F238E27FC236}">
                <a16:creationId xmlns:a16="http://schemas.microsoft.com/office/drawing/2014/main" id="{F7FC4F91-0E6E-4B6E-BF07-BC51B5C929A5}"/>
              </a:ext>
            </a:extLst>
          </p:cNvPr>
          <p:cNvSpPr/>
          <p:nvPr/>
        </p:nvSpPr>
        <p:spPr>
          <a:xfrm>
            <a:off x="3502698" y="1451073"/>
            <a:ext cx="677087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000000"/>
                </a:solidFill>
              </a:rPr>
              <a:t>EtherCAT</a:t>
            </a:r>
            <a:endParaRPr lang="en-IN" sz="800" spc="-1" dirty="0">
              <a:solidFill>
                <a:srgbClr val="000000"/>
              </a:solidFill>
            </a:endParaRPr>
          </a:p>
        </p:txBody>
      </p:sp>
      <p:sp>
        <p:nvSpPr>
          <p:cNvPr id="114" name="CustomShape 25">
            <a:extLst>
              <a:ext uri="{FF2B5EF4-FFF2-40B4-BE49-F238E27FC236}">
                <a16:creationId xmlns:a16="http://schemas.microsoft.com/office/drawing/2014/main" id="{DCFBB7F5-443D-4495-A25F-BDA3B199691F}"/>
              </a:ext>
            </a:extLst>
          </p:cNvPr>
          <p:cNvSpPr/>
          <p:nvPr/>
        </p:nvSpPr>
        <p:spPr>
          <a:xfrm>
            <a:off x="6300836" y="1670020"/>
            <a:ext cx="1001475" cy="28987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>
                <a:solidFill>
                  <a:srgbClr val="FFFFFF"/>
                </a:solidFill>
                <a:latin typeface="Arial"/>
              </a:rPr>
              <a:t>SDK Tools (Flashing, Boot, …)</a:t>
            </a:r>
            <a:endParaRPr lang="en-IN" sz="8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CustomShape 26">
            <a:extLst>
              <a:ext uri="{FF2B5EF4-FFF2-40B4-BE49-F238E27FC236}">
                <a16:creationId xmlns:a16="http://schemas.microsoft.com/office/drawing/2014/main" id="{448D405C-0F0C-446E-8E4D-572852DFD20C}"/>
              </a:ext>
            </a:extLst>
          </p:cNvPr>
          <p:cNvSpPr/>
          <p:nvPr/>
        </p:nvSpPr>
        <p:spPr>
          <a:xfrm>
            <a:off x="2999260" y="2021788"/>
            <a:ext cx="660291" cy="26122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FFFFFF"/>
                </a:solidFill>
                <a:latin typeface="Arial"/>
              </a:rPr>
              <a:t>LwIP</a:t>
            </a:r>
            <a:r>
              <a:rPr lang="en-US" sz="800" spc="-1" dirty="0">
                <a:solidFill>
                  <a:srgbClr val="FFFFFF"/>
                </a:solidFill>
                <a:latin typeface="Arial"/>
              </a:rPr>
              <a:t>  (TCP/UDP)</a:t>
            </a:r>
            <a:endParaRPr lang="en-IN" sz="8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CustomShape 15">
            <a:extLst>
              <a:ext uri="{FF2B5EF4-FFF2-40B4-BE49-F238E27FC236}">
                <a16:creationId xmlns:a16="http://schemas.microsoft.com/office/drawing/2014/main" id="{F6FC5D3D-7F8F-4A27-81E5-BD63D465D11E}"/>
              </a:ext>
            </a:extLst>
          </p:cNvPr>
          <p:cNvSpPr/>
          <p:nvPr/>
        </p:nvSpPr>
        <p:spPr>
          <a:xfrm>
            <a:off x="4411518" y="2516471"/>
            <a:ext cx="596853" cy="29668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000000"/>
                </a:solidFill>
                <a:latin typeface="Arial"/>
              </a:rPr>
              <a:t>EtherCAT</a:t>
            </a:r>
            <a:r>
              <a:rPr lang="en-US" sz="800" spc="-1" dirty="0">
                <a:solidFill>
                  <a:srgbClr val="000000"/>
                </a:solidFill>
                <a:latin typeface="Arial"/>
              </a:rPr>
              <a:t> FW HAL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CustomShape 13">
            <a:extLst>
              <a:ext uri="{FF2B5EF4-FFF2-40B4-BE49-F238E27FC236}">
                <a16:creationId xmlns:a16="http://schemas.microsoft.com/office/drawing/2014/main" id="{CB470632-7412-49E6-9251-4BC2A9470616}"/>
              </a:ext>
            </a:extLst>
          </p:cNvPr>
          <p:cNvSpPr/>
          <p:nvPr/>
        </p:nvSpPr>
        <p:spPr>
          <a:xfrm>
            <a:off x="3966039" y="2018632"/>
            <a:ext cx="660291" cy="2612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>
                <a:solidFill>
                  <a:srgbClr val="000000"/>
                </a:solidFill>
                <a:latin typeface="Arial"/>
              </a:rPr>
              <a:t>EtherCAT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ustomShape 7">
            <a:extLst>
              <a:ext uri="{FF2B5EF4-FFF2-40B4-BE49-F238E27FC236}">
                <a16:creationId xmlns:a16="http://schemas.microsoft.com/office/drawing/2014/main" id="{63348C38-19BF-49D5-8C54-18BEAF892E69}"/>
              </a:ext>
            </a:extLst>
          </p:cNvPr>
          <p:cNvSpPr/>
          <p:nvPr/>
        </p:nvSpPr>
        <p:spPr>
          <a:xfrm>
            <a:off x="3293133" y="4173098"/>
            <a:ext cx="1114010" cy="33559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>
                <a:solidFill>
                  <a:srgbClr val="FFFFFF"/>
                </a:solidFill>
                <a:latin typeface="Arial"/>
                <a:ea typeface="DejaVu Sans"/>
              </a:rPr>
              <a:t>MCU + SDK </a:t>
            </a:r>
            <a:endParaRPr lang="en-IN" sz="1000" spc="-1" dirty="0">
              <a:latin typeface="Arial"/>
            </a:endParaRPr>
          </a:p>
        </p:txBody>
      </p:sp>
      <p:sp>
        <p:nvSpPr>
          <p:cNvPr id="138" name="CustomShape 15">
            <a:extLst>
              <a:ext uri="{FF2B5EF4-FFF2-40B4-BE49-F238E27FC236}">
                <a16:creationId xmlns:a16="http://schemas.microsoft.com/office/drawing/2014/main" id="{88907D93-095F-44B5-98AB-8FC3C08A34E4}"/>
              </a:ext>
            </a:extLst>
          </p:cNvPr>
          <p:cNvSpPr/>
          <p:nvPr/>
        </p:nvSpPr>
        <p:spPr>
          <a:xfrm>
            <a:off x="4773905" y="4173098"/>
            <a:ext cx="1114010" cy="33559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IN" sz="800" spc="-1" dirty="0">
                <a:solidFill>
                  <a:srgbClr val="000000"/>
                </a:solidFill>
                <a:latin typeface="Arial"/>
              </a:rPr>
              <a:t>Industrial Communications SDK</a:t>
            </a:r>
          </a:p>
        </p:txBody>
      </p:sp>
      <p:sp>
        <p:nvSpPr>
          <p:cNvPr id="47" name="CustomShape 17">
            <a:extLst>
              <a:ext uri="{FF2B5EF4-FFF2-40B4-BE49-F238E27FC236}">
                <a16:creationId xmlns:a16="http://schemas.microsoft.com/office/drawing/2014/main" id="{4291FF05-F6CE-4A38-84EE-58927DBC4826}"/>
              </a:ext>
            </a:extLst>
          </p:cNvPr>
          <p:cNvSpPr/>
          <p:nvPr/>
        </p:nvSpPr>
        <p:spPr>
          <a:xfrm>
            <a:off x="5240301" y="1378554"/>
            <a:ext cx="877730" cy="2264087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125" spc="-1" dirty="0">
                <a:solidFill>
                  <a:srgbClr val="000000"/>
                </a:solidFill>
                <a:latin typeface="Arial"/>
              </a:rPr>
              <a:t>Firmware</a:t>
            </a:r>
            <a:endParaRPr lang="en-IN" sz="1125" spc="-1" dirty="0">
              <a:latin typeface="Arial"/>
            </a:endParaRPr>
          </a:p>
        </p:txBody>
      </p:sp>
      <p:sp>
        <p:nvSpPr>
          <p:cNvPr id="52" name="CustomShape 23">
            <a:extLst>
              <a:ext uri="{FF2B5EF4-FFF2-40B4-BE49-F238E27FC236}">
                <a16:creationId xmlns:a16="http://schemas.microsoft.com/office/drawing/2014/main" id="{7BCD0863-F6ED-4DC4-983E-37943352EE5E}"/>
              </a:ext>
            </a:extLst>
          </p:cNvPr>
          <p:cNvSpPr/>
          <p:nvPr/>
        </p:nvSpPr>
        <p:spPr>
          <a:xfrm>
            <a:off x="5240301" y="3702942"/>
            <a:ext cx="877730" cy="3277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>
                <a:solidFill>
                  <a:srgbClr val="FFFFFF"/>
                </a:solidFill>
                <a:latin typeface="Arial"/>
                <a:ea typeface="DejaVu Sans"/>
              </a:rPr>
              <a:t>ICSS</a:t>
            </a:r>
            <a:endParaRPr lang="en-IN" sz="1000" spc="-1" dirty="0">
              <a:latin typeface="Arial"/>
            </a:endParaRPr>
          </a:p>
        </p:txBody>
      </p:sp>
      <p:sp>
        <p:nvSpPr>
          <p:cNvPr id="55" name="CustomShape 8">
            <a:extLst>
              <a:ext uri="{FF2B5EF4-FFF2-40B4-BE49-F238E27FC236}">
                <a16:creationId xmlns:a16="http://schemas.microsoft.com/office/drawing/2014/main" id="{D3B83D30-7279-4106-8E40-EC7C6D8CAA48}"/>
              </a:ext>
            </a:extLst>
          </p:cNvPr>
          <p:cNvSpPr/>
          <p:nvPr/>
        </p:nvSpPr>
        <p:spPr>
          <a:xfrm>
            <a:off x="5330910" y="2370084"/>
            <a:ext cx="696511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000000"/>
                </a:solidFill>
                <a:latin typeface="Arial"/>
              </a:rPr>
              <a:t>EtherCAT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CustomShape 4">
            <a:extLst>
              <a:ext uri="{FF2B5EF4-FFF2-40B4-BE49-F238E27FC236}">
                <a16:creationId xmlns:a16="http://schemas.microsoft.com/office/drawing/2014/main" id="{97D896C7-D779-43E3-8EEB-18709C07EF68}"/>
              </a:ext>
            </a:extLst>
          </p:cNvPr>
          <p:cNvSpPr/>
          <p:nvPr/>
        </p:nvSpPr>
        <p:spPr>
          <a:xfrm>
            <a:off x="3964541" y="2517829"/>
            <a:ext cx="411267" cy="30375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>
                <a:latin typeface="Arial"/>
              </a:rPr>
              <a:t>ICSS</a:t>
            </a:r>
            <a:r>
              <a:rPr lang="en-US" sz="800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800" spc="-1" dirty="0">
                <a:latin typeface="Arial"/>
              </a:rPr>
              <a:t>EMAC</a:t>
            </a:r>
            <a:endParaRPr lang="en-IN" sz="8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979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729B-986F-4361-8441-2202045AB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775" y="107163"/>
            <a:ext cx="8458200" cy="610791"/>
          </a:xfrm>
        </p:spPr>
        <p:txBody>
          <a:bodyPr/>
          <a:lstStyle/>
          <a:p>
            <a:r>
              <a:rPr lang="en-US" sz="2400" dirty="0"/>
              <a:t>Industrial Communications SDK </a:t>
            </a:r>
            <a:r>
              <a:rPr lang="en-US" sz="2400" dirty="0">
                <a:solidFill>
                  <a:schemeClr val="tx1"/>
                </a:solidFill>
              </a:rPr>
              <a:t>| Component Mapping</a:t>
            </a:r>
          </a:p>
        </p:txBody>
      </p:sp>
      <p:sp>
        <p:nvSpPr>
          <p:cNvPr id="93" name="CustomShape 1">
            <a:extLst>
              <a:ext uri="{FF2B5EF4-FFF2-40B4-BE49-F238E27FC236}">
                <a16:creationId xmlns:a16="http://schemas.microsoft.com/office/drawing/2014/main" id="{F2BD7EF1-9939-4343-B882-9BB7D2B6DE8E}"/>
              </a:ext>
            </a:extLst>
          </p:cNvPr>
          <p:cNvSpPr/>
          <p:nvPr/>
        </p:nvSpPr>
        <p:spPr>
          <a:xfrm>
            <a:off x="585455" y="2976642"/>
            <a:ext cx="5564342" cy="666000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25" spc="-1" dirty="0">
                <a:solidFill>
                  <a:srgbClr val="000000"/>
                </a:solidFill>
                <a:latin typeface="Arial"/>
                <a:ea typeface="DejaVu Sans"/>
              </a:rPr>
              <a:t>OS Kernel</a:t>
            </a:r>
            <a:endParaRPr lang="en-IN" sz="1125" spc="-1" dirty="0">
              <a:latin typeface="Arial"/>
            </a:endParaRPr>
          </a:p>
        </p:txBody>
      </p:sp>
      <p:sp>
        <p:nvSpPr>
          <p:cNvPr id="94" name="CustomShape 3">
            <a:extLst>
              <a:ext uri="{FF2B5EF4-FFF2-40B4-BE49-F238E27FC236}">
                <a16:creationId xmlns:a16="http://schemas.microsoft.com/office/drawing/2014/main" id="{F396EB7B-63A1-4BA5-B2F2-757577BDD2A9}"/>
              </a:ext>
            </a:extLst>
          </p:cNvPr>
          <p:cNvSpPr/>
          <p:nvPr/>
        </p:nvSpPr>
        <p:spPr>
          <a:xfrm>
            <a:off x="2694450" y="3024342"/>
            <a:ext cx="3350358" cy="2373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>
                <a:solidFill>
                  <a:srgbClr val="FFFFFF"/>
                </a:solidFill>
                <a:latin typeface="Arial"/>
                <a:ea typeface="DejaVu Sans"/>
              </a:rPr>
              <a:t>Driver Porting Layer (DPL)</a:t>
            </a:r>
            <a:endParaRPr lang="en-IN" sz="1000" spc="-1" dirty="0">
              <a:latin typeface="Arial"/>
            </a:endParaRPr>
          </a:p>
        </p:txBody>
      </p:sp>
      <p:sp>
        <p:nvSpPr>
          <p:cNvPr id="95" name="CustomShape 4">
            <a:extLst>
              <a:ext uri="{FF2B5EF4-FFF2-40B4-BE49-F238E27FC236}">
                <a16:creationId xmlns:a16="http://schemas.microsoft.com/office/drawing/2014/main" id="{EE1ED833-9B8E-42DE-862A-332B8BB6C59F}"/>
              </a:ext>
            </a:extLst>
          </p:cNvPr>
          <p:cNvSpPr/>
          <p:nvPr/>
        </p:nvSpPr>
        <p:spPr>
          <a:xfrm>
            <a:off x="2013589" y="2490666"/>
            <a:ext cx="587485" cy="31430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>
                <a:solidFill>
                  <a:srgbClr val="FFFFFF"/>
                </a:solidFill>
                <a:latin typeface="Arial"/>
              </a:rPr>
              <a:t>SOC Peripheral</a:t>
            </a:r>
            <a:endParaRPr lang="en-IN" sz="8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CustomShape 5">
            <a:extLst>
              <a:ext uri="{FF2B5EF4-FFF2-40B4-BE49-F238E27FC236}">
                <a16:creationId xmlns:a16="http://schemas.microsoft.com/office/drawing/2014/main" id="{59C50511-9CD0-4024-89B9-50BB30830633}"/>
              </a:ext>
            </a:extLst>
          </p:cNvPr>
          <p:cNvSpPr/>
          <p:nvPr/>
        </p:nvSpPr>
        <p:spPr>
          <a:xfrm>
            <a:off x="4358243" y="3310092"/>
            <a:ext cx="1686565" cy="2373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>
                <a:solidFill>
                  <a:srgbClr val="FFFFFF"/>
                </a:solidFill>
                <a:latin typeface="Arial"/>
                <a:ea typeface="DejaVu Sans"/>
              </a:rPr>
              <a:t>No RTOS</a:t>
            </a:r>
            <a:endParaRPr lang="en-IN" sz="1000" spc="-1" dirty="0">
              <a:latin typeface="Arial"/>
            </a:endParaRPr>
          </a:p>
        </p:txBody>
      </p:sp>
      <p:sp>
        <p:nvSpPr>
          <p:cNvPr id="97" name="CustomShape 6">
            <a:extLst>
              <a:ext uri="{FF2B5EF4-FFF2-40B4-BE49-F238E27FC236}">
                <a16:creationId xmlns:a16="http://schemas.microsoft.com/office/drawing/2014/main" id="{4EC958E8-FC03-4C5C-9647-29B758349B13}"/>
              </a:ext>
            </a:extLst>
          </p:cNvPr>
          <p:cNvSpPr/>
          <p:nvPr/>
        </p:nvSpPr>
        <p:spPr>
          <a:xfrm>
            <a:off x="2694449" y="3310092"/>
            <a:ext cx="1570419" cy="2373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 err="1">
                <a:solidFill>
                  <a:srgbClr val="FFFFFF"/>
                </a:solidFill>
                <a:latin typeface="Arial"/>
                <a:ea typeface="DejaVu Sans"/>
              </a:rPr>
              <a:t>FreeRTOS</a:t>
            </a:r>
            <a:r>
              <a:rPr lang="en-US" sz="1000" spc="-1" dirty="0">
                <a:solidFill>
                  <a:srgbClr val="FFFFFF"/>
                </a:solidFill>
                <a:latin typeface="Arial"/>
                <a:ea typeface="DejaVu Sans"/>
              </a:rPr>
              <a:t> Kernel</a:t>
            </a:r>
            <a:endParaRPr lang="en-IN" sz="1000" spc="-1" dirty="0">
              <a:latin typeface="Arial"/>
            </a:endParaRPr>
          </a:p>
        </p:txBody>
      </p:sp>
      <p:sp>
        <p:nvSpPr>
          <p:cNvPr id="98" name="CustomShape 7">
            <a:extLst>
              <a:ext uri="{FF2B5EF4-FFF2-40B4-BE49-F238E27FC236}">
                <a16:creationId xmlns:a16="http://schemas.microsoft.com/office/drawing/2014/main" id="{BBDFF6FF-96DF-415E-B361-BF5DECAA8CF2}"/>
              </a:ext>
            </a:extLst>
          </p:cNvPr>
          <p:cNvSpPr/>
          <p:nvPr/>
        </p:nvSpPr>
        <p:spPr>
          <a:xfrm>
            <a:off x="1444397" y="3024342"/>
            <a:ext cx="1156677" cy="52312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 err="1">
                <a:solidFill>
                  <a:srgbClr val="FFFFFF"/>
                </a:solidFill>
                <a:latin typeface="Arial"/>
                <a:ea typeface="DejaVu Sans"/>
              </a:rPr>
              <a:t>FreeRTOS</a:t>
            </a:r>
            <a:r>
              <a:rPr lang="en-US" sz="1000" spc="-1" dirty="0">
                <a:solidFill>
                  <a:srgbClr val="FFFFFF"/>
                </a:solidFill>
                <a:latin typeface="Arial"/>
                <a:ea typeface="DejaVu Sans"/>
              </a:rPr>
              <a:t> POSIX </a:t>
            </a:r>
            <a:endParaRPr lang="en-IN" sz="1000" spc="-1" dirty="0">
              <a:latin typeface="Arial"/>
            </a:endParaRPr>
          </a:p>
        </p:txBody>
      </p:sp>
      <p:sp>
        <p:nvSpPr>
          <p:cNvPr id="99" name="CustomShape 8">
            <a:extLst>
              <a:ext uri="{FF2B5EF4-FFF2-40B4-BE49-F238E27FC236}">
                <a16:creationId xmlns:a16="http://schemas.microsoft.com/office/drawing/2014/main" id="{300ACF90-638E-45E4-AA50-B7E85398CF97}"/>
              </a:ext>
            </a:extLst>
          </p:cNvPr>
          <p:cNvSpPr/>
          <p:nvPr/>
        </p:nvSpPr>
        <p:spPr>
          <a:xfrm>
            <a:off x="2877625" y="1139326"/>
            <a:ext cx="677087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000000"/>
                </a:solidFill>
              </a:rPr>
              <a:t>EtherNet</a:t>
            </a:r>
            <a:r>
              <a:rPr lang="en-US" sz="800" spc="-1">
                <a:solidFill>
                  <a:srgbClr val="000000"/>
                </a:solidFill>
              </a:rPr>
              <a:t>/IP</a:t>
            </a:r>
            <a:endParaRPr lang="en-IN" sz="800" spc="-1" dirty="0">
              <a:solidFill>
                <a:srgbClr val="000000"/>
              </a:solidFill>
            </a:endParaRPr>
          </a:p>
        </p:txBody>
      </p:sp>
      <p:sp>
        <p:nvSpPr>
          <p:cNvPr id="102" name="CustomShape 12">
            <a:extLst>
              <a:ext uri="{FF2B5EF4-FFF2-40B4-BE49-F238E27FC236}">
                <a16:creationId xmlns:a16="http://schemas.microsoft.com/office/drawing/2014/main" id="{F05CDA84-E504-4691-94C8-9C5429659CBF}"/>
              </a:ext>
            </a:extLst>
          </p:cNvPr>
          <p:cNvSpPr/>
          <p:nvPr/>
        </p:nvSpPr>
        <p:spPr>
          <a:xfrm>
            <a:off x="585454" y="1641714"/>
            <a:ext cx="5574783" cy="666000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25" spc="-1">
                <a:solidFill>
                  <a:srgbClr val="000000"/>
                </a:solidFill>
                <a:latin typeface="Arial"/>
                <a:ea typeface="DejaVu Sans"/>
              </a:rPr>
              <a:t>Protocol stacks</a:t>
            </a:r>
            <a:endParaRPr lang="en-IN" sz="1125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125" spc="-1">
                <a:solidFill>
                  <a:srgbClr val="000000"/>
                </a:solidFill>
                <a:latin typeface="Arial"/>
                <a:ea typeface="DejaVu Sans"/>
              </a:rPr>
              <a:t>And Middleware</a:t>
            </a:r>
            <a:endParaRPr lang="en-IN" sz="1125" spc="-1">
              <a:latin typeface="Arial"/>
            </a:endParaRPr>
          </a:p>
        </p:txBody>
      </p:sp>
      <p:sp>
        <p:nvSpPr>
          <p:cNvPr id="103" name="CustomShape 14">
            <a:extLst>
              <a:ext uri="{FF2B5EF4-FFF2-40B4-BE49-F238E27FC236}">
                <a16:creationId xmlns:a16="http://schemas.microsoft.com/office/drawing/2014/main" id="{FCF98F88-D895-4FB6-B9A3-2730BEF3D422}"/>
              </a:ext>
            </a:extLst>
          </p:cNvPr>
          <p:cNvSpPr/>
          <p:nvPr/>
        </p:nvSpPr>
        <p:spPr>
          <a:xfrm>
            <a:off x="585455" y="2361492"/>
            <a:ext cx="5574783" cy="542925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25" spc="-1">
                <a:solidFill>
                  <a:srgbClr val="000000"/>
                </a:solidFill>
                <a:latin typeface="Arial"/>
                <a:ea typeface="DejaVu Sans"/>
              </a:rPr>
              <a:t>Drivers and</a:t>
            </a:r>
            <a:endParaRPr lang="en-IN" sz="1125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125" spc="-1">
                <a:solidFill>
                  <a:srgbClr val="000000"/>
                </a:solidFill>
                <a:latin typeface="Arial"/>
                <a:ea typeface="DejaVu Sans"/>
              </a:rPr>
              <a:t>HAL</a:t>
            </a:r>
            <a:endParaRPr lang="en-IN" sz="1125" spc="-1">
              <a:latin typeface="Arial"/>
            </a:endParaRPr>
          </a:p>
        </p:txBody>
      </p:sp>
      <p:sp>
        <p:nvSpPr>
          <p:cNvPr id="104" name="CustomShape 15">
            <a:extLst>
              <a:ext uri="{FF2B5EF4-FFF2-40B4-BE49-F238E27FC236}">
                <a16:creationId xmlns:a16="http://schemas.microsoft.com/office/drawing/2014/main" id="{380BEEDE-BBC0-49D0-A027-E0BDA8EF854B}"/>
              </a:ext>
            </a:extLst>
          </p:cNvPr>
          <p:cNvSpPr/>
          <p:nvPr/>
        </p:nvSpPr>
        <p:spPr>
          <a:xfrm>
            <a:off x="1397592" y="2481330"/>
            <a:ext cx="587485" cy="31353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>
                <a:solidFill>
                  <a:srgbClr val="FFFFFF"/>
                </a:solidFill>
                <a:latin typeface="Arial"/>
              </a:rPr>
              <a:t>Board Peripheral</a:t>
            </a:r>
            <a:endParaRPr lang="en-IN" sz="8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CustomShape 16">
            <a:extLst>
              <a:ext uri="{FF2B5EF4-FFF2-40B4-BE49-F238E27FC236}">
                <a16:creationId xmlns:a16="http://schemas.microsoft.com/office/drawing/2014/main" id="{4F3D06DA-9050-4F82-9322-CFBBA934B192}"/>
              </a:ext>
            </a:extLst>
          </p:cNvPr>
          <p:cNvSpPr/>
          <p:nvPr/>
        </p:nvSpPr>
        <p:spPr>
          <a:xfrm>
            <a:off x="585455" y="964408"/>
            <a:ext cx="5574783" cy="612932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25" spc="-1" dirty="0">
                <a:solidFill>
                  <a:srgbClr val="000000"/>
                </a:solidFill>
                <a:latin typeface="Arial"/>
                <a:ea typeface="DejaVu Sans"/>
              </a:rPr>
              <a:t>Examples</a:t>
            </a:r>
            <a:endParaRPr lang="en-IN" sz="1125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125" spc="-1" dirty="0">
                <a:solidFill>
                  <a:srgbClr val="000000"/>
                </a:solidFill>
                <a:latin typeface="Arial"/>
                <a:ea typeface="DejaVu Sans"/>
              </a:rPr>
              <a:t>And Demos</a:t>
            </a:r>
            <a:endParaRPr lang="en-IN" sz="1125" spc="-1" dirty="0">
              <a:latin typeface="Arial"/>
            </a:endParaRPr>
          </a:p>
        </p:txBody>
      </p:sp>
      <p:sp>
        <p:nvSpPr>
          <p:cNvPr id="106" name="CustomShape 17">
            <a:extLst>
              <a:ext uri="{FF2B5EF4-FFF2-40B4-BE49-F238E27FC236}">
                <a16:creationId xmlns:a16="http://schemas.microsoft.com/office/drawing/2014/main" id="{A732682E-0FAC-4756-92C6-C873E4A1FBF8}"/>
              </a:ext>
            </a:extLst>
          </p:cNvPr>
          <p:cNvSpPr/>
          <p:nvPr/>
        </p:nvSpPr>
        <p:spPr>
          <a:xfrm>
            <a:off x="7214294" y="964406"/>
            <a:ext cx="1197900" cy="2678235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125" spc="-1" dirty="0">
                <a:solidFill>
                  <a:srgbClr val="000000"/>
                </a:solidFill>
                <a:latin typeface="Arial"/>
                <a:ea typeface="DejaVu Sans"/>
              </a:rPr>
              <a:t>Tools</a:t>
            </a:r>
            <a:endParaRPr lang="en-IN" sz="1125" spc="-1" dirty="0">
              <a:latin typeface="Arial"/>
            </a:endParaRPr>
          </a:p>
        </p:txBody>
      </p:sp>
      <p:sp>
        <p:nvSpPr>
          <p:cNvPr id="107" name="CustomShape 18">
            <a:extLst>
              <a:ext uri="{FF2B5EF4-FFF2-40B4-BE49-F238E27FC236}">
                <a16:creationId xmlns:a16="http://schemas.microsoft.com/office/drawing/2014/main" id="{18303473-FA0C-4E6A-A716-8B344B585B1F}"/>
              </a:ext>
            </a:extLst>
          </p:cNvPr>
          <p:cNvSpPr/>
          <p:nvPr/>
        </p:nvSpPr>
        <p:spPr>
          <a:xfrm>
            <a:off x="7307669" y="2285838"/>
            <a:ext cx="1001475" cy="28912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1000" spc="-1">
                <a:solidFill>
                  <a:srgbClr val="FFFFFF"/>
                </a:solidFill>
                <a:latin typeface="Arial"/>
              </a:rPr>
              <a:t>SysConfig</a:t>
            </a:r>
            <a:endParaRPr lang="en-IN" sz="10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CustomShape 19">
            <a:extLst>
              <a:ext uri="{FF2B5EF4-FFF2-40B4-BE49-F238E27FC236}">
                <a16:creationId xmlns:a16="http://schemas.microsoft.com/office/drawing/2014/main" id="{8EDCC865-568A-435E-BF7C-851D917BF793}"/>
              </a:ext>
            </a:extLst>
          </p:cNvPr>
          <p:cNvSpPr/>
          <p:nvPr/>
        </p:nvSpPr>
        <p:spPr>
          <a:xfrm>
            <a:off x="7307669" y="3115268"/>
            <a:ext cx="1001475" cy="45318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1000" spc="-1" dirty="0">
                <a:solidFill>
                  <a:srgbClr val="FFFFFF"/>
                </a:solidFill>
                <a:latin typeface="Arial"/>
              </a:rPr>
              <a:t>Code Composer Studio (CCS)</a:t>
            </a:r>
            <a:endParaRPr lang="en-IN" sz="10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CustomShape 20">
            <a:extLst>
              <a:ext uri="{FF2B5EF4-FFF2-40B4-BE49-F238E27FC236}">
                <a16:creationId xmlns:a16="http://schemas.microsoft.com/office/drawing/2014/main" id="{A0D9FC60-4F5B-4105-8563-5EFE48BD0569}"/>
              </a:ext>
            </a:extLst>
          </p:cNvPr>
          <p:cNvSpPr/>
          <p:nvPr/>
        </p:nvSpPr>
        <p:spPr>
          <a:xfrm>
            <a:off x="7307669" y="2650706"/>
            <a:ext cx="1001475" cy="38835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1000" spc="-1" dirty="0">
                <a:solidFill>
                  <a:srgbClr val="FFFFFF"/>
                </a:solidFill>
                <a:latin typeface="Arial"/>
              </a:rPr>
              <a:t>TI CLANG Compiler</a:t>
            </a:r>
            <a:endParaRPr lang="en-IN" sz="10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CustomShape 21">
            <a:extLst>
              <a:ext uri="{FF2B5EF4-FFF2-40B4-BE49-F238E27FC236}">
                <a16:creationId xmlns:a16="http://schemas.microsoft.com/office/drawing/2014/main" id="{09D8FDC2-2E2B-4C96-9E1C-41CEC48BD62A}"/>
              </a:ext>
            </a:extLst>
          </p:cNvPr>
          <p:cNvSpPr/>
          <p:nvPr/>
        </p:nvSpPr>
        <p:spPr>
          <a:xfrm>
            <a:off x="7307669" y="1770312"/>
            <a:ext cx="1001475" cy="43624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1000" spc="-1" dirty="0">
                <a:solidFill>
                  <a:srgbClr val="FFFFFF"/>
                </a:solidFill>
                <a:latin typeface="Arial"/>
              </a:rPr>
              <a:t>TI Resource Explorer (TIREX)</a:t>
            </a:r>
            <a:endParaRPr lang="en-IN" sz="10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CustomShape 22">
            <a:extLst>
              <a:ext uri="{FF2B5EF4-FFF2-40B4-BE49-F238E27FC236}">
                <a16:creationId xmlns:a16="http://schemas.microsoft.com/office/drawing/2014/main" id="{EB428E7A-3FA5-49EF-BD88-DE4809590EBB}"/>
              </a:ext>
            </a:extLst>
          </p:cNvPr>
          <p:cNvSpPr/>
          <p:nvPr/>
        </p:nvSpPr>
        <p:spPr>
          <a:xfrm>
            <a:off x="585455" y="3695067"/>
            <a:ext cx="5564342" cy="3355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>
                <a:solidFill>
                  <a:srgbClr val="FFFFFF"/>
                </a:solidFill>
                <a:latin typeface="Arial"/>
                <a:ea typeface="DejaVu Sans"/>
              </a:rPr>
              <a:t>ARM A53, ARM R5F, ARM M4F + SOC peripherals + EVM peripherals</a:t>
            </a:r>
            <a:endParaRPr lang="en-IN" sz="1000" spc="-1" dirty="0">
              <a:latin typeface="Arial"/>
            </a:endParaRPr>
          </a:p>
        </p:txBody>
      </p:sp>
      <p:sp>
        <p:nvSpPr>
          <p:cNvPr id="112" name="CustomShape 23">
            <a:extLst>
              <a:ext uri="{FF2B5EF4-FFF2-40B4-BE49-F238E27FC236}">
                <a16:creationId xmlns:a16="http://schemas.microsoft.com/office/drawing/2014/main" id="{03A1A3BF-D144-4FDC-942A-8AA5E0B37952}"/>
              </a:ext>
            </a:extLst>
          </p:cNvPr>
          <p:cNvSpPr/>
          <p:nvPr/>
        </p:nvSpPr>
        <p:spPr>
          <a:xfrm>
            <a:off x="7214294" y="3702942"/>
            <a:ext cx="1197900" cy="3277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>
                <a:solidFill>
                  <a:srgbClr val="FFFFFF"/>
                </a:solidFill>
                <a:latin typeface="Arial"/>
                <a:ea typeface="DejaVu Sans"/>
              </a:rPr>
              <a:t>X86 Host (Windows / Linux)</a:t>
            </a:r>
            <a:endParaRPr lang="en-IN" sz="1000" spc="-1" dirty="0">
              <a:latin typeface="Arial"/>
            </a:endParaRPr>
          </a:p>
        </p:txBody>
      </p:sp>
      <p:sp>
        <p:nvSpPr>
          <p:cNvPr id="113" name="CustomShape 24">
            <a:extLst>
              <a:ext uri="{FF2B5EF4-FFF2-40B4-BE49-F238E27FC236}">
                <a16:creationId xmlns:a16="http://schemas.microsoft.com/office/drawing/2014/main" id="{F7FC4F91-0E6E-4B6E-BF07-BC51B5C929A5}"/>
              </a:ext>
            </a:extLst>
          </p:cNvPr>
          <p:cNvSpPr/>
          <p:nvPr/>
        </p:nvSpPr>
        <p:spPr>
          <a:xfrm>
            <a:off x="1985077" y="1147678"/>
            <a:ext cx="677087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>
                <a:solidFill>
                  <a:srgbClr val="000000"/>
                </a:solidFill>
              </a:rPr>
              <a:t>EtherCAT</a:t>
            </a:r>
            <a:endParaRPr lang="en-IN" sz="800" spc="-1" dirty="0">
              <a:solidFill>
                <a:srgbClr val="000000"/>
              </a:solidFill>
            </a:endParaRPr>
          </a:p>
        </p:txBody>
      </p:sp>
      <p:sp>
        <p:nvSpPr>
          <p:cNvPr id="114" name="CustomShape 25">
            <a:extLst>
              <a:ext uri="{FF2B5EF4-FFF2-40B4-BE49-F238E27FC236}">
                <a16:creationId xmlns:a16="http://schemas.microsoft.com/office/drawing/2014/main" id="{DCFBB7F5-443D-4495-A25F-BDA3B199691F}"/>
              </a:ext>
            </a:extLst>
          </p:cNvPr>
          <p:cNvSpPr/>
          <p:nvPr/>
        </p:nvSpPr>
        <p:spPr>
          <a:xfrm>
            <a:off x="7305981" y="1150682"/>
            <a:ext cx="1001475" cy="54419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1000" spc="-1" dirty="0">
                <a:solidFill>
                  <a:srgbClr val="FFFFFF"/>
                </a:solidFill>
                <a:latin typeface="Arial"/>
              </a:rPr>
              <a:t>SDK Tools (Flashing, Boot, …)</a:t>
            </a:r>
            <a:endParaRPr lang="en-IN" sz="10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CustomShape 26">
            <a:extLst>
              <a:ext uri="{FF2B5EF4-FFF2-40B4-BE49-F238E27FC236}">
                <a16:creationId xmlns:a16="http://schemas.microsoft.com/office/drawing/2014/main" id="{448D405C-0F0C-446E-8E4D-572852DFD20C}"/>
              </a:ext>
            </a:extLst>
          </p:cNvPr>
          <p:cNvSpPr/>
          <p:nvPr/>
        </p:nvSpPr>
        <p:spPr>
          <a:xfrm>
            <a:off x="1683529" y="1808889"/>
            <a:ext cx="660291" cy="32451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FFFFFF"/>
                </a:solidFill>
                <a:latin typeface="Arial"/>
              </a:rPr>
              <a:t>LwIP</a:t>
            </a:r>
            <a:r>
              <a:rPr lang="en-US" sz="800" spc="-1" dirty="0">
                <a:solidFill>
                  <a:srgbClr val="FFFFFF"/>
                </a:solidFill>
                <a:latin typeface="Arial"/>
              </a:rPr>
              <a:t>  (TCP/UDP)</a:t>
            </a:r>
            <a:endParaRPr lang="en-IN" sz="8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CustomShape 15">
            <a:extLst>
              <a:ext uri="{FF2B5EF4-FFF2-40B4-BE49-F238E27FC236}">
                <a16:creationId xmlns:a16="http://schemas.microsoft.com/office/drawing/2014/main" id="{F6FC5D3D-7F8F-4A27-81E5-BD63D465D11E}"/>
              </a:ext>
            </a:extLst>
          </p:cNvPr>
          <p:cNvSpPr/>
          <p:nvPr/>
        </p:nvSpPr>
        <p:spPr>
          <a:xfrm>
            <a:off x="3644727" y="2481330"/>
            <a:ext cx="596853" cy="31058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000000"/>
                </a:solidFill>
                <a:latin typeface="Arial"/>
              </a:rPr>
              <a:t>EtherCAT</a:t>
            </a:r>
            <a:r>
              <a:rPr lang="en-US" sz="800" spc="-1" dirty="0">
                <a:solidFill>
                  <a:srgbClr val="000000"/>
                </a:solidFill>
                <a:latin typeface="Arial"/>
              </a:rPr>
              <a:t> FW HAL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CustomShape 15">
            <a:extLst>
              <a:ext uri="{FF2B5EF4-FFF2-40B4-BE49-F238E27FC236}">
                <a16:creationId xmlns:a16="http://schemas.microsoft.com/office/drawing/2014/main" id="{72044023-059A-4FA2-830A-F4A2A114345F}"/>
              </a:ext>
            </a:extLst>
          </p:cNvPr>
          <p:cNvSpPr/>
          <p:nvPr/>
        </p:nvSpPr>
        <p:spPr>
          <a:xfrm>
            <a:off x="4289404" y="2490666"/>
            <a:ext cx="598130" cy="31507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000000"/>
                </a:solidFill>
                <a:latin typeface="Arial"/>
              </a:rPr>
              <a:t>EtherNet</a:t>
            </a:r>
            <a:r>
              <a:rPr lang="en-US" sz="800" spc="-1" dirty="0">
                <a:solidFill>
                  <a:srgbClr val="000000"/>
                </a:solidFill>
                <a:latin typeface="Arial"/>
              </a:rPr>
              <a:t>/IP FW HAL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CustomShape 15">
            <a:extLst>
              <a:ext uri="{FF2B5EF4-FFF2-40B4-BE49-F238E27FC236}">
                <a16:creationId xmlns:a16="http://schemas.microsoft.com/office/drawing/2014/main" id="{19BA375C-0037-455C-9403-5FAD7F7FFC3C}"/>
              </a:ext>
            </a:extLst>
          </p:cNvPr>
          <p:cNvSpPr/>
          <p:nvPr/>
        </p:nvSpPr>
        <p:spPr>
          <a:xfrm>
            <a:off x="5492957" y="2477660"/>
            <a:ext cx="598130" cy="31507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800" spc="-1" dirty="0">
                <a:solidFill>
                  <a:srgbClr val="000000"/>
                </a:solidFill>
                <a:latin typeface="Arial"/>
                <a:ea typeface="DejaVu Sans"/>
              </a:rPr>
              <a:t>HSR/PRP FW HAL</a:t>
            </a:r>
            <a:endParaRPr lang="en-IN" sz="800" spc="-1" dirty="0">
              <a:latin typeface="Arial"/>
            </a:endParaRPr>
          </a:p>
        </p:txBody>
      </p:sp>
      <p:sp>
        <p:nvSpPr>
          <p:cNvPr id="122" name="CustomShape 13">
            <a:extLst>
              <a:ext uri="{FF2B5EF4-FFF2-40B4-BE49-F238E27FC236}">
                <a16:creationId xmlns:a16="http://schemas.microsoft.com/office/drawing/2014/main" id="{CB470632-7412-49E6-9251-4BC2A9470616}"/>
              </a:ext>
            </a:extLst>
          </p:cNvPr>
          <p:cNvSpPr/>
          <p:nvPr/>
        </p:nvSpPr>
        <p:spPr>
          <a:xfrm>
            <a:off x="2441472" y="1837507"/>
            <a:ext cx="660291" cy="2612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>
                <a:solidFill>
                  <a:srgbClr val="000000"/>
                </a:solidFill>
                <a:latin typeface="Arial"/>
              </a:rPr>
              <a:t>EtherCAT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CustomShape 13">
            <a:extLst>
              <a:ext uri="{FF2B5EF4-FFF2-40B4-BE49-F238E27FC236}">
                <a16:creationId xmlns:a16="http://schemas.microsoft.com/office/drawing/2014/main" id="{82E17F80-BB62-4003-94D5-1DE033FF00FF}"/>
              </a:ext>
            </a:extLst>
          </p:cNvPr>
          <p:cNvSpPr/>
          <p:nvPr/>
        </p:nvSpPr>
        <p:spPr>
          <a:xfrm>
            <a:off x="3199154" y="1835591"/>
            <a:ext cx="661490" cy="2612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000000"/>
                </a:solidFill>
                <a:latin typeface="Arial"/>
              </a:rPr>
              <a:t>EtherNet</a:t>
            </a:r>
            <a:r>
              <a:rPr lang="en-US" sz="800" spc="-1" dirty="0">
                <a:solidFill>
                  <a:srgbClr val="000000"/>
                </a:solidFill>
                <a:latin typeface="Arial"/>
              </a:rPr>
              <a:t>/IP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CustomShape 13">
            <a:extLst>
              <a:ext uri="{FF2B5EF4-FFF2-40B4-BE49-F238E27FC236}">
                <a16:creationId xmlns:a16="http://schemas.microsoft.com/office/drawing/2014/main" id="{15F42B19-1522-4C34-8453-0A9DF926371C}"/>
              </a:ext>
            </a:extLst>
          </p:cNvPr>
          <p:cNvSpPr/>
          <p:nvPr/>
        </p:nvSpPr>
        <p:spPr>
          <a:xfrm>
            <a:off x="3956581" y="1844101"/>
            <a:ext cx="501106" cy="2612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>
                <a:solidFill>
                  <a:srgbClr val="000000"/>
                </a:solidFill>
                <a:latin typeface="Arial"/>
              </a:rPr>
              <a:t>IOLINK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CustomShape 13">
            <a:extLst>
              <a:ext uri="{FF2B5EF4-FFF2-40B4-BE49-F238E27FC236}">
                <a16:creationId xmlns:a16="http://schemas.microsoft.com/office/drawing/2014/main" id="{7D442C8E-9CEC-424B-B472-19C40537AC37}"/>
              </a:ext>
            </a:extLst>
          </p:cNvPr>
          <p:cNvSpPr/>
          <p:nvPr/>
        </p:nvSpPr>
        <p:spPr>
          <a:xfrm>
            <a:off x="4540797" y="1841166"/>
            <a:ext cx="502610" cy="2612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>
                <a:solidFill>
                  <a:srgbClr val="000000"/>
                </a:solidFill>
                <a:latin typeface="Arial"/>
              </a:rPr>
              <a:t>Profinet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CustomShape 13">
            <a:extLst>
              <a:ext uri="{FF2B5EF4-FFF2-40B4-BE49-F238E27FC236}">
                <a16:creationId xmlns:a16="http://schemas.microsoft.com/office/drawing/2014/main" id="{76E2259F-8B4D-4A90-824C-BD1005B007ED}"/>
              </a:ext>
            </a:extLst>
          </p:cNvPr>
          <p:cNvSpPr/>
          <p:nvPr/>
        </p:nvSpPr>
        <p:spPr>
          <a:xfrm>
            <a:off x="5123449" y="1844101"/>
            <a:ext cx="956745" cy="2612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000000"/>
                </a:solidFill>
                <a:latin typeface="Arial"/>
              </a:rPr>
              <a:t>EtherCAT</a:t>
            </a:r>
            <a:r>
              <a:rPr lang="en-US" sz="800" spc="-1" dirty="0">
                <a:solidFill>
                  <a:srgbClr val="000000"/>
                </a:solidFill>
                <a:latin typeface="Arial"/>
              </a:rPr>
              <a:t> IOLINK Gateway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CustomShape 15">
            <a:extLst>
              <a:ext uri="{FF2B5EF4-FFF2-40B4-BE49-F238E27FC236}">
                <a16:creationId xmlns:a16="http://schemas.microsoft.com/office/drawing/2014/main" id="{2EBBEBDF-9CEF-4F01-838B-ADAC24958989}"/>
              </a:ext>
            </a:extLst>
          </p:cNvPr>
          <p:cNvSpPr/>
          <p:nvPr/>
        </p:nvSpPr>
        <p:spPr>
          <a:xfrm>
            <a:off x="4913845" y="2477660"/>
            <a:ext cx="552801" cy="31058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000000"/>
                </a:solidFill>
                <a:latin typeface="Arial"/>
              </a:rPr>
              <a:t>Profinet</a:t>
            </a:r>
            <a:endParaRPr lang="en-US" sz="800" spc="-1" dirty="0">
              <a:solidFill>
                <a:srgbClr val="000000"/>
              </a:solidFill>
              <a:latin typeface="Arial"/>
            </a:endParaRPr>
          </a:p>
          <a:p>
            <a:pPr algn="ctr"/>
            <a:r>
              <a:rPr lang="en-US" sz="800" spc="-1" dirty="0">
                <a:solidFill>
                  <a:srgbClr val="000000"/>
                </a:solidFill>
                <a:latin typeface="Arial"/>
              </a:rPr>
              <a:t>FW HAL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CustomShape 8">
            <a:extLst>
              <a:ext uri="{FF2B5EF4-FFF2-40B4-BE49-F238E27FC236}">
                <a16:creationId xmlns:a16="http://schemas.microsoft.com/office/drawing/2014/main" id="{002ED6A7-143E-4519-97EF-48B3D166EC5C}"/>
              </a:ext>
            </a:extLst>
          </p:cNvPr>
          <p:cNvSpPr/>
          <p:nvPr/>
        </p:nvSpPr>
        <p:spPr>
          <a:xfrm>
            <a:off x="4333137" y="1136468"/>
            <a:ext cx="893130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000000"/>
                </a:solidFill>
              </a:rPr>
              <a:t>EtherCAT</a:t>
            </a:r>
            <a:r>
              <a:rPr lang="en-US" sz="800" spc="-1" dirty="0">
                <a:solidFill>
                  <a:srgbClr val="000000"/>
                </a:solidFill>
              </a:rPr>
              <a:t> IOLINK Gateway</a:t>
            </a:r>
            <a:endParaRPr lang="en-IN" sz="800" spc="-1" dirty="0">
              <a:solidFill>
                <a:srgbClr val="000000"/>
              </a:solidFill>
            </a:endParaRPr>
          </a:p>
        </p:txBody>
      </p:sp>
      <p:sp>
        <p:nvSpPr>
          <p:cNvPr id="135" name="CustomShape 24">
            <a:extLst>
              <a:ext uri="{FF2B5EF4-FFF2-40B4-BE49-F238E27FC236}">
                <a16:creationId xmlns:a16="http://schemas.microsoft.com/office/drawing/2014/main" id="{1B94C8AB-5DBE-4042-BBD6-4983A154422B}"/>
              </a:ext>
            </a:extLst>
          </p:cNvPr>
          <p:cNvSpPr/>
          <p:nvPr/>
        </p:nvSpPr>
        <p:spPr>
          <a:xfrm>
            <a:off x="5403107" y="1140715"/>
            <a:ext cx="677087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>
                <a:solidFill>
                  <a:srgbClr val="000000"/>
                </a:solidFill>
                <a:latin typeface="Arial"/>
              </a:rPr>
              <a:t>HSR/PRP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ustomShape 7">
            <a:extLst>
              <a:ext uri="{FF2B5EF4-FFF2-40B4-BE49-F238E27FC236}">
                <a16:creationId xmlns:a16="http://schemas.microsoft.com/office/drawing/2014/main" id="{63348C38-19BF-49D5-8C54-18BEAF892E69}"/>
              </a:ext>
            </a:extLst>
          </p:cNvPr>
          <p:cNvSpPr/>
          <p:nvPr/>
        </p:nvSpPr>
        <p:spPr>
          <a:xfrm>
            <a:off x="2634423" y="4173098"/>
            <a:ext cx="1114010" cy="33559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>
                <a:solidFill>
                  <a:srgbClr val="FFFFFF"/>
                </a:solidFill>
                <a:latin typeface="Arial"/>
                <a:ea typeface="DejaVu Sans"/>
              </a:rPr>
              <a:t>MCU + SDK </a:t>
            </a:r>
            <a:endParaRPr lang="en-IN" sz="1000" spc="-1" dirty="0">
              <a:latin typeface="Arial"/>
            </a:endParaRPr>
          </a:p>
        </p:txBody>
      </p:sp>
      <p:sp>
        <p:nvSpPr>
          <p:cNvPr id="138" name="CustomShape 15">
            <a:extLst>
              <a:ext uri="{FF2B5EF4-FFF2-40B4-BE49-F238E27FC236}">
                <a16:creationId xmlns:a16="http://schemas.microsoft.com/office/drawing/2014/main" id="{88907D93-095F-44B5-98AB-8FC3C08A34E4}"/>
              </a:ext>
            </a:extLst>
          </p:cNvPr>
          <p:cNvSpPr/>
          <p:nvPr/>
        </p:nvSpPr>
        <p:spPr>
          <a:xfrm>
            <a:off x="3912370" y="4173098"/>
            <a:ext cx="1114010" cy="33559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IN" sz="800" spc="-1" dirty="0">
                <a:solidFill>
                  <a:srgbClr val="000000"/>
                </a:solidFill>
                <a:latin typeface="Arial"/>
              </a:rPr>
              <a:t>Industrial Communications SDK</a:t>
            </a:r>
          </a:p>
        </p:txBody>
      </p:sp>
      <p:sp>
        <p:nvSpPr>
          <p:cNvPr id="47" name="CustomShape 17">
            <a:extLst>
              <a:ext uri="{FF2B5EF4-FFF2-40B4-BE49-F238E27FC236}">
                <a16:creationId xmlns:a16="http://schemas.microsoft.com/office/drawing/2014/main" id="{4291FF05-F6CE-4A38-84EE-58927DBC4826}"/>
              </a:ext>
            </a:extLst>
          </p:cNvPr>
          <p:cNvSpPr/>
          <p:nvPr/>
        </p:nvSpPr>
        <p:spPr>
          <a:xfrm>
            <a:off x="6245444" y="964408"/>
            <a:ext cx="877730" cy="2678234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125" spc="-1" dirty="0">
                <a:solidFill>
                  <a:srgbClr val="000000"/>
                </a:solidFill>
                <a:latin typeface="Arial"/>
              </a:rPr>
              <a:t>Firmware</a:t>
            </a:r>
            <a:endParaRPr lang="en-IN" sz="1125" spc="-1" dirty="0">
              <a:latin typeface="Arial"/>
            </a:endParaRPr>
          </a:p>
        </p:txBody>
      </p:sp>
      <p:sp>
        <p:nvSpPr>
          <p:cNvPr id="52" name="CustomShape 23">
            <a:extLst>
              <a:ext uri="{FF2B5EF4-FFF2-40B4-BE49-F238E27FC236}">
                <a16:creationId xmlns:a16="http://schemas.microsoft.com/office/drawing/2014/main" id="{7BCD0863-F6ED-4DC4-983E-37943352EE5E}"/>
              </a:ext>
            </a:extLst>
          </p:cNvPr>
          <p:cNvSpPr/>
          <p:nvPr/>
        </p:nvSpPr>
        <p:spPr>
          <a:xfrm>
            <a:off x="6245444" y="3702942"/>
            <a:ext cx="877730" cy="3277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>
                <a:solidFill>
                  <a:srgbClr val="FFFFFF"/>
                </a:solidFill>
                <a:latin typeface="Arial"/>
                <a:ea typeface="DejaVu Sans"/>
              </a:rPr>
              <a:t>ICSS</a:t>
            </a:r>
            <a:endParaRPr lang="en-IN" sz="1000" spc="-1" dirty="0">
              <a:latin typeface="Arial"/>
            </a:endParaRPr>
          </a:p>
        </p:txBody>
      </p:sp>
      <p:sp>
        <p:nvSpPr>
          <p:cNvPr id="54" name="CustomShape 8">
            <a:extLst>
              <a:ext uri="{FF2B5EF4-FFF2-40B4-BE49-F238E27FC236}">
                <a16:creationId xmlns:a16="http://schemas.microsoft.com/office/drawing/2014/main" id="{12F95B4D-3759-4104-8D58-EAF6518E9F95}"/>
              </a:ext>
            </a:extLst>
          </p:cNvPr>
          <p:cNvSpPr/>
          <p:nvPr/>
        </p:nvSpPr>
        <p:spPr>
          <a:xfrm>
            <a:off x="6335665" y="1220980"/>
            <a:ext cx="696511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000000"/>
                </a:solidFill>
                <a:latin typeface="Arial"/>
              </a:rPr>
              <a:t>EtherNet</a:t>
            </a:r>
            <a:r>
              <a:rPr lang="en-US" sz="800" spc="-1">
                <a:solidFill>
                  <a:srgbClr val="000000"/>
                </a:solidFill>
                <a:latin typeface="Arial"/>
              </a:rPr>
              <a:t>/IP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CustomShape 8">
            <a:extLst>
              <a:ext uri="{FF2B5EF4-FFF2-40B4-BE49-F238E27FC236}">
                <a16:creationId xmlns:a16="http://schemas.microsoft.com/office/drawing/2014/main" id="{D3B83D30-7279-4106-8E40-EC7C6D8CAA48}"/>
              </a:ext>
            </a:extLst>
          </p:cNvPr>
          <p:cNvSpPr/>
          <p:nvPr/>
        </p:nvSpPr>
        <p:spPr>
          <a:xfrm>
            <a:off x="6335666" y="1702576"/>
            <a:ext cx="696511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>
                <a:solidFill>
                  <a:srgbClr val="000000"/>
                </a:solidFill>
                <a:latin typeface="Arial"/>
              </a:rPr>
              <a:t>EtherCAT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CustomShape 8">
            <a:extLst>
              <a:ext uri="{FF2B5EF4-FFF2-40B4-BE49-F238E27FC236}">
                <a16:creationId xmlns:a16="http://schemas.microsoft.com/office/drawing/2014/main" id="{F066D251-BD10-4F66-97F8-912DA5134E01}"/>
              </a:ext>
            </a:extLst>
          </p:cNvPr>
          <p:cNvSpPr/>
          <p:nvPr/>
        </p:nvSpPr>
        <p:spPr>
          <a:xfrm>
            <a:off x="6343553" y="2182727"/>
            <a:ext cx="696511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IN" sz="800" spc="-1">
                <a:solidFill>
                  <a:srgbClr val="000000"/>
                </a:solidFill>
                <a:latin typeface="Arial"/>
              </a:rPr>
              <a:t>Profinet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CustomShape 8">
            <a:extLst>
              <a:ext uri="{FF2B5EF4-FFF2-40B4-BE49-F238E27FC236}">
                <a16:creationId xmlns:a16="http://schemas.microsoft.com/office/drawing/2014/main" id="{88B97E17-05DC-49D0-B861-F3FA96A2799E}"/>
              </a:ext>
            </a:extLst>
          </p:cNvPr>
          <p:cNvSpPr/>
          <p:nvPr/>
        </p:nvSpPr>
        <p:spPr>
          <a:xfrm>
            <a:off x="6335667" y="2662878"/>
            <a:ext cx="696511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IN" sz="800" spc="-1" dirty="0">
                <a:solidFill>
                  <a:srgbClr val="000000"/>
                </a:solidFill>
                <a:latin typeface="Arial"/>
              </a:rPr>
              <a:t>HSR</a:t>
            </a:r>
            <a:r>
              <a:rPr lang="en-IN" sz="800" spc="-1">
                <a:solidFill>
                  <a:srgbClr val="000000"/>
                </a:solidFill>
                <a:latin typeface="Arial"/>
              </a:rPr>
              <a:t>/PRP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CustomShape 8">
            <a:extLst>
              <a:ext uri="{FF2B5EF4-FFF2-40B4-BE49-F238E27FC236}">
                <a16:creationId xmlns:a16="http://schemas.microsoft.com/office/drawing/2014/main" id="{9B88924C-E2C0-4454-9570-B8AE32A9838D}"/>
              </a:ext>
            </a:extLst>
          </p:cNvPr>
          <p:cNvSpPr/>
          <p:nvPr/>
        </p:nvSpPr>
        <p:spPr>
          <a:xfrm>
            <a:off x="6343554" y="3143029"/>
            <a:ext cx="696511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IN" sz="800" spc="-1" dirty="0">
                <a:solidFill>
                  <a:srgbClr val="000000"/>
                </a:solidFill>
                <a:latin typeface="Arial"/>
              </a:rPr>
              <a:t>ENET MAC/Switch</a:t>
            </a:r>
          </a:p>
        </p:txBody>
      </p:sp>
      <p:sp>
        <p:nvSpPr>
          <p:cNvPr id="53" name="CustomShape 4">
            <a:extLst>
              <a:ext uri="{FF2B5EF4-FFF2-40B4-BE49-F238E27FC236}">
                <a16:creationId xmlns:a16="http://schemas.microsoft.com/office/drawing/2014/main" id="{97D896C7-D779-43E3-8EEB-18709C07EF68}"/>
              </a:ext>
            </a:extLst>
          </p:cNvPr>
          <p:cNvSpPr/>
          <p:nvPr/>
        </p:nvSpPr>
        <p:spPr>
          <a:xfrm>
            <a:off x="3147633" y="2481061"/>
            <a:ext cx="476185" cy="31430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>
                <a:latin typeface="Arial"/>
              </a:rPr>
              <a:t>ICSS EMAC</a:t>
            </a:r>
            <a:endParaRPr lang="en-IN" sz="800" spc="-1" dirty="0">
              <a:latin typeface="Arial"/>
            </a:endParaRPr>
          </a:p>
        </p:txBody>
      </p:sp>
      <p:sp>
        <p:nvSpPr>
          <p:cNvPr id="60" name="CustomShape 8">
            <a:extLst>
              <a:ext uri="{FF2B5EF4-FFF2-40B4-BE49-F238E27FC236}">
                <a16:creationId xmlns:a16="http://schemas.microsoft.com/office/drawing/2014/main" id="{AFCA26DE-C2C0-4726-B3B8-382C307C9245}"/>
              </a:ext>
            </a:extLst>
          </p:cNvPr>
          <p:cNvSpPr/>
          <p:nvPr/>
        </p:nvSpPr>
        <p:spPr>
          <a:xfrm>
            <a:off x="3727323" y="1140715"/>
            <a:ext cx="501076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>
                <a:solidFill>
                  <a:srgbClr val="000000"/>
                </a:solidFill>
              </a:rPr>
              <a:t>IOLINK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CustomShape 15">
            <a:extLst>
              <a:ext uri="{FF2B5EF4-FFF2-40B4-BE49-F238E27FC236}">
                <a16:creationId xmlns:a16="http://schemas.microsoft.com/office/drawing/2014/main" id="{27C412CF-A645-442A-A325-31275374C607}"/>
              </a:ext>
            </a:extLst>
          </p:cNvPr>
          <p:cNvSpPr/>
          <p:nvPr/>
        </p:nvSpPr>
        <p:spPr>
          <a:xfrm>
            <a:off x="2628525" y="2479540"/>
            <a:ext cx="498200" cy="31353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FFFFFF"/>
                </a:solidFill>
                <a:latin typeface="Arial"/>
              </a:rPr>
              <a:t>Enet</a:t>
            </a:r>
            <a:r>
              <a:rPr lang="en-US" sz="800" spc="-1" dirty="0">
                <a:solidFill>
                  <a:srgbClr val="FFFFFF"/>
                </a:solidFill>
                <a:latin typeface="Arial"/>
              </a:rPr>
              <a:t> LLD</a:t>
            </a:r>
            <a:endParaRPr lang="en-IN" sz="800" spc="-1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698740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-new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fault Theme-new" id="{4B444CA8-5089-4C8C-A892-5383A8EDC2CD}" vid="{B9F702C9-368E-4FE6-9D0C-1E6C532F79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4030</TotalTime>
  <Words>410</Words>
  <Application>Microsoft Office PowerPoint</Application>
  <PresentationFormat>On-screen Show (16:9)</PresentationFormat>
  <Paragraphs>135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DejaVu Sans</vt:lpstr>
      <vt:lpstr>Default Theme-new</vt:lpstr>
      <vt:lpstr>Industrial Communications SDK | Component Mapping</vt:lpstr>
      <vt:lpstr>Industrial Communications SDK AM263x | Component Mapping</vt:lpstr>
      <vt:lpstr>Industrial Communications SDK | Component 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A, Naresh</dc:creator>
  <cp:lastModifiedBy>A, Naresh</cp:lastModifiedBy>
  <cp:revision>282</cp:revision>
  <dcterms:created xsi:type="dcterms:W3CDTF">2022-12-15T05:15:20Z</dcterms:created>
  <dcterms:modified xsi:type="dcterms:W3CDTF">2023-12-28T13:39:03Z</dcterms:modified>
</cp:coreProperties>
</file>