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20" r:id="rId5"/>
    <p:sldMasterId id="2147483735" r:id="rId6"/>
  </p:sldMasterIdLst>
  <p:notesMasterIdLst>
    <p:notesMasterId r:id="rId10"/>
  </p:notesMasterIdLst>
  <p:handoutMasterIdLst>
    <p:handoutMasterId r:id="rId11"/>
  </p:handoutMasterIdLst>
  <p:sldIdLst>
    <p:sldId id="389" r:id="rId7"/>
    <p:sldId id="390" r:id="rId8"/>
    <p:sldId id="391" r:id="rId9"/>
  </p:sldIdLst>
  <p:sldSz cx="14630400" cy="8229600"/>
  <p:notesSz cx="9296400" cy="14770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43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886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829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771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7147" algn="l" defTabSz="121886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6579" algn="l" defTabSz="121886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6005" algn="l" defTabSz="121886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5434" algn="l" defTabSz="121886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652">
          <p15:clr>
            <a:srgbClr val="A4A3A4"/>
          </p15:clr>
        </p15:guide>
        <p15:guide id="2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0404"/>
    <a:srgbClr val="CEC6B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16" autoAdjust="0"/>
  </p:normalViewPr>
  <p:slideViewPr>
    <p:cSldViewPr showGuides="1">
      <p:cViewPr varScale="1">
        <p:scale>
          <a:sx n="93" d="100"/>
          <a:sy n="93" d="100"/>
        </p:scale>
        <p:origin x="504" y="102"/>
      </p:cViewPr>
      <p:guideLst>
        <p:guide orient="horz" pos="2592"/>
        <p:guide pos="46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0" d="100"/>
        <a:sy n="60" d="100"/>
      </p:scale>
      <p:origin x="0" y="1980"/>
    </p:cViewPr>
  </p:sorterViewPr>
  <p:notesViewPr>
    <p:cSldViewPr showGuides="1">
      <p:cViewPr>
        <p:scale>
          <a:sx n="110" d="100"/>
          <a:sy n="110" d="100"/>
        </p:scale>
        <p:origin x="-1518" y="-72"/>
      </p:cViewPr>
      <p:guideLst>
        <p:guide orient="horz" pos="4652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738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738" y="0"/>
            <a:ext cx="4029075" cy="738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5FBA2-ACEF-422F-9651-B520BAF316F3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4028738"/>
            <a:ext cx="4029075" cy="738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738" y="14028738"/>
            <a:ext cx="4029075" cy="738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DAAEF-B2ED-41D8-B0E8-0D75372CC9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5639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738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738" y="0"/>
            <a:ext cx="4029075" cy="738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89DD6-75B7-44B9-A528-0AA53E4B7718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4638" y="1108075"/>
            <a:ext cx="9845676" cy="5538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275" y="7015163"/>
            <a:ext cx="7435850" cy="66468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4028738"/>
            <a:ext cx="4029075" cy="738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738" y="14028738"/>
            <a:ext cx="4029075" cy="738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5F4FF-2111-4CAC-97B3-3346FD526A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652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elected_powerpoint_bg_1_grey1280x72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80" y="45"/>
            <a:ext cx="14630400" cy="82296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73" y="3200410"/>
            <a:ext cx="12801461" cy="914390"/>
          </a:xfrm>
        </p:spPr>
        <p:txBody>
          <a:bodyPr/>
          <a:lstStyle>
            <a:lvl1pPr>
              <a:defRPr sz="53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73" y="5029192"/>
            <a:ext cx="12801461" cy="1828781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Text Box 31"/>
          <p:cNvSpPr txBox="1">
            <a:spLocks noChangeArrowheads="1"/>
          </p:cNvSpPr>
          <p:nvPr userDrawn="1"/>
        </p:nvSpPr>
        <p:spPr bwMode="auto">
          <a:xfrm>
            <a:off x="718349" y="7626071"/>
            <a:ext cx="3378200" cy="292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86" tIns="60941" rIns="121886" bIns="60941">
            <a:spAutoFit/>
          </a:bodyPr>
          <a:lstStyle/>
          <a:p>
            <a:pPr marL="0" marR="0" indent="0" algn="l" defTabSz="1218864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TI Confidential – NDA</a:t>
            </a:r>
            <a:r>
              <a:rPr lang="en-US" sz="1100" baseline="0" dirty="0"/>
              <a:t> Restrictions</a:t>
            </a:r>
            <a:endParaRPr lang="en-US" sz="1100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-30324" y="7589475"/>
            <a:ext cx="14081605" cy="621792"/>
            <a:chOff x="-30325" y="7589475"/>
            <a:chExt cx="14081605" cy="621792"/>
          </a:xfrm>
        </p:grpSpPr>
        <p:sp>
          <p:nvSpPr>
            <p:cNvPr id="16" name="Rectangle 15"/>
            <p:cNvSpPr/>
            <p:nvPr userDrawn="1"/>
          </p:nvSpPr>
          <p:spPr>
            <a:xfrm>
              <a:off x="-30325" y="7589475"/>
              <a:ext cx="14081605" cy="6217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394095" y="7748226"/>
              <a:ext cx="2492562" cy="3090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8" name="Text Box 31"/>
          <p:cNvSpPr txBox="1">
            <a:spLocks noChangeArrowheads="1"/>
          </p:cNvSpPr>
          <p:nvPr userDrawn="1"/>
        </p:nvSpPr>
        <p:spPr bwMode="auto">
          <a:xfrm>
            <a:off x="718349" y="7751231"/>
            <a:ext cx="3378200" cy="292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86" tIns="60941" rIns="121886" bIns="60941">
            <a:spAutoFit/>
          </a:bodyPr>
          <a:lstStyle/>
          <a:p>
            <a:pPr marL="0" marR="0" indent="0" algn="l" defTabSz="1218864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TI Confidential – NDA</a:t>
            </a:r>
            <a:r>
              <a:rPr lang="en-US" sz="1100" baseline="0" dirty="0"/>
              <a:t> Restrictions</a:t>
            </a:r>
            <a:endParaRPr lang="en-US" sz="1100" dirty="0"/>
          </a:p>
        </p:txBody>
      </p:sp>
      <p:sp>
        <p:nvSpPr>
          <p:cNvPr id="13" name="Rectangle 6"/>
          <p:cNvSpPr txBox="1">
            <a:spLocks noChangeArrowheads="1"/>
          </p:cNvSpPr>
          <p:nvPr userDrawn="1"/>
        </p:nvSpPr>
        <p:spPr bwMode="auto">
          <a:xfrm>
            <a:off x="5608320" y="7799031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886" tIns="60941" rIns="121886" bIns="6094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0943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2188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8282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43771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3047147" algn="l" defTabSz="1218864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3656579" algn="l" defTabSz="1218864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4266005" algn="l" defTabSz="1218864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4875434" algn="l" defTabSz="1218864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B6C70261-DCF8-4A97-9502-E8EEF2364C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7888F-6AF7-4263-B69D-592D8C33BAC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7" y="1258172"/>
            <a:ext cx="13548360" cy="5935118"/>
          </a:xfrm>
        </p:spPr>
        <p:txBody>
          <a:bodyPr/>
          <a:lstStyle>
            <a:lvl1pPr>
              <a:spcBef>
                <a:spcPts val="1067"/>
              </a:spcBef>
              <a:defRPr/>
            </a:lvl1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459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33734" y="7739487"/>
            <a:ext cx="3413760" cy="2476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096A3-1C74-4210-9B46-F757C8F29A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5288295"/>
            <a:ext cx="12435840" cy="1634491"/>
          </a:xfrm>
        </p:spPr>
        <p:txBody>
          <a:bodyPr anchor="t"/>
          <a:lstStyle>
            <a:lvl1pPr algn="l">
              <a:defRPr sz="3200" b="0" cap="all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3488057"/>
            <a:ext cx="12435840" cy="1800224"/>
          </a:xfrm>
        </p:spPr>
        <p:txBody>
          <a:bodyPr anchor="b"/>
          <a:lstStyle>
            <a:lvl1pPr marL="0" indent="0">
              <a:buNone/>
              <a:defRPr sz="2700"/>
            </a:lvl1pPr>
            <a:lvl2pPr marL="609432" indent="0">
              <a:buNone/>
              <a:defRPr sz="2400"/>
            </a:lvl2pPr>
            <a:lvl3pPr marL="1218864" indent="0">
              <a:buNone/>
              <a:defRPr sz="2100"/>
            </a:lvl3pPr>
            <a:lvl4pPr marL="1828293" indent="0">
              <a:buNone/>
              <a:defRPr sz="1900"/>
            </a:lvl4pPr>
            <a:lvl5pPr marL="2437717" indent="0">
              <a:buNone/>
              <a:defRPr sz="1900"/>
            </a:lvl5pPr>
            <a:lvl6pPr marL="3047147" indent="0">
              <a:buNone/>
              <a:defRPr sz="1900"/>
            </a:lvl6pPr>
            <a:lvl7pPr marL="3656579" indent="0">
              <a:buNone/>
              <a:defRPr sz="1900"/>
            </a:lvl7pPr>
            <a:lvl8pPr marL="4266005" indent="0">
              <a:buNone/>
              <a:defRPr sz="1900"/>
            </a:lvl8pPr>
            <a:lvl9pPr marL="4875434" indent="0">
              <a:buNone/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662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5" y="1423037"/>
            <a:ext cx="6652261" cy="5631181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86" tIns="60941" rIns="121886" bIns="60941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9515" y="1423037"/>
            <a:ext cx="6652259" cy="5631181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86" tIns="60941" rIns="121886" bIns="60941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548F6-AAA9-4A8D-A869-511B3DFE325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43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75569"/>
            <a:ext cx="13752576" cy="55595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9" y="1119641"/>
            <a:ext cx="6464301" cy="76771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32" indent="0">
              <a:buNone/>
              <a:defRPr sz="2700" b="1"/>
            </a:lvl2pPr>
            <a:lvl3pPr marL="1218864" indent="0">
              <a:buNone/>
              <a:defRPr sz="2400" b="1"/>
            </a:lvl3pPr>
            <a:lvl4pPr marL="1828293" indent="0">
              <a:buNone/>
              <a:defRPr sz="2100" b="1"/>
            </a:lvl4pPr>
            <a:lvl5pPr marL="2437717" indent="0">
              <a:buNone/>
              <a:defRPr sz="2100" b="1"/>
            </a:lvl5pPr>
            <a:lvl6pPr marL="3047147" indent="0">
              <a:buNone/>
              <a:defRPr sz="2100" b="1"/>
            </a:lvl6pPr>
            <a:lvl7pPr marL="3656579" indent="0">
              <a:buNone/>
              <a:defRPr sz="2100" b="1"/>
            </a:lvl7pPr>
            <a:lvl8pPr marL="4266005" indent="0">
              <a:buNone/>
              <a:defRPr sz="2100" b="1"/>
            </a:lvl8pPr>
            <a:lvl9pPr marL="487543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9" y="1887355"/>
            <a:ext cx="6464301" cy="474154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86" tIns="60941" rIns="121886" bIns="60941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7" y="1119641"/>
            <a:ext cx="6466840" cy="76771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32" indent="0">
              <a:buNone/>
              <a:defRPr sz="2700" b="1"/>
            </a:lvl2pPr>
            <a:lvl3pPr marL="1218864" indent="0">
              <a:buNone/>
              <a:defRPr sz="2400" b="1"/>
            </a:lvl3pPr>
            <a:lvl4pPr marL="1828293" indent="0">
              <a:buNone/>
              <a:defRPr sz="2100" b="1"/>
            </a:lvl4pPr>
            <a:lvl5pPr marL="2437717" indent="0">
              <a:buNone/>
              <a:defRPr sz="2100" b="1"/>
            </a:lvl5pPr>
            <a:lvl6pPr marL="3047147" indent="0">
              <a:buNone/>
              <a:defRPr sz="2100" b="1"/>
            </a:lvl6pPr>
            <a:lvl7pPr marL="3656579" indent="0">
              <a:buNone/>
              <a:defRPr sz="2100" b="1"/>
            </a:lvl7pPr>
            <a:lvl8pPr marL="4266005" indent="0">
              <a:buNone/>
              <a:defRPr sz="2100" b="1"/>
            </a:lvl8pPr>
            <a:lvl9pPr marL="487543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7" y="1887355"/>
            <a:ext cx="6466840" cy="474154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86" tIns="60941" rIns="121886" bIns="60941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C35C9-3222-4444-B33E-8AB075BE83C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87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52F08-588C-488E-A5AB-DF69250DE86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44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0B41-3034-4777-B6DE-71856D98569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09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32" y="327673"/>
            <a:ext cx="4813301" cy="1394461"/>
          </a:xfrm>
        </p:spPr>
        <p:txBody>
          <a:bodyPr anchor="ctr"/>
          <a:lstStyle>
            <a:lvl1pPr algn="l">
              <a:defRPr sz="29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327663"/>
            <a:ext cx="8178800" cy="702373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86" tIns="60941" rIns="121886" bIns="60941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32" y="1722123"/>
            <a:ext cx="4813301" cy="5629277"/>
          </a:xfrm>
        </p:spPr>
        <p:txBody>
          <a:bodyPr/>
          <a:lstStyle>
            <a:lvl1pPr marL="0" indent="0">
              <a:buNone/>
              <a:defRPr sz="2700"/>
            </a:lvl1pPr>
            <a:lvl2pPr marL="609432" indent="0">
              <a:buNone/>
              <a:defRPr sz="1600"/>
            </a:lvl2pPr>
            <a:lvl3pPr marL="1218864" indent="0">
              <a:buNone/>
              <a:defRPr sz="1300"/>
            </a:lvl3pPr>
            <a:lvl4pPr marL="1828293" indent="0">
              <a:buNone/>
              <a:defRPr sz="1100"/>
            </a:lvl4pPr>
            <a:lvl5pPr marL="2437717" indent="0">
              <a:buNone/>
              <a:defRPr sz="1100"/>
            </a:lvl5pPr>
            <a:lvl6pPr marL="3047147" indent="0">
              <a:buNone/>
              <a:defRPr sz="1100"/>
            </a:lvl6pPr>
            <a:lvl7pPr marL="3656579" indent="0">
              <a:buNone/>
              <a:defRPr sz="1100"/>
            </a:lvl7pPr>
            <a:lvl8pPr marL="4266005" indent="0">
              <a:buNone/>
              <a:defRPr sz="1100"/>
            </a:lvl8pPr>
            <a:lvl9pPr marL="4875434" indent="0">
              <a:buNone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97EEC-B5BC-42C5-B73F-31CC660D4D8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63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44"/>
            <a:ext cx="8778240" cy="680085"/>
          </a:xfrm>
        </p:spPr>
        <p:txBody>
          <a:bodyPr anchor="ctr"/>
          <a:lstStyle>
            <a:lvl1pPr algn="l">
              <a:defRPr sz="29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1"/>
            <a:ext cx="8778240" cy="4937760"/>
          </a:xfrm>
        </p:spPr>
        <p:txBody>
          <a:bodyPr/>
          <a:lstStyle>
            <a:lvl1pPr marL="0" indent="0">
              <a:buNone/>
              <a:defRPr sz="4300"/>
            </a:lvl1pPr>
            <a:lvl2pPr marL="609432" indent="0">
              <a:buNone/>
              <a:defRPr sz="3700"/>
            </a:lvl2pPr>
            <a:lvl3pPr marL="1218864" indent="0">
              <a:buNone/>
              <a:defRPr sz="3200"/>
            </a:lvl3pPr>
            <a:lvl4pPr marL="1828293" indent="0">
              <a:buNone/>
              <a:defRPr sz="2700"/>
            </a:lvl4pPr>
            <a:lvl5pPr marL="2437717" indent="0">
              <a:buNone/>
              <a:defRPr sz="2700"/>
            </a:lvl5pPr>
            <a:lvl6pPr marL="3047147" indent="0">
              <a:buNone/>
              <a:defRPr sz="2700"/>
            </a:lvl6pPr>
            <a:lvl7pPr marL="3656579" indent="0">
              <a:buNone/>
              <a:defRPr sz="2700"/>
            </a:lvl7pPr>
            <a:lvl8pPr marL="4266005" indent="0">
              <a:buNone/>
              <a:defRPr sz="2700"/>
            </a:lvl8pPr>
            <a:lvl9pPr marL="4875434" indent="0">
              <a:buNone/>
              <a:defRPr sz="27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19"/>
            <a:ext cx="8778240" cy="965835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86" tIns="60941" rIns="121886" bIns="60941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Aft>
                <a:spcPct val="0"/>
              </a:spcAft>
              <a:buNone/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32" indent="0">
              <a:buNone/>
              <a:defRPr sz="1600"/>
            </a:lvl2pPr>
            <a:lvl3pPr marL="1218864" indent="0">
              <a:buNone/>
              <a:defRPr sz="1300"/>
            </a:lvl3pPr>
            <a:lvl4pPr marL="1828293" indent="0">
              <a:buNone/>
              <a:defRPr sz="1100"/>
            </a:lvl4pPr>
            <a:lvl5pPr marL="2437717" indent="0">
              <a:buNone/>
              <a:defRPr sz="1100"/>
            </a:lvl5pPr>
            <a:lvl6pPr marL="3047147" indent="0">
              <a:buNone/>
              <a:defRPr sz="1100"/>
            </a:lvl6pPr>
            <a:lvl7pPr marL="3656579" indent="0">
              <a:buNone/>
              <a:defRPr sz="1100"/>
            </a:lvl7pPr>
            <a:lvl8pPr marL="4266005" indent="0">
              <a:buNone/>
              <a:defRPr sz="1100"/>
            </a:lvl8pPr>
            <a:lvl9pPr marL="4875434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5F34B-1C25-4090-A4A7-9CEE84F430B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9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E2BCE-81FD-49AD-8F3F-8C803C0A891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65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55313" y="171463"/>
            <a:ext cx="3426459" cy="6882765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0854" y="171463"/>
            <a:ext cx="10040621" cy="68827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3E699-3BC5-4E82-A48B-54CC42B0E66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97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716" y="1280194"/>
            <a:ext cx="13494872" cy="6126413"/>
          </a:xfrm>
        </p:spPr>
        <p:txBody>
          <a:bodyPr/>
          <a:lstStyle>
            <a:lvl1pPr>
              <a:spcBef>
                <a:spcPts val="1067"/>
              </a:spcBef>
              <a:defRPr/>
            </a:lvl1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608320" y="7799031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886" tIns="60941" rIns="121886" bIns="60941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pPr>
              <a:defRPr/>
            </a:pPr>
            <a:fld id="{B6C70261-DCF8-4A97-9502-E8EEF2364C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 training slides BG3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9235" y="0"/>
            <a:ext cx="14659638" cy="706233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93138" y="455300"/>
            <a:ext cx="13533120" cy="1764030"/>
          </a:xfrm>
          <a:noFill/>
        </p:spPr>
        <p:txBody>
          <a:bodyPr/>
          <a:lstStyle>
            <a:lvl1pPr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2" y="5624112"/>
            <a:ext cx="13533120" cy="1438218"/>
          </a:xfrm>
          <a:ln/>
        </p:spPr>
        <p:txBody>
          <a:bodyPr/>
          <a:lstStyle>
            <a:lvl1pPr marL="0" indent="0">
              <a:buFontTx/>
              <a:buNone/>
              <a:defRPr sz="26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33734" y="7739487"/>
            <a:ext cx="3413760" cy="2476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A23CF-AA30-4A18-B744-605C3E9DBF0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 descr="C:\Users\sarah.dunn2\AppData\Local\Microsoft\Windows\Temporary Internet Files\Content.Outlook\A2YVRHIL\BannerOption1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2635662"/>
            <a:ext cx="14630400" cy="280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82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I training slides BG3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4659638" cy="706233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32"/>
            <a:ext cx="13533120" cy="1764030"/>
          </a:xfrm>
          <a:noFill/>
        </p:spPr>
        <p:txBody>
          <a:bodyPr/>
          <a:lstStyle>
            <a:lvl1pPr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40450" y="7740016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886" tIns="60941" rIns="121886" bIns="60941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B6C70261-DCF8-4A97-9502-E8EEF2364CD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5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sz="2600" b="1"/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7531101"/>
            <a:ext cx="14122400" cy="621792"/>
            <a:chOff x="0" y="6321425"/>
            <a:chExt cx="10591800" cy="46634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pic>
          <p:nvPicPr>
            <p:cNvPr id="18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Text Box 31"/>
          <p:cNvSpPr txBox="1">
            <a:spLocks noChangeArrowheads="1"/>
          </p:cNvSpPr>
          <p:nvPr userDrawn="1"/>
        </p:nvSpPr>
        <p:spPr bwMode="auto">
          <a:xfrm>
            <a:off x="534423" y="7702351"/>
            <a:ext cx="3378200" cy="292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86" tIns="60941" rIns="121886" bIns="60941">
            <a:spAutoFit/>
          </a:bodyPr>
          <a:lstStyle/>
          <a:p>
            <a:pPr defTabSz="1218864"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</a:rPr>
              <a:t>TI Confidential – NDA Restrictions</a:t>
            </a:r>
          </a:p>
        </p:txBody>
      </p:sp>
    </p:spTree>
    <p:extLst>
      <p:ext uri="{BB962C8B-B14F-4D97-AF65-F5344CB8AC3E}">
        <p14:creationId xmlns:p14="http://schemas.microsoft.com/office/powerpoint/2010/main" val="1396393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I training slides BG1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" y="0"/>
            <a:ext cx="14646030" cy="82296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32"/>
            <a:ext cx="13533120" cy="1764030"/>
          </a:xfrm>
          <a:noFill/>
        </p:spPr>
        <p:txBody>
          <a:bodyPr/>
          <a:lstStyle>
            <a:lvl1pPr>
              <a:defRPr sz="5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5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33734" y="7739487"/>
            <a:ext cx="3413760" cy="2476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096A3-1C74-4210-9B46-F757C8F29A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531101"/>
            <a:ext cx="14122400" cy="621792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548644" y="7703439"/>
            <a:ext cx="3378200" cy="292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86" tIns="60941" rIns="121886" bIns="60941">
            <a:spAutoFit/>
          </a:bodyPr>
          <a:lstStyle/>
          <a:p>
            <a:pPr defTabSz="1218864"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</a:rPr>
              <a:t>TI Confidential – NDA Restrictions</a:t>
            </a:r>
          </a:p>
        </p:txBody>
      </p:sp>
    </p:spTree>
    <p:extLst>
      <p:ext uri="{BB962C8B-B14F-4D97-AF65-F5344CB8AC3E}">
        <p14:creationId xmlns:p14="http://schemas.microsoft.com/office/powerpoint/2010/main" val="350968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elected_powerpoint_bg_1_1280x72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32"/>
            <a:ext cx="13533120" cy="1764030"/>
          </a:xfrm>
          <a:noFill/>
        </p:spPr>
        <p:txBody>
          <a:bodyPr/>
          <a:lstStyle>
            <a:lvl1pPr>
              <a:defRPr sz="5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5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531101"/>
            <a:ext cx="14122400" cy="621792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Rectangle 24"/>
          <p:cNvSpPr txBox="1">
            <a:spLocks noChangeArrowheads="1"/>
          </p:cNvSpPr>
          <p:nvPr userDrawn="1"/>
        </p:nvSpPr>
        <p:spPr bwMode="auto">
          <a:xfrm>
            <a:off x="11133734" y="7739487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886" tIns="60941" rIns="121886" bIns="60941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38089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76179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14268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5235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1904467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285362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2666253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047146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18096A3-1C74-4210-9B46-F757C8F29AA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ext Box 31"/>
          <p:cNvSpPr txBox="1">
            <a:spLocks noChangeArrowheads="1"/>
          </p:cNvSpPr>
          <p:nvPr userDrawn="1"/>
        </p:nvSpPr>
        <p:spPr bwMode="auto">
          <a:xfrm>
            <a:off x="548644" y="7703439"/>
            <a:ext cx="3378200" cy="292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86" tIns="60941" rIns="121886" bIns="60941">
            <a:spAutoFit/>
          </a:bodyPr>
          <a:lstStyle/>
          <a:p>
            <a:pPr defTabSz="1218864"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</a:rPr>
              <a:t>TI Confidential – NDA Restrictions</a:t>
            </a:r>
          </a:p>
        </p:txBody>
      </p:sp>
    </p:spTree>
    <p:extLst>
      <p:ext uri="{BB962C8B-B14F-4D97-AF65-F5344CB8AC3E}">
        <p14:creationId xmlns:p14="http://schemas.microsoft.com/office/powerpoint/2010/main" val="429019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7888F-6AF7-4263-B69D-592D8C33BAC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7" y="1258172"/>
            <a:ext cx="13548360" cy="5935118"/>
          </a:xfrm>
        </p:spPr>
        <p:txBody>
          <a:bodyPr/>
          <a:lstStyle>
            <a:lvl1pPr>
              <a:spcBef>
                <a:spcPts val="1067"/>
              </a:spcBef>
              <a:defRPr/>
            </a:lvl1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231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33734" y="7739487"/>
            <a:ext cx="3413760" cy="2476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096A3-1C74-4210-9B46-F757C8F29A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5288295"/>
            <a:ext cx="12435840" cy="1634491"/>
          </a:xfrm>
        </p:spPr>
        <p:txBody>
          <a:bodyPr anchor="t"/>
          <a:lstStyle>
            <a:lvl1pPr algn="l">
              <a:defRPr sz="3200" b="0" cap="all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3488057"/>
            <a:ext cx="12435840" cy="1800224"/>
          </a:xfrm>
        </p:spPr>
        <p:txBody>
          <a:bodyPr anchor="b"/>
          <a:lstStyle>
            <a:lvl1pPr marL="0" indent="0">
              <a:buNone/>
              <a:defRPr sz="2700"/>
            </a:lvl1pPr>
            <a:lvl2pPr marL="609432" indent="0">
              <a:buNone/>
              <a:defRPr sz="2400"/>
            </a:lvl2pPr>
            <a:lvl3pPr marL="1218864" indent="0">
              <a:buNone/>
              <a:defRPr sz="2100"/>
            </a:lvl3pPr>
            <a:lvl4pPr marL="1828293" indent="0">
              <a:buNone/>
              <a:defRPr sz="1900"/>
            </a:lvl4pPr>
            <a:lvl5pPr marL="2437717" indent="0">
              <a:buNone/>
              <a:defRPr sz="1900"/>
            </a:lvl5pPr>
            <a:lvl6pPr marL="3047147" indent="0">
              <a:buNone/>
              <a:defRPr sz="1900"/>
            </a:lvl6pPr>
            <a:lvl7pPr marL="3656579" indent="0">
              <a:buNone/>
              <a:defRPr sz="1900"/>
            </a:lvl7pPr>
            <a:lvl8pPr marL="4266005" indent="0">
              <a:buNone/>
              <a:defRPr sz="1900"/>
            </a:lvl8pPr>
            <a:lvl9pPr marL="4875434" indent="0">
              <a:buNone/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677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5" y="1423037"/>
            <a:ext cx="6652261" cy="5631181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86" tIns="60941" rIns="121886" bIns="60941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9515" y="1423037"/>
            <a:ext cx="6652259" cy="5631181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86" tIns="60941" rIns="121886" bIns="60941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548F6-AAA9-4A8D-A869-511B3DFE325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34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75569"/>
            <a:ext cx="13752576" cy="55595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9" y="1119641"/>
            <a:ext cx="6464301" cy="76771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32" indent="0">
              <a:buNone/>
              <a:defRPr sz="2700" b="1"/>
            </a:lvl2pPr>
            <a:lvl3pPr marL="1218864" indent="0">
              <a:buNone/>
              <a:defRPr sz="2400" b="1"/>
            </a:lvl3pPr>
            <a:lvl4pPr marL="1828293" indent="0">
              <a:buNone/>
              <a:defRPr sz="2100" b="1"/>
            </a:lvl4pPr>
            <a:lvl5pPr marL="2437717" indent="0">
              <a:buNone/>
              <a:defRPr sz="2100" b="1"/>
            </a:lvl5pPr>
            <a:lvl6pPr marL="3047147" indent="0">
              <a:buNone/>
              <a:defRPr sz="2100" b="1"/>
            </a:lvl6pPr>
            <a:lvl7pPr marL="3656579" indent="0">
              <a:buNone/>
              <a:defRPr sz="2100" b="1"/>
            </a:lvl7pPr>
            <a:lvl8pPr marL="4266005" indent="0">
              <a:buNone/>
              <a:defRPr sz="2100" b="1"/>
            </a:lvl8pPr>
            <a:lvl9pPr marL="487543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9" y="1887355"/>
            <a:ext cx="6464301" cy="474154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86" tIns="60941" rIns="121886" bIns="60941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7" y="1119641"/>
            <a:ext cx="6466840" cy="76771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32" indent="0">
              <a:buNone/>
              <a:defRPr sz="2700" b="1"/>
            </a:lvl2pPr>
            <a:lvl3pPr marL="1218864" indent="0">
              <a:buNone/>
              <a:defRPr sz="2400" b="1"/>
            </a:lvl3pPr>
            <a:lvl4pPr marL="1828293" indent="0">
              <a:buNone/>
              <a:defRPr sz="2100" b="1"/>
            </a:lvl4pPr>
            <a:lvl5pPr marL="2437717" indent="0">
              <a:buNone/>
              <a:defRPr sz="2100" b="1"/>
            </a:lvl5pPr>
            <a:lvl6pPr marL="3047147" indent="0">
              <a:buNone/>
              <a:defRPr sz="2100" b="1"/>
            </a:lvl6pPr>
            <a:lvl7pPr marL="3656579" indent="0">
              <a:buNone/>
              <a:defRPr sz="2100" b="1"/>
            </a:lvl7pPr>
            <a:lvl8pPr marL="4266005" indent="0">
              <a:buNone/>
              <a:defRPr sz="2100" b="1"/>
            </a:lvl8pPr>
            <a:lvl9pPr marL="487543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7" y="1887355"/>
            <a:ext cx="6466840" cy="474154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86" tIns="60941" rIns="121886" bIns="60941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C35C9-3222-4444-B33E-8AB075BE83C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61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52F08-588C-488E-A5AB-DF69250DE86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09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0B41-3034-4777-B6DE-71856D98569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67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718" y="1280194"/>
            <a:ext cx="6675046" cy="6126413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86" tIns="60941" rIns="121886" bIns="60941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1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57439" y="1280194"/>
            <a:ext cx="6583608" cy="6126413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86" tIns="60941" rIns="121886" bIns="60941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1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608320" y="7799031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886" tIns="60941" rIns="121886" bIns="60941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pPr>
              <a:defRPr/>
            </a:pPr>
            <a:fld id="{B6C70261-DCF8-4A97-9502-E8EEF2364C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30" y="327673"/>
            <a:ext cx="4813301" cy="1394461"/>
          </a:xfrm>
        </p:spPr>
        <p:txBody>
          <a:bodyPr anchor="ctr"/>
          <a:lstStyle>
            <a:lvl1pPr algn="l">
              <a:defRPr sz="29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327663"/>
            <a:ext cx="8178800" cy="702373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86" tIns="60941" rIns="121886" bIns="60941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30" y="1722123"/>
            <a:ext cx="4813301" cy="5629277"/>
          </a:xfrm>
        </p:spPr>
        <p:txBody>
          <a:bodyPr/>
          <a:lstStyle>
            <a:lvl1pPr marL="0" indent="0">
              <a:buNone/>
              <a:defRPr sz="2700"/>
            </a:lvl1pPr>
            <a:lvl2pPr marL="609432" indent="0">
              <a:buNone/>
              <a:defRPr sz="1600"/>
            </a:lvl2pPr>
            <a:lvl3pPr marL="1218864" indent="0">
              <a:buNone/>
              <a:defRPr sz="1300"/>
            </a:lvl3pPr>
            <a:lvl4pPr marL="1828293" indent="0">
              <a:buNone/>
              <a:defRPr sz="1100"/>
            </a:lvl4pPr>
            <a:lvl5pPr marL="2437717" indent="0">
              <a:buNone/>
              <a:defRPr sz="1100"/>
            </a:lvl5pPr>
            <a:lvl6pPr marL="3047147" indent="0">
              <a:buNone/>
              <a:defRPr sz="1100"/>
            </a:lvl6pPr>
            <a:lvl7pPr marL="3656579" indent="0">
              <a:buNone/>
              <a:defRPr sz="1100"/>
            </a:lvl7pPr>
            <a:lvl8pPr marL="4266005" indent="0">
              <a:buNone/>
              <a:defRPr sz="1100"/>
            </a:lvl8pPr>
            <a:lvl9pPr marL="4875434" indent="0">
              <a:buNone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97EEC-B5BC-42C5-B73F-31CC660D4D8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42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42"/>
            <a:ext cx="8778240" cy="680085"/>
          </a:xfrm>
        </p:spPr>
        <p:txBody>
          <a:bodyPr anchor="ctr"/>
          <a:lstStyle>
            <a:lvl1pPr algn="l">
              <a:defRPr sz="29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1"/>
            <a:ext cx="8778240" cy="4937760"/>
          </a:xfrm>
        </p:spPr>
        <p:txBody>
          <a:bodyPr/>
          <a:lstStyle>
            <a:lvl1pPr marL="0" indent="0">
              <a:buNone/>
              <a:defRPr sz="4300"/>
            </a:lvl1pPr>
            <a:lvl2pPr marL="609432" indent="0">
              <a:buNone/>
              <a:defRPr sz="3700"/>
            </a:lvl2pPr>
            <a:lvl3pPr marL="1218864" indent="0">
              <a:buNone/>
              <a:defRPr sz="3200"/>
            </a:lvl3pPr>
            <a:lvl4pPr marL="1828293" indent="0">
              <a:buNone/>
              <a:defRPr sz="2700"/>
            </a:lvl4pPr>
            <a:lvl5pPr marL="2437717" indent="0">
              <a:buNone/>
              <a:defRPr sz="2700"/>
            </a:lvl5pPr>
            <a:lvl6pPr marL="3047147" indent="0">
              <a:buNone/>
              <a:defRPr sz="2700"/>
            </a:lvl6pPr>
            <a:lvl7pPr marL="3656579" indent="0">
              <a:buNone/>
              <a:defRPr sz="2700"/>
            </a:lvl7pPr>
            <a:lvl8pPr marL="4266005" indent="0">
              <a:buNone/>
              <a:defRPr sz="2700"/>
            </a:lvl8pPr>
            <a:lvl9pPr marL="4875434" indent="0">
              <a:buNone/>
              <a:defRPr sz="27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19"/>
            <a:ext cx="8778240" cy="965835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86" tIns="60941" rIns="121886" bIns="60941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Aft>
                <a:spcPct val="0"/>
              </a:spcAft>
              <a:buNone/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32" indent="0">
              <a:buNone/>
              <a:defRPr sz="1600"/>
            </a:lvl2pPr>
            <a:lvl3pPr marL="1218864" indent="0">
              <a:buNone/>
              <a:defRPr sz="1300"/>
            </a:lvl3pPr>
            <a:lvl4pPr marL="1828293" indent="0">
              <a:buNone/>
              <a:defRPr sz="1100"/>
            </a:lvl4pPr>
            <a:lvl5pPr marL="2437717" indent="0">
              <a:buNone/>
              <a:defRPr sz="1100"/>
            </a:lvl5pPr>
            <a:lvl6pPr marL="3047147" indent="0">
              <a:buNone/>
              <a:defRPr sz="1100"/>
            </a:lvl6pPr>
            <a:lvl7pPr marL="3656579" indent="0">
              <a:buNone/>
              <a:defRPr sz="1100"/>
            </a:lvl7pPr>
            <a:lvl8pPr marL="4266005" indent="0">
              <a:buNone/>
              <a:defRPr sz="1100"/>
            </a:lvl8pPr>
            <a:lvl9pPr marL="4875434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5F34B-1C25-4090-A4A7-9CEE84F430B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38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E2BCE-81FD-49AD-8F3F-8C803C0A891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02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55311" y="171463"/>
            <a:ext cx="3426459" cy="6882765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0854" y="171463"/>
            <a:ext cx="10040621" cy="68827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3E699-3BC5-4E82-A48B-54CC42B0E66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33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608320" y="7799031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886" tIns="60941" rIns="121886" bIns="60941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pPr>
              <a:defRPr/>
            </a:pPr>
            <a:fld id="{B6C70261-DCF8-4A97-9502-E8EEF2364C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0B41-3034-4777-B6DE-71856D9856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 training slides BG3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9235" y="0"/>
            <a:ext cx="14659638" cy="706233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93138" y="455300"/>
            <a:ext cx="13533120" cy="1764030"/>
          </a:xfrm>
          <a:noFill/>
        </p:spPr>
        <p:txBody>
          <a:bodyPr/>
          <a:lstStyle>
            <a:lvl1pPr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2" y="5624112"/>
            <a:ext cx="13533120" cy="1438218"/>
          </a:xfrm>
          <a:ln/>
        </p:spPr>
        <p:txBody>
          <a:bodyPr/>
          <a:lstStyle>
            <a:lvl1pPr marL="0" indent="0">
              <a:buFontTx/>
              <a:buNone/>
              <a:defRPr sz="26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33734" y="7739487"/>
            <a:ext cx="3413760" cy="2476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A23CF-AA30-4A18-B744-605C3E9DBF0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 descr="C:\Users\sarah.dunn2\AppData\Local\Microsoft\Windows\Temporary Internet Files\Content.Outlook\A2YVRHIL\BannerOption1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2635662"/>
            <a:ext cx="14630400" cy="280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68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I training slides BG3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4659638" cy="706233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32"/>
            <a:ext cx="13533120" cy="1764030"/>
          </a:xfrm>
          <a:noFill/>
        </p:spPr>
        <p:txBody>
          <a:bodyPr/>
          <a:lstStyle>
            <a:lvl1pPr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40450" y="7740016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886" tIns="60941" rIns="121886" bIns="60941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B6C70261-DCF8-4A97-9502-E8EEF2364CD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5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sz="2600" b="1"/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7531101"/>
            <a:ext cx="14122400" cy="621792"/>
            <a:chOff x="0" y="6321425"/>
            <a:chExt cx="10591800" cy="46634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pic>
          <p:nvPicPr>
            <p:cNvPr id="18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Text Box 31"/>
          <p:cNvSpPr txBox="1">
            <a:spLocks noChangeArrowheads="1"/>
          </p:cNvSpPr>
          <p:nvPr userDrawn="1"/>
        </p:nvSpPr>
        <p:spPr bwMode="auto">
          <a:xfrm>
            <a:off x="534423" y="7702351"/>
            <a:ext cx="3378200" cy="292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86" tIns="60941" rIns="121886" bIns="60941">
            <a:spAutoFit/>
          </a:bodyPr>
          <a:lstStyle/>
          <a:p>
            <a:pPr defTabSz="1218864"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</a:rPr>
              <a:t>TI Confidential – NDA Restrictions</a:t>
            </a:r>
          </a:p>
        </p:txBody>
      </p:sp>
    </p:spTree>
    <p:extLst>
      <p:ext uri="{BB962C8B-B14F-4D97-AF65-F5344CB8AC3E}">
        <p14:creationId xmlns:p14="http://schemas.microsoft.com/office/powerpoint/2010/main" val="32625616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I training slides BG1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" y="0"/>
            <a:ext cx="14646030" cy="82296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32"/>
            <a:ext cx="13533120" cy="1764030"/>
          </a:xfrm>
          <a:noFill/>
        </p:spPr>
        <p:txBody>
          <a:bodyPr/>
          <a:lstStyle>
            <a:lvl1pPr>
              <a:defRPr sz="5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5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33734" y="7739487"/>
            <a:ext cx="3413760" cy="2476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096A3-1C74-4210-9B46-F757C8F29A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531101"/>
            <a:ext cx="14122400" cy="621792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548644" y="7703439"/>
            <a:ext cx="3378200" cy="292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86" tIns="60941" rIns="121886" bIns="60941">
            <a:spAutoFit/>
          </a:bodyPr>
          <a:lstStyle/>
          <a:p>
            <a:pPr defTabSz="1218864"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</a:rPr>
              <a:t>TI Confidential – NDA Restrictions</a:t>
            </a:r>
          </a:p>
        </p:txBody>
      </p:sp>
    </p:spTree>
    <p:extLst>
      <p:ext uri="{BB962C8B-B14F-4D97-AF65-F5344CB8AC3E}">
        <p14:creationId xmlns:p14="http://schemas.microsoft.com/office/powerpoint/2010/main" val="3353948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elected_powerpoint_bg_1_1280x72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32"/>
            <a:ext cx="13533120" cy="1764030"/>
          </a:xfrm>
          <a:noFill/>
        </p:spPr>
        <p:txBody>
          <a:bodyPr/>
          <a:lstStyle>
            <a:lvl1pPr>
              <a:defRPr sz="5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5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531101"/>
            <a:ext cx="14122400" cy="621792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Rectangle 24"/>
          <p:cNvSpPr txBox="1">
            <a:spLocks noChangeArrowheads="1"/>
          </p:cNvSpPr>
          <p:nvPr userDrawn="1"/>
        </p:nvSpPr>
        <p:spPr bwMode="auto">
          <a:xfrm>
            <a:off x="11133734" y="7739487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886" tIns="60941" rIns="121886" bIns="60941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38089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76179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14268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5235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1904467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285362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2666253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047146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18096A3-1C74-4210-9B46-F757C8F29AA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ext Box 31"/>
          <p:cNvSpPr txBox="1">
            <a:spLocks noChangeArrowheads="1"/>
          </p:cNvSpPr>
          <p:nvPr userDrawn="1"/>
        </p:nvSpPr>
        <p:spPr bwMode="auto">
          <a:xfrm>
            <a:off x="548644" y="7703439"/>
            <a:ext cx="3378200" cy="292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86" tIns="60941" rIns="121886" bIns="60941">
            <a:spAutoFit/>
          </a:bodyPr>
          <a:lstStyle/>
          <a:p>
            <a:pPr defTabSz="1218864"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</a:rPr>
              <a:t>TI Confidential – NDA Restrictions</a:t>
            </a:r>
          </a:p>
        </p:txBody>
      </p:sp>
    </p:spTree>
    <p:extLst>
      <p:ext uri="{BB962C8B-B14F-4D97-AF65-F5344CB8AC3E}">
        <p14:creationId xmlns:p14="http://schemas.microsoft.com/office/powerpoint/2010/main" val="398304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7" y="7589520"/>
            <a:ext cx="1408684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6" tIns="60941" rIns="121886" bIns="60941"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7056" y="7589520"/>
            <a:ext cx="13984224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6" tIns="60941" rIns="121886" bIns="60941" rtlCol="0" anchor="ctr"/>
          <a:lstStyle/>
          <a:p>
            <a:pPr algn="ctr"/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8714" y="274402"/>
            <a:ext cx="12801461" cy="82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886" tIns="60941" rIns="121886" bIns="609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8718" y="1280194"/>
            <a:ext cx="13502566" cy="61264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86" tIns="60941" rIns="121886" bIns="609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-30324" y="7589475"/>
            <a:ext cx="14081605" cy="621792"/>
            <a:chOff x="-30325" y="7589475"/>
            <a:chExt cx="14081605" cy="62179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-30325" y="7589475"/>
              <a:ext cx="14081605" cy="6217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1394095" y="7748226"/>
              <a:ext cx="2492562" cy="3090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718349" y="7751231"/>
            <a:ext cx="3378200" cy="292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86" tIns="60941" rIns="121886" bIns="60941">
            <a:spAutoFit/>
          </a:bodyPr>
          <a:lstStyle/>
          <a:p>
            <a:pPr marL="0" marR="0" indent="0" algn="l" defTabSz="1218864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TI Confidential – NDA</a:t>
            </a:r>
            <a:r>
              <a:rPr lang="en-US" sz="1100" baseline="0" dirty="0"/>
              <a:t> Restrictions</a:t>
            </a:r>
            <a:endParaRPr lang="en-US" sz="11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608320" y="7799031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886" tIns="60941" rIns="121886" bIns="60941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pPr>
              <a:defRPr/>
            </a:pPr>
            <a:fld id="{B6C70261-DCF8-4A97-9502-E8EEF2364C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9" r:id="rId2"/>
    <p:sldLayoutId id="2147483711" r:id="rId3"/>
    <p:sldLayoutId id="2147483713" r:id="rId4"/>
    <p:sldLayoutId id="2147483714" r:id="rId5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5pPr>
      <a:lvl6pPr marL="609432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6pPr>
      <a:lvl7pPr marL="1218864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7pPr>
      <a:lvl8pPr marL="182829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8pPr>
      <a:lvl9pPr marL="2437717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9pPr>
    </p:titleStyle>
    <p:bodyStyle>
      <a:lvl1pPr marL="302598" indent="-302598" algn="l" rtl="0" eaLnBrk="1" fontAlgn="base" hangingPunct="1">
        <a:spcBef>
          <a:spcPts val="1067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66021" indent="-311066" algn="l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2pPr>
      <a:lvl3pPr marL="1138448" indent="-220077" algn="l" rtl="0" eaLnBrk="1" fontAlgn="base" hangingPunct="1">
        <a:spcBef>
          <a:spcPct val="15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601869" indent="-311066" algn="l" rtl="0" eaLnBrk="1" fontAlgn="base" hangingPunct="1">
        <a:spcBef>
          <a:spcPct val="5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984874" indent="-230661" algn="l" rtl="0" eaLnBrk="1" fontAlgn="base" hangingPunct="1">
        <a:spcBef>
          <a:spcPct val="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94306" indent="-230661" algn="l" rtl="0" eaLnBrk="1" fontAlgn="base" hangingPunct="1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203738" indent="-230661" algn="l" rtl="0" eaLnBrk="1" fontAlgn="base" hangingPunct="1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813168" indent="-230661" algn="l" rtl="0" eaLnBrk="1" fontAlgn="base" hangingPunct="1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422598" indent="-230661" algn="l" rtl="0" eaLnBrk="1" fontAlgn="base" hangingPunct="1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32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64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293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17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147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579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005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434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7" y="7589520"/>
            <a:ext cx="1408684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6" tIns="60941" rIns="121886" bIns="60941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67056" y="7589520"/>
            <a:ext cx="13984224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6" tIns="60941" rIns="121886" bIns="60941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0844" y="171465"/>
            <a:ext cx="13751560" cy="555955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vert="horz" wrap="square" lIns="121886" tIns="60941" rIns="121886" bIns="609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4423" y="1032387"/>
            <a:ext cx="13548360" cy="59226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86" tIns="60941" rIns="121886" bIns="609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40450" y="7740016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886" tIns="60941" rIns="121886" bIns="60941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B6C70261-DCF8-4A97-9502-E8EEF2364CD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7531101"/>
            <a:ext cx="14122400" cy="621792"/>
            <a:chOff x="0" y="6321425"/>
            <a:chExt cx="10591800" cy="46634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534423" y="7702351"/>
            <a:ext cx="3378200" cy="292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86" tIns="60941" rIns="121886" bIns="60941">
            <a:spAutoFit/>
          </a:bodyPr>
          <a:lstStyle/>
          <a:p>
            <a:pPr defTabSz="1218864"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</a:rPr>
              <a:t>TI Confidential – NDA Restrictions</a:t>
            </a:r>
          </a:p>
        </p:txBody>
      </p:sp>
    </p:spTree>
    <p:extLst>
      <p:ext uri="{BB962C8B-B14F-4D97-AF65-F5344CB8AC3E}">
        <p14:creationId xmlns:p14="http://schemas.microsoft.com/office/powerpoint/2010/main" val="374575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9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5pPr>
      <a:lvl6pPr marL="609432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6pPr>
      <a:lvl7pPr marL="1218864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7pPr>
      <a:lvl8pPr marL="1828293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8pPr>
      <a:lvl9pPr marL="2437717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9pPr>
    </p:titleStyle>
    <p:bodyStyle>
      <a:lvl1pPr marL="302598" indent="-302598" algn="l" rtl="0" eaLnBrk="0" fontAlgn="base" hangingPunct="0">
        <a:spcBef>
          <a:spcPts val="1067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66021" indent="-311066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138448" indent="-220077" algn="l" rtl="0" eaLnBrk="0" fontAlgn="base" hangingPunct="0">
        <a:spcBef>
          <a:spcPct val="15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</a:defRPr>
      </a:lvl3pPr>
      <a:lvl4pPr marL="1601869" indent="-311066" algn="l" rtl="0" eaLnBrk="0" fontAlgn="base" hangingPunct="0">
        <a:spcBef>
          <a:spcPct val="5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4pPr>
      <a:lvl5pPr marL="1984874" indent="-230661" algn="l" rtl="0" eaLnBrk="0" fontAlgn="base" hangingPunct="0">
        <a:spcBef>
          <a:spcPct val="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5pPr>
      <a:lvl6pPr marL="2594306" indent="-230661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203738" indent="-230661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813168" indent="-230661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422598" indent="-230661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32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64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293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17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147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579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005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434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7" y="7589520"/>
            <a:ext cx="1408684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6" tIns="60941" rIns="121886" bIns="60941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67056" y="7589520"/>
            <a:ext cx="13984224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6" tIns="60941" rIns="121886" bIns="60941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0844" y="171465"/>
            <a:ext cx="13751560" cy="555955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vert="horz" wrap="square" lIns="121886" tIns="60941" rIns="121886" bIns="609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4423" y="1032386"/>
            <a:ext cx="13548360" cy="59226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86" tIns="60941" rIns="121886" bIns="609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40450" y="7740016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886" tIns="60941" rIns="121886" bIns="60941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B6C70261-DCF8-4A97-9502-E8EEF2364CD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7531101"/>
            <a:ext cx="14122400" cy="621792"/>
            <a:chOff x="0" y="6321425"/>
            <a:chExt cx="10591800" cy="46634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534423" y="7702351"/>
            <a:ext cx="3378200" cy="292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86" tIns="60941" rIns="121886" bIns="60941">
            <a:spAutoFit/>
          </a:bodyPr>
          <a:lstStyle/>
          <a:p>
            <a:pPr defTabSz="1218864"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</a:rPr>
              <a:t>TI Confidential – NDA Restrictions</a:t>
            </a:r>
          </a:p>
        </p:txBody>
      </p:sp>
    </p:spTree>
    <p:extLst>
      <p:ext uri="{BB962C8B-B14F-4D97-AF65-F5344CB8AC3E}">
        <p14:creationId xmlns:p14="http://schemas.microsoft.com/office/powerpoint/2010/main" val="767776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9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5pPr>
      <a:lvl6pPr marL="609432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6pPr>
      <a:lvl7pPr marL="1218864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7pPr>
      <a:lvl8pPr marL="1828293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8pPr>
      <a:lvl9pPr marL="2437717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9pPr>
    </p:titleStyle>
    <p:bodyStyle>
      <a:lvl1pPr marL="302598" indent="-302598" algn="l" rtl="0" eaLnBrk="0" fontAlgn="base" hangingPunct="0">
        <a:spcBef>
          <a:spcPts val="1067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66021" indent="-311066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138448" indent="-220077" algn="l" rtl="0" eaLnBrk="0" fontAlgn="base" hangingPunct="0">
        <a:spcBef>
          <a:spcPct val="15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</a:defRPr>
      </a:lvl3pPr>
      <a:lvl4pPr marL="1601869" indent="-311066" algn="l" rtl="0" eaLnBrk="0" fontAlgn="base" hangingPunct="0">
        <a:spcBef>
          <a:spcPct val="5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4pPr>
      <a:lvl5pPr marL="1984874" indent="-230661" algn="l" rtl="0" eaLnBrk="0" fontAlgn="base" hangingPunct="0">
        <a:spcBef>
          <a:spcPct val="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5pPr>
      <a:lvl6pPr marL="2594306" indent="-230661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203738" indent="-230661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813168" indent="-230661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422598" indent="-230661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32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64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293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17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147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579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005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434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9B7696-018A-485F-8976-78FE775E0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C70261-DCF8-4A97-9502-E8EEF2364CD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2933D98-702F-44A2-A458-42A61088E8B1}"/>
              </a:ext>
            </a:extLst>
          </p:cNvPr>
          <p:cNvSpPr/>
          <p:nvPr/>
        </p:nvSpPr>
        <p:spPr>
          <a:xfrm>
            <a:off x="10591800" y="1371600"/>
            <a:ext cx="1981200" cy="3572904"/>
          </a:xfrm>
          <a:prstGeom prst="rect">
            <a:avLst/>
          </a:prstGeom>
          <a:solidFill>
            <a:schemeClr val="bg1"/>
          </a:solidFill>
          <a:ln>
            <a:solidFill>
              <a:srgbClr val="D004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DMA TRIGGER XBAR</a:t>
            </a:r>
          </a:p>
          <a:p>
            <a:r>
              <a:rPr lang="en-US" dirty="0">
                <a:solidFill>
                  <a:schemeClr val="tx1"/>
                </a:solidFill>
              </a:rPr>
              <a:t>(176 x 64)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13F4F8-D01F-431F-8FD5-1854CD7798E4}"/>
              </a:ext>
            </a:extLst>
          </p:cNvPr>
          <p:cNvSpPr/>
          <p:nvPr/>
        </p:nvSpPr>
        <p:spPr>
          <a:xfrm>
            <a:off x="5608321" y="1371599"/>
            <a:ext cx="1887012" cy="4442379"/>
          </a:xfrm>
          <a:prstGeom prst="rect">
            <a:avLst/>
          </a:prstGeom>
          <a:solidFill>
            <a:schemeClr val="bg1"/>
          </a:solidFill>
          <a:ln>
            <a:solidFill>
              <a:srgbClr val="D004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GPIO INT XBAR</a:t>
            </a:r>
          </a:p>
          <a:p>
            <a:r>
              <a:rPr lang="en-US" dirty="0">
                <a:solidFill>
                  <a:schemeClr val="tx1"/>
                </a:solidFill>
              </a:rPr>
              <a:t>(180 x 30)</a:t>
            </a:r>
          </a:p>
        </p:txBody>
      </p:sp>
      <p:sp>
        <p:nvSpPr>
          <p:cNvPr id="50" name="Arrow: Up 49">
            <a:extLst>
              <a:ext uri="{FF2B5EF4-FFF2-40B4-BE49-F238E27FC236}">
                <a16:creationId xmlns:a16="http://schemas.microsoft.com/office/drawing/2014/main" id="{3772B5D9-A20F-481C-81C6-0D755A62AA9B}"/>
              </a:ext>
            </a:extLst>
          </p:cNvPr>
          <p:cNvSpPr/>
          <p:nvPr/>
        </p:nvSpPr>
        <p:spPr>
          <a:xfrm rot="5400000">
            <a:off x="9002348" y="158765"/>
            <a:ext cx="67180" cy="3081216"/>
          </a:xfrm>
          <a:prstGeom prst="upArrow">
            <a:avLst/>
          </a:prstGeom>
          <a:solidFill>
            <a:srgbClr val="D00404"/>
          </a:solidFill>
          <a:ln>
            <a:solidFill>
              <a:srgbClr val="D004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9395899-0750-4836-85FE-5E7E0D6B1306}"/>
              </a:ext>
            </a:extLst>
          </p:cNvPr>
          <p:cNvSpPr/>
          <p:nvPr/>
        </p:nvSpPr>
        <p:spPr>
          <a:xfrm>
            <a:off x="10591801" y="5150831"/>
            <a:ext cx="1981200" cy="663147"/>
          </a:xfrm>
          <a:prstGeom prst="rect">
            <a:avLst/>
          </a:prstGeom>
          <a:solidFill>
            <a:schemeClr val="bg1"/>
          </a:solidFill>
          <a:ln>
            <a:solidFill>
              <a:srgbClr val="D004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ICSS XBAR</a:t>
            </a:r>
          </a:p>
          <a:p>
            <a:r>
              <a:rPr lang="en-US" dirty="0">
                <a:solidFill>
                  <a:schemeClr val="tx1"/>
                </a:solidFill>
              </a:rPr>
              <a:t>(59 x 16)</a:t>
            </a:r>
          </a:p>
        </p:txBody>
      </p:sp>
      <p:sp>
        <p:nvSpPr>
          <p:cNvPr id="52" name="Arrow: Up 51">
            <a:extLst>
              <a:ext uri="{FF2B5EF4-FFF2-40B4-BE49-F238E27FC236}">
                <a16:creationId xmlns:a16="http://schemas.microsoft.com/office/drawing/2014/main" id="{FCABC788-D24A-40F3-A3B6-356035B23B19}"/>
              </a:ext>
            </a:extLst>
          </p:cNvPr>
          <p:cNvSpPr/>
          <p:nvPr/>
        </p:nvSpPr>
        <p:spPr>
          <a:xfrm rot="5400000">
            <a:off x="9013741" y="3974179"/>
            <a:ext cx="57258" cy="3068352"/>
          </a:xfrm>
          <a:prstGeom prst="upArrow">
            <a:avLst/>
          </a:prstGeom>
          <a:solidFill>
            <a:srgbClr val="D00404"/>
          </a:solidFill>
          <a:ln>
            <a:solidFill>
              <a:srgbClr val="D004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E918EAD-5A8C-4363-80F5-3307981A7EA9}"/>
              </a:ext>
            </a:extLst>
          </p:cNvPr>
          <p:cNvSpPr/>
          <p:nvPr/>
        </p:nvSpPr>
        <p:spPr>
          <a:xfrm>
            <a:off x="8229600" y="2020451"/>
            <a:ext cx="1628609" cy="741578"/>
          </a:xfrm>
          <a:prstGeom prst="rect">
            <a:avLst/>
          </a:prstGeom>
          <a:solidFill>
            <a:schemeClr val="bg1"/>
          </a:solidFill>
          <a:ln>
            <a:solidFill>
              <a:srgbClr val="D004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DMA XBAR</a:t>
            </a:r>
          </a:p>
          <a:p>
            <a:r>
              <a:rPr lang="en-US" dirty="0">
                <a:solidFill>
                  <a:schemeClr val="tx1"/>
                </a:solidFill>
              </a:rPr>
              <a:t>(123 x 16)</a:t>
            </a:r>
          </a:p>
        </p:txBody>
      </p:sp>
      <p:sp>
        <p:nvSpPr>
          <p:cNvPr id="54" name="Arrow: Up 53">
            <a:extLst>
              <a:ext uri="{FF2B5EF4-FFF2-40B4-BE49-F238E27FC236}">
                <a16:creationId xmlns:a16="http://schemas.microsoft.com/office/drawing/2014/main" id="{E684795A-892D-4E9E-94F9-14066012973D}"/>
              </a:ext>
            </a:extLst>
          </p:cNvPr>
          <p:cNvSpPr/>
          <p:nvPr/>
        </p:nvSpPr>
        <p:spPr>
          <a:xfrm rot="5400000">
            <a:off x="10194019" y="2067333"/>
            <a:ext cx="61972" cy="703082"/>
          </a:xfrm>
          <a:prstGeom prst="upArrow">
            <a:avLst/>
          </a:prstGeom>
          <a:solidFill>
            <a:srgbClr val="D00404"/>
          </a:solidFill>
          <a:ln>
            <a:solidFill>
              <a:srgbClr val="D004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C42E77D-F0FA-4D11-AE79-382289AF7EAB}"/>
              </a:ext>
            </a:extLst>
          </p:cNvPr>
          <p:cNvSpPr/>
          <p:nvPr/>
        </p:nvSpPr>
        <p:spPr>
          <a:xfrm>
            <a:off x="8228924" y="2994747"/>
            <a:ext cx="1628609" cy="902298"/>
          </a:xfrm>
          <a:prstGeom prst="rect">
            <a:avLst/>
          </a:prstGeom>
          <a:solidFill>
            <a:schemeClr val="bg1"/>
          </a:solidFill>
          <a:ln>
            <a:solidFill>
              <a:srgbClr val="D004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TIME SYNC 0 XBAR</a:t>
            </a:r>
          </a:p>
          <a:p>
            <a:r>
              <a:rPr lang="en-US" dirty="0">
                <a:solidFill>
                  <a:schemeClr val="tx1"/>
                </a:solidFill>
              </a:rPr>
              <a:t>(16 x 26)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1FC67E5-BFF1-4B30-874A-86D73309F68C}"/>
              </a:ext>
            </a:extLst>
          </p:cNvPr>
          <p:cNvSpPr/>
          <p:nvPr/>
        </p:nvSpPr>
        <p:spPr>
          <a:xfrm>
            <a:off x="8229600" y="4129763"/>
            <a:ext cx="1628609" cy="934198"/>
          </a:xfrm>
          <a:prstGeom prst="rect">
            <a:avLst/>
          </a:prstGeom>
          <a:solidFill>
            <a:schemeClr val="bg1"/>
          </a:solidFill>
          <a:ln>
            <a:solidFill>
              <a:srgbClr val="D004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TIME SYNC 1 XBAR</a:t>
            </a:r>
          </a:p>
          <a:p>
            <a:r>
              <a:rPr lang="en-US" dirty="0">
                <a:solidFill>
                  <a:schemeClr val="tx1"/>
                </a:solidFill>
              </a:rPr>
              <a:t>(22 x 12)</a:t>
            </a:r>
          </a:p>
        </p:txBody>
      </p:sp>
      <p:sp>
        <p:nvSpPr>
          <p:cNvPr id="60" name="Arrow: Up 59">
            <a:extLst>
              <a:ext uri="{FF2B5EF4-FFF2-40B4-BE49-F238E27FC236}">
                <a16:creationId xmlns:a16="http://schemas.microsoft.com/office/drawing/2014/main" id="{9F8A3DCD-7BAC-4001-98BD-369C45AEDDD2}"/>
              </a:ext>
            </a:extLst>
          </p:cNvPr>
          <p:cNvSpPr/>
          <p:nvPr/>
        </p:nvSpPr>
        <p:spPr>
          <a:xfrm rot="5400000">
            <a:off x="10171923" y="3089301"/>
            <a:ext cx="90232" cy="719014"/>
          </a:xfrm>
          <a:prstGeom prst="upArrow">
            <a:avLst/>
          </a:prstGeom>
          <a:solidFill>
            <a:srgbClr val="D00404"/>
          </a:solidFill>
          <a:ln>
            <a:solidFill>
              <a:srgbClr val="D004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DE729E94-E896-4DB2-B32B-1B2E0B837053}"/>
              </a:ext>
            </a:extLst>
          </p:cNvPr>
          <p:cNvSpPr/>
          <p:nvPr/>
        </p:nvSpPr>
        <p:spPr>
          <a:xfrm rot="5400000">
            <a:off x="10188703" y="4215666"/>
            <a:ext cx="82878" cy="692807"/>
          </a:xfrm>
          <a:prstGeom prst="upArrow">
            <a:avLst/>
          </a:prstGeom>
          <a:solidFill>
            <a:srgbClr val="D00404"/>
          </a:solidFill>
          <a:ln>
            <a:solidFill>
              <a:srgbClr val="D004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0FE11E7-3C4A-4BA5-B7C4-202FB36DCB42}"/>
              </a:ext>
            </a:extLst>
          </p:cNvPr>
          <p:cNvSpPr/>
          <p:nvPr/>
        </p:nvSpPr>
        <p:spPr>
          <a:xfrm>
            <a:off x="3263431" y="4165527"/>
            <a:ext cx="1628609" cy="635073"/>
          </a:xfrm>
          <a:prstGeom prst="rect">
            <a:avLst/>
          </a:prstGeom>
          <a:solidFill>
            <a:schemeClr val="bg1"/>
          </a:solidFill>
          <a:ln>
            <a:solidFill>
              <a:srgbClr val="D004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EPWM XBAR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9505115-E406-4929-9458-98BFB10DFC58}"/>
              </a:ext>
            </a:extLst>
          </p:cNvPr>
          <p:cNvSpPr/>
          <p:nvPr/>
        </p:nvSpPr>
        <p:spPr>
          <a:xfrm>
            <a:off x="712321" y="4165527"/>
            <a:ext cx="1061040" cy="635073"/>
          </a:xfrm>
          <a:prstGeom prst="rect">
            <a:avLst/>
          </a:prstGeom>
          <a:solidFill>
            <a:schemeClr val="bg1"/>
          </a:solidFill>
          <a:ln>
            <a:solidFill>
              <a:srgbClr val="D004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INPUT XBAR</a:t>
            </a:r>
          </a:p>
        </p:txBody>
      </p:sp>
      <p:sp>
        <p:nvSpPr>
          <p:cNvPr id="64" name="Arrow: Up 63">
            <a:extLst>
              <a:ext uri="{FF2B5EF4-FFF2-40B4-BE49-F238E27FC236}">
                <a16:creationId xmlns:a16="http://schemas.microsoft.com/office/drawing/2014/main" id="{493BD2A7-B85A-4543-9B14-BAEE9C101D88}"/>
              </a:ext>
            </a:extLst>
          </p:cNvPr>
          <p:cNvSpPr/>
          <p:nvPr/>
        </p:nvSpPr>
        <p:spPr>
          <a:xfrm rot="5400000">
            <a:off x="2483091" y="3753928"/>
            <a:ext cx="70609" cy="1474033"/>
          </a:xfrm>
          <a:prstGeom prst="upArrow">
            <a:avLst/>
          </a:prstGeom>
          <a:solidFill>
            <a:srgbClr val="D00404"/>
          </a:solidFill>
          <a:ln>
            <a:solidFill>
              <a:srgbClr val="D004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CCC6FD8-E8E9-4D6F-919C-00DA2874EFD5}"/>
              </a:ext>
            </a:extLst>
          </p:cNvPr>
          <p:cNvSpPr/>
          <p:nvPr/>
        </p:nvSpPr>
        <p:spPr>
          <a:xfrm>
            <a:off x="3657600" y="5178907"/>
            <a:ext cx="1219468" cy="635073"/>
          </a:xfrm>
          <a:prstGeom prst="rect">
            <a:avLst/>
          </a:prstGeom>
          <a:solidFill>
            <a:schemeClr val="bg1"/>
          </a:solidFill>
          <a:ln>
            <a:solidFill>
              <a:srgbClr val="D004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OUTPUT XBAR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9DC0BE1-6F9A-4B91-B9FE-DCA3E7E8BB69}"/>
              </a:ext>
            </a:extLst>
          </p:cNvPr>
          <p:cNvSpPr/>
          <p:nvPr/>
        </p:nvSpPr>
        <p:spPr>
          <a:xfrm>
            <a:off x="712321" y="5178906"/>
            <a:ext cx="2183278" cy="635073"/>
          </a:xfrm>
          <a:prstGeom prst="rect">
            <a:avLst/>
          </a:prstGeom>
          <a:solidFill>
            <a:schemeClr val="bg1"/>
          </a:solidFill>
          <a:ln>
            <a:solidFill>
              <a:srgbClr val="D004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EPWM SYNCOUT XBAR</a:t>
            </a:r>
          </a:p>
        </p:txBody>
      </p:sp>
      <p:sp>
        <p:nvSpPr>
          <p:cNvPr id="67" name="Arrow: Up 66">
            <a:extLst>
              <a:ext uri="{FF2B5EF4-FFF2-40B4-BE49-F238E27FC236}">
                <a16:creationId xmlns:a16="http://schemas.microsoft.com/office/drawing/2014/main" id="{996782F6-305E-415F-AC9F-ED6E8ED9195B}"/>
              </a:ext>
            </a:extLst>
          </p:cNvPr>
          <p:cNvSpPr/>
          <p:nvPr/>
        </p:nvSpPr>
        <p:spPr>
          <a:xfrm rot="5400000">
            <a:off x="3234863" y="5127108"/>
            <a:ext cx="70609" cy="749138"/>
          </a:xfrm>
          <a:prstGeom prst="upArrow">
            <a:avLst/>
          </a:prstGeom>
          <a:solidFill>
            <a:srgbClr val="D00404"/>
          </a:solidFill>
          <a:ln>
            <a:solidFill>
              <a:srgbClr val="D004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06B6AEFA-6E13-4FFA-A732-497DD428A54F}"/>
              </a:ext>
            </a:extLst>
          </p:cNvPr>
          <p:cNvSpPr/>
          <p:nvPr/>
        </p:nvSpPr>
        <p:spPr>
          <a:xfrm rot="5400000">
            <a:off x="7818466" y="3087464"/>
            <a:ext cx="82876" cy="703419"/>
          </a:xfrm>
          <a:prstGeom prst="upArrow">
            <a:avLst/>
          </a:prstGeom>
          <a:solidFill>
            <a:srgbClr val="D00404"/>
          </a:solidFill>
          <a:ln>
            <a:solidFill>
              <a:srgbClr val="D004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6F2EE3-5D39-478E-BA05-CBD3FD69DC0C}"/>
              </a:ext>
            </a:extLst>
          </p:cNvPr>
          <p:cNvSpPr/>
          <p:nvPr/>
        </p:nvSpPr>
        <p:spPr>
          <a:xfrm>
            <a:off x="697081" y="1648597"/>
            <a:ext cx="2503319" cy="457202"/>
          </a:xfrm>
          <a:prstGeom prst="rect">
            <a:avLst/>
          </a:prstGeom>
          <a:solidFill>
            <a:schemeClr val="bg1"/>
          </a:solidFill>
          <a:ln>
            <a:solidFill>
              <a:srgbClr val="D004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INT XBAR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661EBC-52B4-4D62-B8EF-E33DBBDE84D1}"/>
              </a:ext>
            </a:extLst>
          </p:cNvPr>
          <p:cNvSpPr/>
          <p:nvPr/>
        </p:nvSpPr>
        <p:spPr>
          <a:xfrm>
            <a:off x="712321" y="2449860"/>
            <a:ext cx="2488079" cy="457202"/>
          </a:xfrm>
          <a:prstGeom prst="rect">
            <a:avLst/>
          </a:prstGeom>
          <a:solidFill>
            <a:schemeClr val="bg1"/>
          </a:solidFill>
          <a:ln>
            <a:solidFill>
              <a:srgbClr val="D004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ICL XBAR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BD99BB7-7705-4EF1-A1F2-C5EC230DB5B9}"/>
              </a:ext>
            </a:extLst>
          </p:cNvPr>
          <p:cNvSpPr/>
          <p:nvPr/>
        </p:nvSpPr>
        <p:spPr>
          <a:xfrm>
            <a:off x="719941" y="3324999"/>
            <a:ext cx="2480459" cy="485001"/>
          </a:xfrm>
          <a:prstGeom prst="rect">
            <a:avLst/>
          </a:prstGeom>
          <a:solidFill>
            <a:schemeClr val="bg1"/>
          </a:solidFill>
          <a:ln>
            <a:solidFill>
              <a:srgbClr val="D004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MDL XBAR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B53619-6CE1-4390-BDF7-96B1BE0D5AD6}"/>
              </a:ext>
            </a:extLst>
          </p:cNvPr>
          <p:cNvSpPr txBox="1"/>
          <p:nvPr/>
        </p:nvSpPr>
        <p:spPr>
          <a:xfrm>
            <a:off x="8150909" y="5181600"/>
            <a:ext cx="16788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D475057-65BF-4959-9267-DDE797727A72}"/>
              </a:ext>
            </a:extLst>
          </p:cNvPr>
          <p:cNvSpPr txBox="1"/>
          <p:nvPr/>
        </p:nvSpPr>
        <p:spPr>
          <a:xfrm>
            <a:off x="8227109" y="1363631"/>
            <a:ext cx="16788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F6F114D-7BE0-4F2F-9777-ED22D28E8A00}"/>
              </a:ext>
            </a:extLst>
          </p:cNvPr>
          <p:cNvSpPr txBox="1"/>
          <p:nvPr/>
        </p:nvSpPr>
        <p:spPr>
          <a:xfrm>
            <a:off x="9370109" y="3090165"/>
            <a:ext cx="16788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EB2AF2D-CB98-4598-A9F6-883CCDCF0394}"/>
              </a:ext>
            </a:extLst>
          </p:cNvPr>
          <p:cNvSpPr txBox="1"/>
          <p:nvPr/>
        </p:nvSpPr>
        <p:spPr>
          <a:xfrm>
            <a:off x="9370109" y="4202668"/>
            <a:ext cx="16848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EEFBFCE-70FD-40C8-810B-C9A6B476BD82}"/>
              </a:ext>
            </a:extLst>
          </p:cNvPr>
          <p:cNvSpPr txBox="1"/>
          <p:nvPr/>
        </p:nvSpPr>
        <p:spPr>
          <a:xfrm>
            <a:off x="9370109" y="2069068"/>
            <a:ext cx="16788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x16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1D37AAB-71FE-46F7-A008-BFDF7393B4EE}"/>
              </a:ext>
            </a:extLst>
          </p:cNvPr>
          <p:cNvSpPr txBox="1"/>
          <p:nvPr/>
        </p:nvSpPr>
        <p:spPr>
          <a:xfrm>
            <a:off x="7006663" y="3094376"/>
            <a:ext cx="16788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x6</a:t>
            </a:r>
          </a:p>
        </p:txBody>
      </p:sp>
    </p:spTree>
    <p:extLst>
      <p:ext uri="{BB962C8B-B14F-4D97-AF65-F5344CB8AC3E}">
        <p14:creationId xmlns:p14="http://schemas.microsoft.com/office/powerpoint/2010/main" val="2792377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9B7696-018A-485F-8976-78FE775E0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16313" y="7675206"/>
            <a:ext cx="3413760" cy="247651"/>
          </a:xfrm>
        </p:spPr>
        <p:txBody>
          <a:bodyPr/>
          <a:lstStyle/>
          <a:p>
            <a:pPr>
              <a:defRPr/>
            </a:pPr>
            <a:fld id="{B6C70261-DCF8-4A97-9502-E8EEF2364CDE}" type="slidenum">
              <a:rPr lang="en-US" sz="1400" smtClean="0"/>
              <a:pPr>
                <a:defRPr/>
              </a:pPr>
              <a:t>2</a:t>
            </a:fld>
            <a:endParaRPr lang="en-US" sz="1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47DC9-C6A6-47CF-BECD-4342011D71F1}"/>
              </a:ext>
            </a:extLst>
          </p:cNvPr>
          <p:cNvGrpSpPr/>
          <p:nvPr/>
        </p:nvGrpSpPr>
        <p:grpSpPr>
          <a:xfrm>
            <a:off x="3048000" y="1105276"/>
            <a:ext cx="8954690" cy="6019048"/>
            <a:chOff x="3008711" y="1656158"/>
            <a:chExt cx="5852882" cy="3814126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1765DE2C-A09D-4367-8322-1AE808E24341}"/>
                </a:ext>
              </a:extLst>
            </p:cNvPr>
            <p:cNvSpPr/>
            <p:nvPr/>
          </p:nvSpPr>
          <p:spPr>
            <a:xfrm>
              <a:off x="3008711" y="1656158"/>
              <a:ext cx="5852882" cy="38141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2933D98-702F-44A2-A458-42A61088E8B1}"/>
                </a:ext>
              </a:extLst>
            </p:cNvPr>
            <p:cNvSpPr/>
            <p:nvPr/>
          </p:nvSpPr>
          <p:spPr>
            <a:xfrm>
              <a:off x="6869504" y="1814005"/>
              <a:ext cx="1002591" cy="25514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900" dirty="0">
                  <a:solidFill>
                    <a:schemeClr val="tx1"/>
                  </a:solidFill>
                </a:rPr>
                <a:t>DMA TRIGGER XBAR</a:t>
              </a:r>
            </a:p>
            <a:p>
              <a:r>
                <a:rPr lang="en-US" sz="900" dirty="0">
                  <a:solidFill>
                    <a:schemeClr val="tx1"/>
                  </a:solidFill>
                </a:rPr>
                <a:t>(176 x 64)</a:t>
              </a:r>
              <a:endParaRPr lang="en-IN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313F4F8-D01F-431F-8FD5-1854CD7798E4}"/>
                </a:ext>
              </a:extLst>
            </p:cNvPr>
            <p:cNvSpPr/>
            <p:nvPr/>
          </p:nvSpPr>
          <p:spPr>
            <a:xfrm>
              <a:off x="3528228" y="1814005"/>
              <a:ext cx="795140" cy="31635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900" dirty="0">
                  <a:solidFill>
                    <a:schemeClr val="tx1"/>
                  </a:solidFill>
                </a:rPr>
                <a:t>GPIO INT XBAR</a:t>
              </a:r>
            </a:p>
            <a:p>
              <a:r>
                <a:rPr lang="en-US" sz="900" dirty="0">
                  <a:solidFill>
                    <a:schemeClr val="tx1"/>
                  </a:solidFill>
                </a:rPr>
                <a:t>(180 x 30)</a:t>
              </a:r>
            </a:p>
          </p:txBody>
        </p:sp>
        <p:sp>
          <p:nvSpPr>
            <p:cNvPr id="50" name="Arrow: Up 49">
              <a:extLst>
                <a:ext uri="{FF2B5EF4-FFF2-40B4-BE49-F238E27FC236}">
                  <a16:creationId xmlns:a16="http://schemas.microsoft.com/office/drawing/2014/main" id="{3772B5D9-A20F-481C-81C6-0D755A62AA9B}"/>
                </a:ext>
              </a:extLst>
            </p:cNvPr>
            <p:cNvSpPr/>
            <p:nvPr/>
          </p:nvSpPr>
          <p:spPr>
            <a:xfrm rot="5400000">
              <a:off x="5581771" y="641239"/>
              <a:ext cx="21540" cy="2538348"/>
            </a:xfrm>
            <a:prstGeom prst="upArrow">
              <a:avLst/>
            </a:prstGeom>
            <a:solidFill>
              <a:srgbClr val="D00404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9395899-0750-4836-85FE-5E7E0D6B1306}"/>
                </a:ext>
              </a:extLst>
            </p:cNvPr>
            <p:cNvSpPr/>
            <p:nvPr/>
          </p:nvSpPr>
          <p:spPr>
            <a:xfrm>
              <a:off x="5206716" y="3517874"/>
              <a:ext cx="702778" cy="28314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900" dirty="0">
                  <a:solidFill>
                    <a:schemeClr val="tx1"/>
                  </a:solidFill>
                </a:rPr>
                <a:t>ICSS XBAR</a:t>
              </a:r>
            </a:p>
            <a:p>
              <a:r>
                <a:rPr lang="en-US" sz="900" dirty="0">
                  <a:solidFill>
                    <a:schemeClr val="tx1"/>
                  </a:solidFill>
                </a:rPr>
                <a:t>(59 x 16)</a:t>
              </a:r>
            </a:p>
          </p:txBody>
        </p:sp>
        <p:sp>
          <p:nvSpPr>
            <p:cNvPr id="52" name="Arrow: Up 51">
              <a:extLst>
                <a:ext uri="{FF2B5EF4-FFF2-40B4-BE49-F238E27FC236}">
                  <a16:creationId xmlns:a16="http://schemas.microsoft.com/office/drawing/2014/main" id="{FCABC788-D24A-40F3-A3B6-356035B23B19}"/>
                </a:ext>
              </a:extLst>
            </p:cNvPr>
            <p:cNvSpPr/>
            <p:nvPr/>
          </p:nvSpPr>
          <p:spPr>
            <a:xfrm rot="5400000" flipH="1">
              <a:off x="4748526" y="3279509"/>
              <a:ext cx="33699" cy="849741"/>
            </a:xfrm>
            <a:prstGeom prst="upArrow">
              <a:avLst/>
            </a:prstGeom>
            <a:solidFill>
              <a:srgbClr val="D00404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E918EAD-5A8C-4363-80F5-3307981A7EA9}"/>
                </a:ext>
              </a:extLst>
            </p:cNvPr>
            <p:cNvSpPr/>
            <p:nvPr/>
          </p:nvSpPr>
          <p:spPr>
            <a:xfrm>
              <a:off x="4358048" y="1988266"/>
              <a:ext cx="962957" cy="2362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900" dirty="0">
                  <a:solidFill>
                    <a:schemeClr val="tx1"/>
                  </a:solidFill>
                </a:rPr>
                <a:t>DMA XBAR</a:t>
              </a:r>
            </a:p>
            <a:p>
              <a:r>
                <a:rPr lang="en-US" sz="900" dirty="0">
                  <a:solidFill>
                    <a:schemeClr val="tx1"/>
                  </a:solidFill>
                </a:rPr>
                <a:t>(123 x 16)</a:t>
              </a:r>
            </a:p>
          </p:txBody>
        </p:sp>
        <p:sp>
          <p:nvSpPr>
            <p:cNvPr id="54" name="Arrow: Up 53">
              <a:extLst>
                <a:ext uri="{FF2B5EF4-FFF2-40B4-BE49-F238E27FC236}">
                  <a16:creationId xmlns:a16="http://schemas.microsoft.com/office/drawing/2014/main" id="{E684795A-892D-4E9E-94F9-14066012973D}"/>
                </a:ext>
              </a:extLst>
            </p:cNvPr>
            <p:cNvSpPr/>
            <p:nvPr/>
          </p:nvSpPr>
          <p:spPr>
            <a:xfrm rot="5400000">
              <a:off x="6068500" y="1331912"/>
              <a:ext cx="45719" cy="1540711"/>
            </a:xfrm>
            <a:prstGeom prst="upArrow">
              <a:avLst/>
            </a:prstGeom>
            <a:solidFill>
              <a:srgbClr val="D00404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C42E77D-F0FA-4D11-AE79-382289AF7EAB}"/>
                </a:ext>
              </a:extLst>
            </p:cNvPr>
            <p:cNvSpPr/>
            <p:nvPr/>
          </p:nvSpPr>
          <p:spPr>
            <a:xfrm>
              <a:off x="5066353" y="4135569"/>
              <a:ext cx="752188" cy="69859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900" dirty="0">
                  <a:solidFill>
                    <a:schemeClr val="tx1"/>
                  </a:solidFill>
                </a:rPr>
                <a:t>SOC TIMESYNC  XBAR1</a:t>
              </a:r>
            </a:p>
            <a:p>
              <a:r>
                <a:rPr lang="en-US" sz="900" dirty="0">
                  <a:solidFill>
                    <a:schemeClr val="tx1"/>
                  </a:solidFill>
                </a:rPr>
                <a:t>(16 x 26)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1FC67E5-BFF1-4B30-874A-86D73309F68C}"/>
                </a:ext>
              </a:extLst>
            </p:cNvPr>
            <p:cNvSpPr/>
            <p:nvPr/>
          </p:nvSpPr>
          <p:spPr>
            <a:xfrm>
              <a:off x="4358703" y="2258912"/>
              <a:ext cx="954516" cy="3158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900" dirty="0">
                  <a:solidFill>
                    <a:schemeClr val="tx1"/>
                  </a:solidFill>
                </a:rPr>
                <a:t>SOC TIMESYNC XBAR0 (22 x 12)</a:t>
              </a:r>
            </a:p>
          </p:txBody>
        </p:sp>
        <p:sp>
          <p:nvSpPr>
            <p:cNvPr id="60" name="Arrow: Up 59">
              <a:extLst>
                <a:ext uri="{FF2B5EF4-FFF2-40B4-BE49-F238E27FC236}">
                  <a16:creationId xmlns:a16="http://schemas.microsoft.com/office/drawing/2014/main" id="{9F8A3DCD-7BAC-4001-98BD-369C45AEDDD2}"/>
                </a:ext>
              </a:extLst>
            </p:cNvPr>
            <p:cNvSpPr/>
            <p:nvPr/>
          </p:nvSpPr>
          <p:spPr>
            <a:xfrm rot="5400000">
              <a:off x="6325293" y="3785704"/>
              <a:ext cx="25231" cy="1028915"/>
            </a:xfrm>
            <a:prstGeom prst="upArrow">
              <a:avLst/>
            </a:prstGeom>
            <a:solidFill>
              <a:srgbClr val="D00404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Arrow: Up 60">
              <a:extLst>
                <a:ext uri="{FF2B5EF4-FFF2-40B4-BE49-F238E27FC236}">
                  <a16:creationId xmlns:a16="http://schemas.microsoft.com/office/drawing/2014/main" id="{DE729E94-E896-4DB2-B32B-1B2E0B837053}"/>
                </a:ext>
              </a:extLst>
            </p:cNvPr>
            <p:cNvSpPr/>
            <p:nvPr/>
          </p:nvSpPr>
          <p:spPr>
            <a:xfrm rot="5400000">
              <a:off x="6075916" y="1540116"/>
              <a:ext cx="21540" cy="1531359"/>
            </a:xfrm>
            <a:prstGeom prst="upArrow">
              <a:avLst/>
            </a:prstGeom>
            <a:solidFill>
              <a:srgbClr val="D00404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0FE11E7-3C4A-4BA5-B7C4-202FB36DCB42}"/>
                </a:ext>
              </a:extLst>
            </p:cNvPr>
            <p:cNvSpPr/>
            <p:nvPr/>
          </p:nvSpPr>
          <p:spPr>
            <a:xfrm>
              <a:off x="5215125" y="3109140"/>
              <a:ext cx="688470" cy="24079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900" dirty="0">
                  <a:solidFill>
                    <a:schemeClr val="tx1"/>
                  </a:solidFill>
                </a:rPr>
                <a:t>EPWM XBAR (</a:t>
              </a:r>
              <a:r>
                <a:rPr lang="en-AS" sz="900" dirty="0">
                  <a:solidFill>
                    <a:schemeClr val="tx1"/>
                  </a:solidFill>
                </a:rPr>
                <a:t>241</a:t>
              </a:r>
              <a:r>
                <a:rPr lang="en-US" sz="900" dirty="0">
                  <a:solidFill>
                    <a:schemeClr val="tx1"/>
                  </a:solidFill>
                </a:rPr>
                <a:t> x 30)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9505115-E406-4929-9458-98BFB10DFC58}"/>
                </a:ext>
              </a:extLst>
            </p:cNvPr>
            <p:cNvSpPr/>
            <p:nvPr/>
          </p:nvSpPr>
          <p:spPr>
            <a:xfrm>
              <a:off x="4354780" y="3010835"/>
              <a:ext cx="671963" cy="5523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900" dirty="0">
                  <a:solidFill>
                    <a:schemeClr val="tx1"/>
                  </a:solidFill>
                </a:rPr>
                <a:t>INPUT XBAR (176 x 32)</a:t>
              </a:r>
            </a:p>
          </p:txBody>
        </p:sp>
        <p:sp>
          <p:nvSpPr>
            <p:cNvPr id="64" name="Arrow: Up 63">
              <a:extLst>
                <a:ext uri="{FF2B5EF4-FFF2-40B4-BE49-F238E27FC236}">
                  <a16:creationId xmlns:a16="http://schemas.microsoft.com/office/drawing/2014/main" id="{493BD2A7-B85A-4543-9B14-BAEE9C101D88}"/>
                </a:ext>
              </a:extLst>
            </p:cNvPr>
            <p:cNvSpPr/>
            <p:nvPr/>
          </p:nvSpPr>
          <p:spPr>
            <a:xfrm rot="5400000">
              <a:off x="5100157" y="3147630"/>
              <a:ext cx="37019" cy="178991"/>
            </a:xfrm>
            <a:prstGeom prst="upArrow">
              <a:avLst/>
            </a:prstGeom>
            <a:solidFill>
              <a:srgbClr val="D00404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CCC6FD8-E8E9-4D6F-919C-00DA2874EFD5}"/>
                </a:ext>
              </a:extLst>
            </p:cNvPr>
            <p:cNvSpPr/>
            <p:nvPr/>
          </p:nvSpPr>
          <p:spPr>
            <a:xfrm>
              <a:off x="5066351" y="3850225"/>
              <a:ext cx="752189" cy="2408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900" dirty="0">
                  <a:solidFill>
                    <a:schemeClr val="tx1"/>
                  </a:solidFill>
                </a:rPr>
                <a:t>OUTPUT XBAR (280 x 16)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9DC0BE1-6F9A-4B91-B9FE-DCA3E7E8BB69}"/>
                </a:ext>
              </a:extLst>
            </p:cNvPr>
            <p:cNvSpPr/>
            <p:nvPr/>
          </p:nvSpPr>
          <p:spPr>
            <a:xfrm>
              <a:off x="4361009" y="3864950"/>
              <a:ext cx="558114" cy="4639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900" dirty="0">
                  <a:solidFill>
                    <a:schemeClr val="tx1"/>
                  </a:solidFill>
                </a:rPr>
                <a:t>EPWM SYNCOUT XBAR</a:t>
              </a:r>
            </a:p>
            <a:p>
              <a:r>
                <a:rPr lang="en-US" sz="900" dirty="0">
                  <a:solidFill>
                    <a:schemeClr val="tx1"/>
                  </a:solidFill>
                </a:rPr>
                <a:t>(32 x 4)</a:t>
              </a:r>
            </a:p>
          </p:txBody>
        </p:sp>
        <p:sp>
          <p:nvSpPr>
            <p:cNvPr id="67" name="Arrow: Up 66">
              <a:extLst>
                <a:ext uri="{FF2B5EF4-FFF2-40B4-BE49-F238E27FC236}">
                  <a16:creationId xmlns:a16="http://schemas.microsoft.com/office/drawing/2014/main" id="{996782F6-305E-415F-AC9F-ED6E8ED9195B}"/>
                </a:ext>
              </a:extLst>
            </p:cNvPr>
            <p:cNvSpPr/>
            <p:nvPr/>
          </p:nvSpPr>
          <p:spPr>
            <a:xfrm rot="5400000" flipH="1">
              <a:off x="4982581" y="3872237"/>
              <a:ext cx="28388" cy="118806"/>
            </a:xfrm>
            <a:prstGeom prst="upArrow">
              <a:avLst/>
            </a:prstGeom>
            <a:solidFill>
              <a:srgbClr val="D00404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 dirty="0">
                <a:solidFill>
                  <a:schemeClr val="tx1"/>
                </a:solidFill>
              </a:endParaRPr>
            </a:p>
          </p:txBody>
        </p:sp>
        <p:sp>
          <p:nvSpPr>
            <p:cNvPr id="21" name="Arrow: Up 20">
              <a:extLst>
                <a:ext uri="{FF2B5EF4-FFF2-40B4-BE49-F238E27FC236}">
                  <a16:creationId xmlns:a16="http://schemas.microsoft.com/office/drawing/2014/main" id="{06B6AEFA-6E13-4FFA-A732-497DD428A54F}"/>
                </a:ext>
              </a:extLst>
            </p:cNvPr>
            <p:cNvSpPr/>
            <p:nvPr/>
          </p:nvSpPr>
          <p:spPr>
            <a:xfrm rot="5400000">
              <a:off x="4687019" y="4084501"/>
              <a:ext cx="23956" cy="720230"/>
            </a:xfrm>
            <a:prstGeom prst="upArrow">
              <a:avLst/>
            </a:prstGeom>
            <a:solidFill>
              <a:srgbClr val="D00404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36F2EE3-5D39-478E-BA05-CBD3FD69DC0C}"/>
                </a:ext>
              </a:extLst>
            </p:cNvPr>
            <p:cNvSpPr/>
            <p:nvPr/>
          </p:nvSpPr>
          <p:spPr>
            <a:xfrm>
              <a:off x="3527593" y="5023116"/>
              <a:ext cx="1009417" cy="21540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900" dirty="0">
                  <a:solidFill>
                    <a:schemeClr val="tx1"/>
                  </a:solidFill>
                </a:rPr>
                <a:t>INT XBAR (128 x 32)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C661EBC-52B4-4D62-B8EF-E33DBBDE84D1}"/>
                </a:ext>
              </a:extLst>
            </p:cNvPr>
            <p:cNvSpPr/>
            <p:nvPr/>
          </p:nvSpPr>
          <p:spPr>
            <a:xfrm>
              <a:off x="4351540" y="2616930"/>
              <a:ext cx="961426" cy="1740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900" dirty="0">
                  <a:solidFill>
                    <a:schemeClr val="tx1"/>
                  </a:solidFill>
                </a:rPr>
                <a:t>ICL XBAR (</a:t>
              </a:r>
              <a:r>
                <a:rPr lang="en-AS" sz="900" dirty="0">
                  <a:solidFill>
                    <a:schemeClr val="tx1"/>
                  </a:solidFill>
                </a:rPr>
                <a:t>96</a:t>
              </a:r>
              <a:r>
                <a:rPr lang="en-US" sz="900" dirty="0">
                  <a:solidFill>
                    <a:schemeClr val="tx1"/>
                  </a:solidFill>
                </a:rPr>
                <a:t> x 16)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BD99BB7-7705-4EF1-A1F2-C5EC230DB5B9}"/>
                </a:ext>
              </a:extLst>
            </p:cNvPr>
            <p:cNvSpPr/>
            <p:nvPr/>
          </p:nvSpPr>
          <p:spPr>
            <a:xfrm>
              <a:off x="4347669" y="2823551"/>
              <a:ext cx="962957" cy="1599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900" dirty="0">
                  <a:solidFill>
                    <a:schemeClr val="tx1"/>
                  </a:solidFill>
                </a:rPr>
                <a:t>MDL XBAR (</a:t>
              </a:r>
              <a:r>
                <a:rPr lang="en-AS" sz="900" dirty="0">
                  <a:solidFill>
                    <a:schemeClr val="tx1"/>
                  </a:solidFill>
                </a:rPr>
                <a:t>96</a:t>
              </a:r>
              <a:r>
                <a:rPr lang="en-US" sz="900" dirty="0">
                  <a:solidFill>
                    <a:schemeClr val="tx1"/>
                  </a:solidFill>
                </a:rPr>
                <a:t> x 16)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9B53619-6CE1-4390-BDF7-96B1BE0D5AD6}"/>
                </a:ext>
              </a:extLst>
            </p:cNvPr>
            <p:cNvSpPr txBox="1"/>
            <p:nvPr/>
          </p:nvSpPr>
          <p:spPr>
            <a:xfrm>
              <a:off x="4537010" y="4092279"/>
              <a:ext cx="892007" cy="14627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x4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D475057-65BF-4959-9267-DDE797727A72}"/>
                </a:ext>
              </a:extLst>
            </p:cNvPr>
            <p:cNvSpPr txBox="1"/>
            <p:nvPr/>
          </p:nvSpPr>
          <p:spPr>
            <a:xfrm>
              <a:off x="5043145" y="1742763"/>
              <a:ext cx="892007" cy="14627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x4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F6F114D-7BE0-4F2F-9777-ED22D28E8A00}"/>
                </a:ext>
              </a:extLst>
            </p:cNvPr>
            <p:cNvSpPr txBox="1"/>
            <p:nvPr/>
          </p:nvSpPr>
          <p:spPr>
            <a:xfrm>
              <a:off x="5699032" y="4153130"/>
              <a:ext cx="892007" cy="14627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x2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EB2AF2D-CB98-4598-A9F6-883CCDCF0394}"/>
                </a:ext>
              </a:extLst>
            </p:cNvPr>
            <p:cNvSpPr txBox="1"/>
            <p:nvPr/>
          </p:nvSpPr>
          <p:spPr>
            <a:xfrm>
              <a:off x="5350988" y="2164570"/>
              <a:ext cx="895191" cy="14627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x2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EEFBFCE-70FD-40C8-810B-C9A6B476BD82}"/>
                </a:ext>
              </a:extLst>
            </p:cNvPr>
            <p:cNvSpPr txBox="1"/>
            <p:nvPr/>
          </p:nvSpPr>
          <p:spPr>
            <a:xfrm>
              <a:off x="5364173" y="1946713"/>
              <a:ext cx="892007" cy="14627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x16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1D37AAB-71FE-46F7-A008-BFDF7393B4EE}"/>
                </a:ext>
              </a:extLst>
            </p:cNvPr>
            <p:cNvSpPr txBox="1"/>
            <p:nvPr/>
          </p:nvSpPr>
          <p:spPr>
            <a:xfrm>
              <a:off x="4271158" y="4292694"/>
              <a:ext cx="892007" cy="14627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x6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9DD395A-F397-47C5-8101-CE523353242E}"/>
                </a:ext>
              </a:extLst>
            </p:cNvPr>
            <p:cNvSpPr/>
            <p:nvPr/>
          </p:nvSpPr>
          <p:spPr>
            <a:xfrm>
              <a:off x="6824449" y="4655282"/>
              <a:ext cx="1052626" cy="590621"/>
            </a:xfrm>
            <a:prstGeom prst="rect">
              <a:avLst/>
            </a:prstGeom>
            <a:solidFill>
              <a:srgbClr val="D00404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VIM</a:t>
              </a:r>
            </a:p>
          </p:txBody>
        </p:sp>
        <p:sp>
          <p:nvSpPr>
            <p:cNvPr id="31" name="Arrow: Up 30">
              <a:extLst>
                <a:ext uri="{FF2B5EF4-FFF2-40B4-BE49-F238E27FC236}">
                  <a16:creationId xmlns:a16="http://schemas.microsoft.com/office/drawing/2014/main" id="{F59F26A3-381D-49E8-95CE-FDCA942286E3}"/>
                </a:ext>
              </a:extLst>
            </p:cNvPr>
            <p:cNvSpPr/>
            <p:nvPr/>
          </p:nvSpPr>
          <p:spPr>
            <a:xfrm rot="5400000">
              <a:off x="5559961" y="3656895"/>
              <a:ext cx="23112" cy="2496299"/>
            </a:xfrm>
            <a:prstGeom prst="upArrow">
              <a:avLst/>
            </a:prstGeom>
            <a:solidFill>
              <a:srgbClr val="D00404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Arrow: Up 31">
              <a:extLst>
                <a:ext uri="{FF2B5EF4-FFF2-40B4-BE49-F238E27FC236}">
                  <a16:creationId xmlns:a16="http://schemas.microsoft.com/office/drawing/2014/main" id="{1A6B24D3-1EAD-460D-A677-6A08C85AFF2C}"/>
                </a:ext>
              </a:extLst>
            </p:cNvPr>
            <p:cNvSpPr/>
            <p:nvPr/>
          </p:nvSpPr>
          <p:spPr>
            <a:xfrm rot="5400000">
              <a:off x="5664683" y="3998496"/>
              <a:ext cx="30975" cy="2254785"/>
            </a:xfrm>
            <a:prstGeom prst="upArrow">
              <a:avLst/>
            </a:prstGeom>
            <a:solidFill>
              <a:srgbClr val="D00404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Arrow: Up 34">
              <a:extLst>
                <a:ext uri="{FF2B5EF4-FFF2-40B4-BE49-F238E27FC236}">
                  <a16:creationId xmlns:a16="http://schemas.microsoft.com/office/drawing/2014/main" id="{8130EC37-5A33-47C6-8E43-35373534466E}"/>
                </a:ext>
              </a:extLst>
            </p:cNvPr>
            <p:cNvSpPr/>
            <p:nvPr/>
          </p:nvSpPr>
          <p:spPr>
            <a:xfrm rot="5400000">
              <a:off x="6297487" y="4252281"/>
              <a:ext cx="31165" cy="988988"/>
            </a:xfrm>
            <a:prstGeom prst="upArrow">
              <a:avLst/>
            </a:prstGeom>
            <a:solidFill>
              <a:srgbClr val="D00404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2583F11-3880-4A6E-B84B-39505A778842}"/>
                </a:ext>
              </a:extLst>
            </p:cNvPr>
            <p:cNvSpPr txBox="1"/>
            <p:nvPr/>
          </p:nvSpPr>
          <p:spPr>
            <a:xfrm>
              <a:off x="4309195" y="4758323"/>
              <a:ext cx="892007" cy="14627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x16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74AB595-6ECD-4FD0-BB8C-D1BE54739A3D}"/>
                </a:ext>
              </a:extLst>
            </p:cNvPr>
            <p:cNvSpPr/>
            <p:nvPr/>
          </p:nvSpPr>
          <p:spPr>
            <a:xfrm>
              <a:off x="8161921" y="2556853"/>
              <a:ext cx="548467" cy="774074"/>
            </a:xfrm>
            <a:prstGeom prst="rect">
              <a:avLst/>
            </a:prstGeom>
            <a:solidFill>
              <a:srgbClr val="D00404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EDMA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0ED6D07-D11E-4DCD-9172-8843CE89D6DE}"/>
                </a:ext>
              </a:extLst>
            </p:cNvPr>
            <p:cNvSpPr txBox="1"/>
            <p:nvPr/>
          </p:nvSpPr>
          <p:spPr>
            <a:xfrm>
              <a:off x="7556000" y="2751904"/>
              <a:ext cx="895191" cy="14627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x64</a:t>
              </a:r>
            </a:p>
          </p:txBody>
        </p:sp>
        <p:sp>
          <p:nvSpPr>
            <p:cNvPr id="39" name="Arrow: Up 38">
              <a:extLst>
                <a:ext uri="{FF2B5EF4-FFF2-40B4-BE49-F238E27FC236}">
                  <a16:creationId xmlns:a16="http://schemas.microsoft.com/office/drawing/2014/main" id="{1F6270FF-DBE8-4687-A3E8-1B54AEE2F020}"/>
                </a:ext>
              </a:extLst>
            </p:cNvPr>
            <p:cNvSpPr/>
            <p:nvPr/>
          </p:nvSpPr>
          <p:spPr>
            <a:xfrm rot="5400000">
              <a:off x="8000718" y="2767068"/>
              <a:ext cx="32581" cy="274247"/>
            </a:xfrm>
            <a:prstGeom prst="upArrow">
              <a:avLst/>
            </a:prstGeom>
            <a:solidFill>
              <a:srgbClr val="D00404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8581FEF-77E7-4221-AEAB-23F1772BD272}"/>
                </a:ext>
              </a:extLst>
            </p:cNvPr>
            <p:cNvSpPr/>
            <p:nvPr/>
          </p:nvSpPr>
          <p:spPr>
            <a:xfrm>
              <a:off x="6819667" y="4415151"/>
              <a:ext cx="1052849" cy="203603"/>
            </a:xfrm>
            <a:prstGeom prst="rect">
              <a:avLst/>
            </a:prstGeom>
            <a:solidFill>
              <a:srgbClr val="D00404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CPSW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ADF3229-1E1F-46C7-82DD-893FFACE42CC}"/>
                </a:ext>
              </a:extLst>
            </p:cNvPr>
            <p:cNvSpPr txBox="1"/>
            <p:nvPr/>
          </p:nvSpPr>
          <p:spPr>
            <a:xfrm>
              <a:off x="5707334" y="4370860"/>
              <a:ext cx="892007" cy="14627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x8</a:t>
              </a:r>
            </a:p>
          </p:txBody>
        </p:sp>
        <p:sp>
          <p:nvSpPr>
            <p:cNvPr id="42" name="Arrow: Up 41">
              <a:extLst>
                <a:ext uri="{FF2B5EF4-FFF2-40B4-BE49-F238E27FC236}">
                  <a16:creationId xmlns:a16="http://schemas.microsoft.com/office/drawing/2014/main" id="{62F55402-631C-45CA-A724-3A85C6B16DBD}"/>
                </a:ext>
              </a:extLst>
            </p:cNvPr>
            <p:cNvSpPr/>
            <p:nvPr/>
          </p:nvSpPr>
          <p:spPr>
            <a:xfrm rot="5400000">
              <a:off x="6300626" y="4027396"/>
              <a:ext cx="26782" cy="990954"/>
            </a:xfrm>
            <a:prstGeom prst="upArrow">
              <a:avLst/>
            </a:prstGeom>
            <a:solidFill>
              <a:srgbClr val="D00404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99D8595-0089-47AB-91F8-C37EE607FEB3}"/>
                </a:ext>
              </a:extLst>
            </p:cNvPr>
            <p:cNvSpPr txBox="1"/>
            <p:nvPr/>
          </p:nvSpPr>
          <p:spPr>
            <a:xfrm>
              <a:off x="5752779" y="4589566"/>
              <a:ext cx="892007" cy="14627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x16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1B2E092-2707-4D93-BAE3-73D13F92CF84}"/>
                </a:ext>
              </a:extLst>
            </p:cNvPr>
            <p:cNvSpPr/>
            <p:nvPr/>
          </p:nvSpPr>
          <p:spPr>
            <a:xfrm>
              <a:off x="6470557" y="3281440"/>
              <a:ext cx="372996" cy="910479"/>
            </a:xfrm>
            <a:prstGeom prst="rect">
              <a:avLst/>
            </a:prstGeom>
            <a:solidFill>
              <a:srgbClr val="D00404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ICSS</a:t>
              </a:r>
            </a:p>
          </p:txBody>
        </p:sp>
        <p:sp>
          <p:nvSpPr>
            <p:cNvPr id="45" name="Arrow: Up 44">
              <a:extLst>
                <a:ext uri="{FF2B5EF4-FFF2-40B4-BE49-F238E27FC236}">
                  <a16:creationId xmlns:a16="http://schemas.microsoft.com/office/drawing/2014/main" id="{0D850A71-41F4-482E-BC13-7501B3AD7C50}"/>
                </a:ext>
              </a:extLst>
            </p:cNvPr>
            <p:cNvSpPr/>
            <p:nvPr/>
          </p:nvSpPr>
          <p:spPr>
            <a:xfrm rot="5400000">
              <a:off x="6125764" y="3860137"/>
              <a:ext cx="31274" cy="625374"/>
            </a:xfrm>
            <a:prstGeom prst="upArrow">
              <a:avLst/>
            </a:prstGeom>
            <a:solidFill>
              <a:srgbClr val="D00404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EF19DB2-B28F-49ED-9E87-D1DD61CAC636}"/>
                </a:ext>
              </a:extLst>
            </p:cNvPr>
            <p:cNvSpPr txBox="1"/>
            <p:nvPr/>
          </p:nvSpPr>
          <p:spPr>
            <a:xfrm>
              <a:off x="5700819" y="4027606"/>
              <a:ext cx="892007" cy="14627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x8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6C78B4F-DEBE-433B-B19B-FB66934DFC55}"/>
                </a:ext>
              </a:extLst>
            </p:cNvPr>
            <p:cNvSpPr txBox="1"/>
            <p:nvPr/>
          </p:nvSpPr>
          <p:spPr>
            <a:xfrm>
              <a:off x="5721799" y="3520923"/>
              <a:ext cx="895191" cy="14627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x16</a:t>
              </a:r>
            </a:p>
          </p:txBody>
        </p:sp>
        <p:sp>
          <p:nvSpPr>
            <p:cNvPr id="71" name="Arrow: Up 70">
              <a:extLst>
                <a:ext uri="{FF2B5EF4-FFF2-40B4-BE49-F238E27FC236}">
                  <a16:creationId xmlns:a16="http://schemas.microsoft.com/office/drawing/2014/main" id="{B0AA699C-474F-41C4-B37B-8CC11D9C2CBF}"/>
                </a:ext>
              </a:extLst>
            </p:cNvPr>
            <p:cNvSpPr/>
            <p:nvPr/>
          </p:nvSpPr>
          <p:spPr>
            <a:xfrm rot="5400000">
              <a:off x="6173531" y="3421430"/>
              <a:ext cx="33658" cy="527456"/>
            </a:xfrm>
            <a:prstGeom prst="upArrow">
              <a:avLst/>
            </a:prstGeom>
            <a:solidFill>
              <a:srgbClr val="D00404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96D0BD1-BBDC-4803-B5A3-70C7D0528CF6}"/>
                </a:ext>
              </a:extLst>
            </p:cNvPr>
            <p:cNvSpPr/>
            <p:nvPr/>
          </p:nvSpPr>
          <p:spPr>
            <a:xfrm>
              <a:off x="6376291" y="2352416"/>
              <a:ext cx="467262" cy="137226"/>
            </a:xfrm>
            <a:prstGeom prst="rect">
              <a:avLst/>
            </a:prstGeom>
            <a:solidFill>
              <a:srgbClr val="D00404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RTI</a:t>
              </a:r>
            </a:p>
          </p:txBody>
        </p:sp>
        <p:sp>
          <p:nvSpPr>
            <p:cNvPr id="73" name="Arrow: Up 72">
              <a:extLst>
                <a:ext uri="{FF2B5EF4-FFF2-40B4-BE49-F238E27FC236}">
                  <a16:creationId xmlns:a16="http://schemas.microsoft.com/office/drawing/2014/main" id="{70ED0239-F1AE-4B44-A16E-4F8CB9814F81}"/>
                </a:ext>
              </a:extLst>
            </p:cNvPr>
            <p:cNvSpPr/>
            <p:nvPr/>
          </p:nvSpPr>
          <p:spPr>
            <a:xfrm rot="5400000">
              <a:off x="5828345" y="1913731"/>
              <a:ext cx="25917" cy="1040593"/>
            </a:xfrm>
            <a:prstGeom prst="upArrow">
              <a:avLst/>
            </a:prstGeom>
            <a:solidFill>
              <a:srgbClr val="D00404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 dirty="0">
                <a:solidFill>
                  <a:schemeClr val="tx1"/>
                </a:solidFill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E79FCD2-A750-4BDE-B844-958A09E6DFA5}"/>
                </a:ext>
              </a:extLst>
            </p:cNvPr>
            <p:cNvSpPr/>
            <p:nvPr/>
          </p:nvSpPr>
          <p:spPr>
            <a:xfrm>
              <a:off x="6372560" y="2522706"/>
              <a:ext cx="471560" cy="728091"/>
            </a:xfrm>
            <a:prstGeom prst="rect">
              <a:avLst/>
            </a:prstGeom>
            <a:solidFill>
              <a:srgbClr val="D00404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EPWM</a:t>
              </a:r>
            </a:p>
          </p:txBody>
        </p:sp>
        <p:sp>
          <p:nvSpPr>
            <p:cNvPr id="75" name="Arrow: Up 74">
              <a:extLst>
                <a:ext uri="{FF2B5EF4-FFF2-40B4-BE49-F238E27FC236}">
                  <a16:creationId xmlns:a16="http://schemas.microsoft.com/office/drawing/2014/main" id="{72118B8C-A6C5-4648-8A39-4919EB85CF28}"/>
                </a:ext>
              </a:extLst>
            </p:cNvPr>
            <p:cNvSpPr/>
            <p:nvPr/>
          </p:nvSpPr>
          <p:spPr>
            <a:xfrm rot="5400000" flipH="1">
              <a:off x="5831945" y="2034353"/>
              <a:ext cx="21540" cy="1025829"/>
            </a:xfrm>
            <a:prstGeom prst="upArrow">
              <a:avLst/>
            </a:prstGeom>
            <a:solidFill>
              <a:srgbClr val="D00404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 dirty="0">
                <a:solidFill>
                  <a:schemeClr val="tx1"/>
                </a:solidFill>
              </a:endParaRPr>
            </a:p>
          </p:txBody>
        </p:sp>
        <p:sp>
          <p:nvSpPr>
            <p:cNvPr id="78" name="Arrow: Up 77">
              <a:extLst>
                <a:ext uri="{FF2B5EF4-FFF2-40B4-BE49-F238E27FC236}">
                  <a16:creationId xmlns:a16="http://schemas.microsoft.com/office/drawing/2014/main" id="{60AD123E-D22C-46CD-A106-1D6C5B29916C}"/>
                </a:ext>
              </a:extLst>
            </p:cNvPr>
            <p:cNvSpPr/>
            <p:nvPr/>
          </p:nvSpPr>
          <p:spPr>
            <a:xfrm rot="5400000">
              <a:off x="5811860" y="2151816"/>
              <a:ext cx="45719" cy="1048190"/>
            </a:xfrm>
            <a:prstGeom prst="upArrow">
              <a:avLst/>
            </a:prstGeom>
            <a:solidFill>
              <a:srgbClr val="D00404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 dirty="0">
                <a:solidFill>
                  <a:schemeClr val="tx1"/>
                </a:solidFill>
              </a:endParaRPr>
            </a:p>
          </p:txBody>
        </p:sp>
        <p:sp>
          <p:nvSpPr>
            <p:cNvPr id="79" name="Arrow: Up 78">
              <a:extLst>
                <a:ext uri="{FF2B5EF4-FFF2-40B4-BE49-F238E27FC236}">
                  <a16:creationId xmlns:a16="http://schemas.microsoft.com/office/drawing/2014/main" id="{19574269-4618-4920-A347-0F381273FBED}"/>
                </a:ext>
              </a:extLst>
            </p:cNvPr>
            <p:cNvSpPr/>
            <p:nvPr/>
          </p:nvSpPr>
          <p:spPr>
            <a:xfrm rot="5400000">
              <a:off x="6115459" y="2963784"/>
              <a:ext cx="32084" cy="444014"/>
            </a:xfrm>
            <a:prstGeom prst="upArrow">
              <a:avLst/>
            </a:prstGeom>
            <a:solidFill>
              <a:srgbClr val="D00404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Arrow: Up 81">
              <a:extLst>
                <a:ext uri="{FF2B5EF4-FFF2-40B4-BE49-F238E27FC236}">
                  <a16:creationId xmlns:a16="http://schemas.microsoft.com/office/drawing/2014/main" id="{A1806CB8-1786-47CE-91E4-FBCFA07BF93B}"/>
                </a:ext>
              </a:extLst>
            </p:cNvPr>
            <p:cNvSpPr/>
            <p:nvPr/>
          </p:nvSpPr>
          <p:spPr>
            <a:xfrm rot="5400000">
              <a:off x="6172867" y="3046098"/>
              <a:ext cx="27019" cy="541561"/>
            </a:xfrm>
            <a:prstGeom prst="upArrow">
              <a:avLst/>
            </a:prstGeom>
            <a:solidFill>
              <a:srgbClr val="D00404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3667EADB-6742-4A1E-8826-0E8303ECF4EE}"/>
                </a:ext>
              </a:extLst>
            </p:cNvPr>
            <p:cNvSpPr/>
            <p:nvPr/>
          </p:nvSpPr>
          <p:spPr>
            <a:xfrm>
              <a:off x="6017208" y="3765205"/>
              <a:ext cx="402925" cy="240820"/>
            </a:xfrm>
            <a:prstGeom prst="rect">
              <a:avLst/>
            </a:prstGeom>
            <a:solidFill>
              <a:srgbClr val="D00404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GPIO MUX</a:t>
              </a:r>
            </a:p>
          </p:txBody>
        </p:sp>
        <p:sp>
          <p:nvSpPr>
            <p:cNvPr id="85" name="Arrow: Up 84">
              <a:extLst>
                <a:ext uri="{FF2B5EF4-FFF2-40B4-BE49-F238E27FC236}">
                  <a16:creationId xmlns:a16="http://schemas.microsoft.com/office/drawing/2014/main" id="{B6921A52-4C29-414F-8911-C845AD707373}"/>
                </a:ext>
              </a:extLst>
            </p:cNvPr>
            <p:cNvSpPr/>
            <p:nvPr/>
          </p:nvSpPr>
          <p:spPr>
            <a:xfrm rot="5400000">
              <a:off x="5888224" y="3835962"/>
              <a:ext cx="36292" cy="165838"/>
            </a:xfrm>
            <a:prstGeom prst="upArrow">
              <a:avLst/>
            </a:prstGeom>
            <a:solidFill>
              <a:srgbClr val="D00404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 dirty="0">
                <a:solidFill>
                  <a:schemeClr val="tx1"/>
                </a:solidFill>
              </a:endParaRPr>
            </a:p>
          </p:txBody>
        </p:sp>
        <p:sp>
          <p:nvSpPr>
            <p:cNvPr id="86" name="Arrow: Up 85">
              <a:extLst>
                <a:ext uri="{FF2B5EF4-FFF2-40B4-BE49-F238E27FC236}">
                  <a16:creationId xmlns:a16="http://schemas.microsoft.com/office/drawing/2014/main" id="{80FFB795-F161-4D6E-9738-B6F52D5348A2}"/>
                </a:ext>
              </a:extLst>
            </p:cNvPr>
            <p:cNvSpPr/>
            <p:nvPr/>
          </p:nvSpPr>
          <p:spPr>
            <a:xfrm rot="5400000">
              <a:off x="4982212" y="4180804"/>
              <a:ext cx="21540" cy="134979"/>
            </a:xfrm>
            <a:prstGeom prst="upArrow">
              <a:avLst/>
            </a:prstGeom>
            <a:solidFill>
              <a:srgbClr val="D00404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 dirty="0">
                <a:solidFill>
                  <a:schemeClr val="tx1"/>
                </a:solidFill>
              </a:endParaRPr>
            </a:p>
          </p:txBody>
        </p:sp>
        <p:sp>
          <p:nvSpPr>
            <p:cNvPr id="76" name="Arrow: Up 75">
              <a:extLst>
                <a:ext uri="{FF2B5EF4-FFF2-40B4-BE49-F238E27FC236}">
                  <a16:creationId xmlns:a16="http://schemas.microsoft.com/office/drawing/2014/main" id="{74FCA067-4BF6-4FFA-889E-0034128732A7}"/>
                </a:ext>
              </a:extLst>
            </p:cNvPr>
            <p:cNvSpPr/>
            <p:nvPr/>
          </p:nvSpPr>
          <p:spPr>
            <a:xfrm rot="5400000">
              <a:off x="5809739" y="2358595"/>
              <a:ext cx="45719" cy="1048190"/>
            </a:xfrm>
            <a:prstGeom prst="upArrow">
              <a:avLst/>
            </a:prstGeom>
            <a:solidFill>
              <a:srgbClr val="D00404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E5F8695-3E53-4DD1-9948-ECABC53B3131}"/>
                </a:ext>
              </a:extLst>
            </p:cNvPr>
            <p:cNvSpPr txBox="1"/>
            <p:nvPr/>
          </p:nvSpPr>
          <p:spPr>
            <a:xfrm>
              <a:off x="4316155" y="4966785"/>
              <a:ext cx="892007" cy="14627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x32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050BCE2-D06F-4FEF-87FD-CAF1805FF992}"/>
                </a:ext>
              </a:extLst>
            </p:cNvPr>
            <p:cNvSpPr txBox="1"/>
            <p:nvPr/>
          </p:nvSpPr>
          <p:spPr>
            <a:xfrm>
              <a:off x="5474978" y="3759973"/>
              <a:ext cx="892007" cy="14627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x16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177187D-D74C-42F4-A80A-D5EF7A63612D}"/>
                </a:ext>
              </a:extLst>
            </p:cNvPr>
            <p:cNvSpPr txBox="1"/>
            <p:nvPr/>
          </p:nvSpPr>
          <p:spPr>
            <a:xfrm>
              <a:off x="5373637" y="2541021"/>
              <a:ext cx="895191" cy="14627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x16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138C0C4-9A61-47D7-80F2-98390D475474}"/>
                </a:ext>
              </a:extLst>
            </p:cNvPr>
            <p:cNvSpPr txBox="1"/>
            <p:nvPr/>
          </p:nvSpPr>
          <p:spPr>
            <a:xfrm>
              <a:off x="5376772" y="2744384"/>
              <a:ext cx="895191" cy="14627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x16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FAB8DB9-3E26-456D-8A6E-D1F89378469D}"/>
                </a:ext>
              </a:extLst>
            </p:cNvPr>
            <p:cNvSpPr txBox="1"/>
            <p:nvPr/>
          </p:nvSpPr>
          <p:spPr>
            <a:xfrm>
              <a:off x="5359022" y="2406112"/>
              <a:ext cx="895191" cy="14627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x2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C98D0B0-4DAF-48D1-AC9A-F5897E050D73}"/>
                </a:ext>
              </a:extLst>
            </p:cNvPr>
            <p:cNvSpPr txBox="1"/>
            <p:nvPr/>
          </p:nvSpPr>
          <p:spPr>
            <a:xfrm>
              <a:off x="5357550" y="2289757"/>
              <a:ext cx="895191" cy="14627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x8</a:t>
              </a:r>
            </a:p>
          </p:txBody>
        </p:sp>
        <p:sp>
          <p:nvSpPr>
            <p:cNvPr id="90" name="Arrow: Up 89">
              <a:extLst>
                <a:ext uri="{FF2B5EF4-FFF2-40B4-BE49-F238E27FC236}">
                  <a16:creationId xmlns:a16="http://schemas.microsoft.com/office/drawing/2014/main" id="{527CDB2F-656B-4A7B-9C76-36489E7F0691}"/>
                </a:ext>
              </a:extLst>
            </p:cNvPr>
            <p:cNvSpPr/>
            <p:nvPr/>
          </p:nvSpPr>
          <p:spPr>
            <a:xfrm rot="5400000" flipH="1">
              <a:off x="5677721" y="2389050"/>
              <a:ext cx="34167" cy="1317408"/>
            </a:xfrm>
            <a:prstGeom prst="upArrow">
              <a:avLst/>
            </a:prstGeom>
            <a:solidFill>
              <a:srgbClr val="D00404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E456560-B430-45B5-B5CC-910CCC60E2F0}"/>
                </a:ext>
              </a:extLst>
            </p:cNvPr>
            <p:cNvSpPr/>
            <p:nvPr/>
          </p:nvSpPr>
          <p:spPr>
            <a:xfrm>
              <a:off x="6016406" y="3378036"/>
              <a:ext cx="406787" cy="163204"/>
            </a:xfrm>
            <a:prstGeom prst="rect">
              <a:avLst/>
            </a:prstGeom>
            <a:solidFill>
              <a:srgbClr val="D00404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900" dirty="0">
                  <a:solidFill>
                    <a:schemeClr val="bg1"/>
                  </a:solidFill>
                </a:rPr>
                <a:t>ECAP</a:t>
              </a:r>
            </a:p>
          </p:txBody>
        </p:sp>
        <p:sp>
          <p:nvSpPr>
            <p:cNvPr id="93" name="Arrow: Up 92">
              <a:extLst>
                <a:ext uri="{FF2B5EF4-FFF2-40B4-BE49-F238E27FC236}">
                  <a16:creationId xmlns:a16="http://schemas.microsoft.com/office/drawing/2014/main" id="{26007FF3-6B40-4541-A85C-036F55CA5B23}"/>
                </a:ext>
              </a:extLst>
            </p:cNvPr>
            <p:cNvSpPr/>
            <p:nvPr/>
          </p:nvSpPr>
          <p:spPr>
            <a:xfrm rot="5400000" flipH="1">
              <a:off x="5502183" y="2969487"/>
              <a:ext cx="30994" cy="981874"/>
            </a:xfrm>
            <a:prstGeom prst="upArrow">
              <a:avLst/>
            </a:prstGeom>
            <a:solidFill>
              <a:srgbClr val="D00404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56ED61A-0B72-40B3-AC43-A5E59C1AB23A}"/>
                </a:ext>
              </a:extLst>
            </p:cNvPr>
            <p:cNvSpPr txBox="1"/>
            <p:nvPr/>
          </p:nvSpPr>
          <p:spPr>
            <a:xfrm>
              <a:off x="4235898" y="3548238"/>
              <a:ext cx="892007" cy="14627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x4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BD66C4D-CC6B-4F0D-8A59-269C81B016E2}"/>
                </a:ext>
              </a:extLst>
            </p:cNvPr>
            <p:cNvSpPr txBox="1"/>
            <p:nvPr/>
          </p:nvSpPr>
          <p:spPr>
            <a:xfrm>
              <a:off x="4543565" y="3779119"/>
              <a:ext cx="892007" cy="14627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x4</a:t>
              </a:r>
            </a:p>
          </p:txBody>
        </p:sp>
        <p:sp>
          <p:nvSpPr>
            <p:cNvPr id="96" name="Arrow: Up 95">
              <a:extLst>
                <a:ext uri="{FF2B5EF4-FFF2-40B4-BE49-F238E27FC236}">
                  <a16:creationId xmlns:a16="http://schemas.microsoft.com/office/drawing/2014/main" id="{08E1CF99-8BD6-4E68-90FE-B96CCD6FB87D}"/>
                </a:ext>
              </a:extLst>
            </p:cNvPr>
            <p:cNvSpPr/>
            <p:nvPr/>
          </p:nvSpPr>
          <p:spPr>
            <a:xfrm rot="5400000">
              <a:off x="6120926" y="3746050"/>
              <a:ext cx="32326" cy="616751"/>
            </a:xfrm>
            <a:prstGeom prst="upArrow">
              <a:avLst/>
            </a:prstGeom>
            <a:solidFill>
              <a:srgbClr val="D00404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 dirty="0">
                <a:solidFill>
                  <a:schemeClr val="tx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7FCBC6F-D392-4BEA-9872-92C1EA11BECD}"/>
                </a:ext>
              </a:extLst>
            </p:cNvPr>
            <p:cNvSpPr txBox="1"/>
            <p:nvPr/>
          </p:nvSpPr>
          <p:spPr>
            <a:xfrm>
              <a:off x="5469592" y="3908836"/>
              <a:ext cx="892007" cy="14627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x16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89A7297-4CBF-4C46-85B4-2A343171B48A}"/>
                </a:ext>
              </a:extLst>
            </p:cNvPr>
            <p:cNvSpPr txBox="1"/>
            <p:nvPr/>
          </p:nvSpPr>
          <p:spPr>
            <a:xfrm>
              <a:off x="4975739" y="3090591"/>
              <a:ext cx="281982" cy="14627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x32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ED07CEAC-AAD9-46F7-BEE3-C573E6AE6013}"/>
                </a:ext>
              </a:extLst>
            </p:cNvPr>
            <p:cNvSpPr txBox="1"/>
            <p:nvPr/>
          </p:nvSpPr>
          <p:spPr>
            <a:xfrm>
              <a:off x="5081458" y="3313067"/>
              <a:ext cx="895191" cy="14627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x32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EAAFF6B-46C4-46C1-ACE5-262A15C3A39F}"/>
                </a:ext>
              </a:extLst>
            </p:cNvPr>
            <p:cNvSpPr txBox="1"/>
            <p:nvPr/>
          </p:nvSpPr>
          <p:spPr>
            <a:xfrm>
              <a:off x="5672252" y="3044089"/>
              <a:ext cx="895191" cy="14627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x30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94BE918-3E09-43CC-9159-AD9C63381BB2}"/>
                </a:ext>
              </a:extLst>
            </p:cNvPr>
            <p:cNvSpPr txBox="1"/>
            <p:nvPr/>
          </p:nvSpPr>
          <p:spPr>
            <a:xfrm>
              <a:off x="5674422" y="3169887"/>
              <a:ext cx="895191" cy="14627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x30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8DC860E-B2E1-4133-BB0A-7701EDBC00CD}"/>
                </a:ext>
              </a:extLst>
            </p:cNvPr>
            <p:cNvSpPr txBox="1"/>
            <p:nvPr/>
          </p:nvSpPr>
          <p:spPr>
            <a:xfrm>
              <a:off x="5384922" y="2902615"/>
              <a:ext cx="895191" cy="14627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x8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1BCB4C56-7C2A-439B-879E-587565A4ECF0}"/>
              </a:ext>
            </a:extLst>
          </p:cNvPr>
          <p:cNvSpPr txBox="1"/>
          <p:nvPr/>
        </p:nvSpPr>
        <p:spPr>
          <a:xfrm>
            <a:off x="1882916" y="391435"/>
            <a:ext cx="131478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AS" sz="2400" dirty="0"/>
              <a:t>A</a:t>
            </a:r>
            <a:r>
              <a:rPr lang="en-US" sz="2400" dirty="0"/>
              <a:t>M</a:t>
            </a:r>
            <a:r>
              <a:rPr lang="en-AS" sz="2400" dirty="0"/>
              <a:t>263x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4998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9B7696-018A-485F-8976-78FE775E0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23162" y="7799031"/>
            <a:ext cx="3695897" cy="304619"/>
          </a:xfrm>
        </p:spPr>
        <p:txBody>
          <a:bodyPr anchor="ctr"/>
          <a:lstStyle/>
          <a:p>
            <a:pPr>
              <a:defRPr/>
            </a:pPr>
            <a:fld id="{B6C70261-DCF8-4A97-9502-E8EEF2364CDE}" type="slidenum">
              <a:rPr lang="en-US" sz="1600" b="1" smtClean="0"/>
              <a:pPr>
                <a:defRPr/>
              </a:pPr>
              <a:t>3</a:t>
            </a:fld>
            <a:endParaRPr lang="en-US" sz="1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11CA63-E1FE-4F35-AD7C-8B03F9068074}"/>
              </a:ext>
            </a:extLst>
          </p:cNvPr>
          <p:cNvSpPr txBox="1"/>
          <p:nvPr/>
        </p:nvSpPr>
        <p:spPr>
          <a:xfrm>
            <a:off x="8241" y="239753"/>
            <a:ext cx="583042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S" sz="2400" b="1" dirty="0"/>
              <a:t>A</a:t>
            </a:r>
            <a:r>
              <a:rPr lang="en-US" sz="2400" b="1" dirty="0"/>
              <a:t>M</a:t>
            </a:r>
            <a:r>
              <a:rPr lang="en-AS" sz="2400" b="1" dirty="0"/>
              <a:t>263</a:t>
            </a:r>
            <a:r>
              <a:rPr lang="en-US" sz="2400" b="1" dirty="0"/>
              <a:t>P</a:t>
            </a:r>
            <a:r>
              <a:rPr lang="en-AS" sz="2400" b="1" dirty="0"/>
              <a:t>x (updates from </a:t>
            </a:r>
            <a:r>
              <a:rPr lang="en-US" sz="2400" b="1" dirty="0"/>
              <a:t>A</a:t>
            </a:r>
            <a:r>
              <a:rPr lang="en-AS" sz="2400" b="1" dirty="0"/>
              <a:t>M263</a:t>
            </a:r>
            <a:r>
              <a:rPr lang="en-US" sz="2400" b="1" dirty="0"/>
              <a:t>x</a:t>
            </a:r>
            <a:r>
              <a:rPr lang="en-AS" sz="2400" b="1" dirty="0"/>
              <a:t>)</a:t>
            </a:r>
            <a:endParaRPr lang="en-US" sz="2400" b="1" dirty="0"/>
          </a:p>
        </p:txBody>
      </p: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6D071570-D2DB-43F2-B4F4-4A916498C08A}"/>
              </a:ext>
            </a:extLst>
          </p:cNvPr>
          <p:cNvGrpSpPr/>
          <p:nvPr/>
        </p:nvGrpSpPr>
        <p:grpSpPr>
          <a:xfrm>
            <a:off x="2057400" y="1023650"/>
            <a:ext cx="8839200" cy="5681950"/>
            <a:chOff x="2057400" y="1023650"/>
            <a:chExt cx="8839200" cy="5681950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A88B7BBA-9901-4597-928F-D607ADD7CF1D}"/>
                </a:ext>
              </a:extLst>
            </p:cNvPr>
            <p:cNvSpPr/>
            <p:nvPr/>
          </p:nvSpPr>
          <p:spPr>
            <a:xfrm>
              <a:off x="2057400" y="1023650"/>
              <a:ext cx="8839200" cy="56819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2933D98-702F-44A2-A458-42A61088E8B1}"/>
                </a:ext>
              </a:extLst>
            </p:cNvPr>
            <p:cNvSpPr/>
            <p:nvPr/>
          </p:nvSpPr>
          <p:spPr>
            <a:xfrm>
              <a:off x="7905281" y="1204599"/>
              <a:ext cx="1415056" cy="3912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DMA TRIGGER XBAR</a:t>
              </a:r>
            </a:p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(176 x 64)</a:t>
              </a:r>
              <a:endParaRPr lang="en-IN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313F4F8-D01F-431F-8FD5-1854CD7798E4}"/>
                </a:ext>
              </a:extLst>
            </p:cNvPr>
            <p:cNvSpPr/>
            <p:nvPr/>
          </p:nvSpPr>
          <p:spPr>
            <a:xfrm>
              <a:off x="2406740" y="1190796"/>
              <a:ext cx="1122257" cy="485070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GPIO INT XBAR</a:t>
              </a:r>
            </a:p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(180 x 30)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9395899-0750-4836-85FE-5E7E0D6B1306}"/>
                </a:ext>
              </a:extLst>
            </p:cNvPr>
            <p:cNvSpPr/>
            <p:nvPr/>
          </p:nvSpPr>
          <p:spPr>
            <a:xfrm>
              <a:off x="5146598" y="3802179"/>
              <a:ext cx="834734" cy="364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ICSS XBAR</a:t>
              </a:r>
            </a:p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(59 x 16)</a:t>
              </a:r>
            </a:p>
          </p:txBody>
        </p:sp>
        <p:sp>
          <p:nvSpPr>
            <p:cNvPr id="52" name="Arrow: Up 51">
              <a:extLst>
                <a:ext uri="{FF2B5EF4-FFF2-40B4-BE49-F238E27FC236}">
                  <a16:creationId xmlns:a16="http://schemas.microsoft.com/office/drawing/2014/main" id="{FCABC788-D24A-40F3-A3B6-356035B23B19}"/>
                </a:ext>
              </a:extLst>
            </p:cNvPr>
            <p:cNvSpPr/>
            <p:nvPr/>
          </p:nvSpPr>
          <p:spPr>
            <a:xfrm rot="5400000" flipH="1">
              <a:off x="4319349" y="3269730"/>
              <a:ext cx="56236" cy="1598258"/>
            </a:xfrm>
            <a:prstGeom prst="upArrow">
              <a:avLst/>
            </a:prstGeom>
            <a:solidFill>
              <a:srgbClr val="D00404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E918EAD-5A8C-4363-80F5-3307981A7EA9}"/>
                </a:ext>
              </a:extLst>
            </p:cNvPr>
            <p:cNvSpPr/>
            <p:nvPr/>
          </p:nvSpPr>
          <p:spPr>
            <a:xfrm>
              <a:off x="3740391" y="1516133"/>
              <a:ext cx="1358397" cy="362188"/>
            </a:xfrm>
            <a:prstGeom prst="rect">
              <a:avLst/>
            </a:prstGeom>
            <a:noFill/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DMA XBAR</a:t>
              </a:r>
            </a:p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(</a:t>
              </a:r>
              <a:r>
                <a:rPr lang="en-AS" sz="900" b="1" dirty="0">
                  <a:solidFill>
                    <a:schemeClr val="tx1"/>
                  </a:solidFill>
                </a:rPr>
                <a:t>139</a:t>
              </a:r>
              <a:r>
                <a:rPr lang="en-US" sz="900" b="1" dirty="0">
                  <a:solidFill>
                    <a:schemeClr val="tx1"/>
                  </a:solidFill>
                </a:rPr>
                <a:t> x 16)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C42E77D-F0FA-4D11-AE79-382289AF7EAB}"/>
                </a:ext>
              </a:extLst>
            </p:cNvPr>
            <p:cNvSpPr/>
            <p:nvPr/>
          </p:nvSpPr>
          <p:spPr>
            <a:xfrm>
              <a:off x="4922214" y="4701323"/>
              <a:ext cx="1061636" cy="1071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SOC TIMESYNC  XBAR1</a:t>
              </a:r>
            </a:p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(16 x 26)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1FC67E5-BFF1-4B30-874A-86D73309F68C}"/>
                </a:ext>
              </a:extLst>
            </p:cNvPr>
            <p:cNvSpPr/>
            <p:nvPr/>
          </p:nvSpPr>
          <p:spPr>
            <a:xfrm>
              <a:off x="3744398" y="1917114"/>
              <a:ext cx="1355842" cy="48426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SOC TIMESYNC XBAR0 </a:t>
              </a:r>
            </a:p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(22 x 12)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0FE11E7-3C4A-4BA5-B7C4-202FB36DCB42}"/>
                </a:ext>
              </a:extLst>
            </p:cNvPr>
            <p:cNvSpPr/>
            <p:nvPr/>
          </p:nvSpPr>
          <p:spPr>
            <a:xfrm>
              <a:off x="5156695" y="3195002"/>
              <a:ext cx="809034" cy="42269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EPWM XBAR </a:t>
              </a:r>
            </a:p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(</a:t>
              </a:r>
              <a:r>
                <a:rPr lang="en-AS" sz="900" b="1" dirty="0">
                  <a:solidFill>
                    <a:schemeClr val="tx1"/>
                  </a:solidFill>
                </a:rPr>
                <a:t>259</a:t>
              </a:r>
              <a:r>
                <a:rPr lang="en-US" sz="900" b="1" dirty="0">
                  <a:solidFill>
                    <a:schemeClr val="tx1"/>
                  </a:solidFill>
                </a:rPr>
                <a:t> x 30)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9505115-E406-4929-9458-98BFB10DFC58}"/>
                </a:ext>
              </a:extLst>
            </p:cNvPr>
            <p:cNvSpPr/>
            <p:nvPr/>
          </p:nvSpPr>
          <p:spPr>
            <a:xfrm>
              <a:off x="3747125" y="3030791"/>
              <a:ext cx="784994" cy="84697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INPUT XBAR </a:t>
              </a:r>
              <a:endParaRPr lang="en-AS" sz="9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(</a:t>
              </a:r>
              <a:r>
                <a:rPr lang="en-AS" sz="900" b="1" dirty="0">
                  <a:solidFill>
                    <a:schemeClr val="tx1"/>
                  </a:solidFill>
                </a:rPr>
                <a:t>192</a:t>
              </a:r>
              <a:r>
                <a:rPr lang="en-US" sz="900" b="1" dirty="0">
                  <a:solidFill>
                    <a:schemeClr val="tx1"/>
                  </a:solidFill>
                </a:rPr>
                <a:t> x 32)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CCC6FD8-E8E9-4D6F-919C-00DA2874EFD5}"/>
                </a:ext>
              </a:extLst>
            </p:cNvPr>
            <p:cNvSpPr/>
            <p:nvPr/>
          </p:nvSpPr>
          <p:spPr>
            <a:xfrm>
              <a:off x="4929220" y="4286995"/>
              <a:ext cx="1052723" cy="36924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OUTPUT XBAR (</a:t>
              </a:r>
              <a:r>
                <a:rPr lang="en-AS" sz="900" b="1" dirty="0">
                  <a:solidFill>
                    <a:schemeClr val="tx1"/>
                  </a:solidFill>
                </a:rPr>
                <a:t>280</a:t>
              </a:r>
              <a:r>
                <a:rPr lang="en-US" sz="900" b="1" dirty="0">
                  <a:solidFill>
                    <a:schemeClr val="tx1"/>
                  </a:solidFill>
                </a:rPr>
                <a:t> x 16)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9DC0BE1-6F9A-4B91-B9FE-DCA3E7E8BB69}"/>
                </a:ext>
              </a:extLst>
            </p:cNvPr>
            <p:cNvSpPr/>
            <p:nvPr/>
          </p:nvSpPr>
          <p:spPr>
            <a:xfrm>
              <a:off x="3749556" y="4303879"/>
              <a:ext cx="782564" cy="7113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EPWM SYNCOUT XBAR</a:t>
              </a:r>
            </a:p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(</a:t>
              </a:r>
              <a:r>
                <a:rPr lang="en-AS" sz="900" b="1" dirty="0">
                  <a:solidFill>
                    <a:schemeClr val="tx1"/>
                  </a:solidFill>
                </a:rPr>
                <a:t>48</a:t>
              </a:r>
              <a:r>
                <a:rPr lang="en-US" sz="900" b="1" dirty="0">
                  <a:solidFill>
                    <a:schemeClr val="tx1"/>
                  </a:solidFill>
                </a:rPr>
                <a:t> x 4)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36F2EE3-5D39-478E-BA05-CBD3FD69DC0C}"/>
                </a:ext>
              </a:extLst>
            </p:cNvPr>
            <p:cNvSpPr/>
            <p:nvPr/>
          </p:nvSpPr>
          <p:spPr>
            <a:xfrm>
              <a:off x="2399359" y="6159108"/>
              <a:ext cx="1129638" cy="3302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INT XBAR </a:t>
              </a:r>
            </a:p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(</a:t>
              </a:r>
              <a:r>
                <a:rPr lang="en-AS" sz="900" b="1" dirty="0">
                  <a:solidFill>
                    <a:schemeClr val="tx1"/>
                  </a:solidFill>
                </a:rPr>
                <a:t>185</a:t>
              </a:r>
              <a:r>
                <a:rPr lang="en-US" sz="900" b="1" dirty="0">
                  <a:solidFill>
                    <a:schemeClr val="tx1"/>
                  </a:solidFill>
                </a:rPr>
                <a:t> x 32)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C661EBC-52B4-4D62-B8EF-E33DBBDE84D1}"/>
                </a:ext>
              </a:extLst>
            </p:cNvPr>
            <p:cNvSpPr/>
            <p:nvPr/>
          </p:nvSpPr>
          <p:spPr>
            <a:xfrm>
              <a:off x="3749558" y="2453112"/>
              <a:ext cx="1355842" cy="266804"/>
            </a:xfrm>
            <a:prstGeom prst="rect">
              <a:avLst/>
            </a:prstGeom>
            <a:noFill/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ICL XBAR (</a:t>
              </a:r>
              <a:r>
                <a:rPr lang="en-AS" sz="900" b="1" dirty="0">
                  <a:solidFill>
                    <a:schemeClr val="tx1"/>
                  </a:solidFill>
                </a:rPr>
                <a:t>96</a:t>
              </a:r>
              <a:r>
                <a:rPr lang="en-US" sz="900" b="1" dirty="0">
                  <a:solidFill>
                    <a:schemeClr val="tx1"/>
                  </a:solidFill>
                </a:rPr>
                <a:t> x 16)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BD99BB7-7705-4EF1-A1F2-C5EC230DB5B9}"/>
                </a:ext>
              </a:extLst>
            </p:cNvPr>
            <p:cNvSpPr/>
            <p:nvPr/>
          </p:nvSpPr>
          <p:spPr>
            <a:xfrm>
              <a:off x="3743450" y="2760923"/>
              <a:ext cx="1358005" cy="222043"/>
            </a:xfrm>
            <a:prstGeom prst="rect">
              <a:avLst/>
            </a:prstGeom>
            <a:noFill/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MDL XBAR (</a:t>
              </a:r>
              <a:r>
                <a:rPr lang="en-AS" sz="900" b="1" dirty="0">
                  <a:solidFill>
                    <a:schemeClr val="tx1"/>
                  </a:solidFill>
                </a:rPr>
                <a:t>96</a:t>
              </a:r>
              <a:r>
                <a:rPr lang="en-US" sz="900" b="1" dirty="0">
                  <a:solidFill>
                    <a:schemeClr val="tx1"/>
                  </a:solidFill>
                </a:rPr>
                <a:t> x 16)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9B53619-6CE1-4390-BDF7-96B1BE0D5AD6}"/>
                </a:ext>
              </a:extLst>
            </p:cNvPr>
            <p:cNvSpPr txBox="1"/>
            <p:nvPr/>
          </p:nvSpPr>
          <p:spPr>
            <a:xfrm>
              <a:off x="4561114" y="4687246"/>
              <a:ext cx="401148" cy="230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b="1" dirty="0"/>
                <a:t>x4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D475057-65BF-4959-9267-DDE797727A72}"/>
                </a:ext>
              </a:extLst>
            </p:cNvPr>
            <p:cNvSpPr txBox="1"/>
            <p:nvPr/>
          </p:nvSpPr>
          <p:spPr>
            <a:xfrm>
              <a:off x="6038311" y="1175876"/>
              <a:ext cx="401148" cy="230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b="1" dirty="0"/>
                <a:t>x4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F6F114D-7BE0-4F2F-9777-ED22D28E8A00}"/>
                </a:ext>
              </a:extLst>
            </p:cNvPr>
            <p:cNvSpPr txBox="1"/>
            <p:nvPr/>
          </p:nvSpPr>
          <p:spPr>
            <a:xfrm>
              <a:off x="6375489" y="4762982"/>
              <a:ext cx="401148" cy="230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b="1" dirty="0"/>
                <a:t>x2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EB2AF2D-CB98-4598-A9F6-883CCDCF0394}"/>
                </a:ext>
              </a:extLst>
            </p:cNvPr>
            <p:cNvSpPr txBox="1"/>
            <p:nvPr/>
          </p:nvSpPr>
          <p:spPr>
            <a:xfrm>
              <a:off x="6037593" y="1739850"/>
              <a:ext cx="402581" cy="230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b="1" dirty="0"/>
                <a:t>x2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EEFBFCE-70FD-40C8-810B-C9A6B476BD82}"/>
                </a:ext>
              </a:extLst>
            </p:cNvPr>
            <p:cNvSpPr txBox="1"/>
            <p:nvPr/>
          </p:nvSpPr>
          <p:spPr>
            <a:xfrm>
              <a:off x="6038311" y="1479393"/>
              <a:ext cx="401148" cy="230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b="1" dirty="0"/>
                <a:t>x16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1D37AAB-71FE-46F7-A008-BFDF7393B4EE}"/>
                </a:ext>
              </a:extLst>
            </p:cNvPr>
            <p:cNvSpPr txBox="1"/>
            <p:nvPr/>
          </p:nvSpPr>
          <p:spPr>
            <a:xfrm>
              <a:off x="3793570" y="5042330"/>
              <a:ext cx="401148" cy="230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b="1" dirty="0"/>
                <a:t>x6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9DD395A-F397-47C5-8101-CE523353242E}"/>
                </a:ext>
              </a:extLst>
            </p:cNvPr>
            <p:cNvSpPr/>
            <p:nvPr/>
          </p:nvSpPr>
          <p:spPr>
            <a:xfrm>
              <a:off x="7916445" y="5522907"/>
              <a:ext cx="1403892" cy="905594"/>
            </a:xfrm>
            <a:prstGeom prst="rect">
              <a:avLst/>
            </a:prstGeom>
            <a:solidFill>
              <a:srgbClr val="D00404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VIM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2583F11-3880-4A6E-B84B-39505A778842}"/>
                </a:ext>
              </a:extLst>
            </p:cNvPr>
            <p:cNvSpPr txBox="1"/>
            <p:nvPr/>
          </p:nvSpPr>
          <p:spPr>
            <a:xfrm>
              <a:off x="3779022" y="5617474"/>
              <a:ext cx="401148" cy="230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b="1" dirty="0"/>
                <a:t>x16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74AB595-6ECD-4FD0-BB8C-D1BE54739A3D}"/>
                </a:ext>
              </a:extLst>
            </p:cNvPr>
            <p:cNvSpPr/>
            <p:nvPr/>
          </p:nvSpPr>
          <p:spPr>
            <a:xfrm>
              <a:off x="9971434" y="2350177"/>
              <a:ext cx="774104" cy="1186881"/>
            </a:xfrm>
            <a:prstGeom prst="rect">
              <a:avLst/>
            </a:prstGeom>
            <a:solidFill>
              <a:srgbClr val="D00404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EDMA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0ED6D07-D11E-4DCD-9172-8843CE89D6DE}"/>
                </a:ext>
              </a:extLst>
            </p:cNvPr>
            <p:cNvSpPr txBox="1"/>
            <p:nvPr/>
          </p:nvSpPr>
          <p:spPr>
            <a:xfrm>
              <a:off x="9017965" y="2651899"/>
              <a:ext cx="1263469" cy="230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b="1" dirty="0"/>
                <a:t>x64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8581FEF-77E7-4221-AEAB-23F1772BD272}"/>
                </a:ext>
              </a:extLst>
            </p:cNvPr>
            <p:cNvSpPr/>
            <p:nvPr/>
          </p:nvSpPr>
          <p:spPr>
            <a:xfrm>
              <a:off x="7916141" y="5152118"/>
              <a:ext cx="1404186" cy="312182"/>
            </a:xfrm>
            <a:prstGeom prst="rect">
              <a:avLst/>
            </a:prstGeom>
            <a:solidFill>
              <a:srgbClr val="D00404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CPSW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ADF3229-1E1F-46C7-82DD-893FFACE42CC}"/>
                </a:ext>
              </a:extLst>
            </p:cNvPr>
            <p:cNvSpPr txBox="1"/>
            <p:nvPr/>
          </p:nvSpPr>
          <p:spPr>
            <a:xfrm>
              <a:off x="6375489" y="5106264"/>
              <a:ext cx="401148" cy="230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b="1" dirty="0"/>
                <a:t>x8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99D8595-0089-47AB-91F8-C37EE607FEB3}"/>
                </a:ext>
              </a:extLst>
            </p:cNvPr>
            <p:cNvSpPr txBox="1"/>
            <p:nvPr/>
          </p:nvSpPr>
          <p:spPr>
            <a:xfrm>
              <a:off x="6375489" y="5463547"/>
              <a:ext cx="401148" cy="230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b="1" dirty="0"/>
                <a:t>x16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1B2E092-2707-4D93-BAE3-73D13F92CF84}"/>
                </a:ext>
              </a:extLst>
            </p:cNvPr>
            <p:cNvSpPr/>
            <p:nvPr/>
          </p:nvSpPr>
          <p:spPr>
            <a:xfrm>
              <a:off x="7323589" y="3472355"/>
              <a:ext cx="526444" cy="1396031"/>
            </a:xfrm>
            <a:prstGeom prst="rect">
              <a:avLst/>
            </a:prstGeom>
            <a:solidFill>
              <a:srgbClr val="D00404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ICSS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EF19DB2-B28F-49ED-9E87-D1DD61CAC636}"/>
                </a:ext>
              </a:extLst>
            </p:cNvPr>
            <p:cNvSpPr txBox="1"/>
            <p:nvPr/>
          </p:nvSpPr>
          <p:spPr>
            <a:xfrm>
              <a:off x="6375489" y="4576177"/>
              <a:ext cx="401148" cy="230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b="1" dirty="0"/>
                <a:t>x8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6C78B4F-DEBE-433B-B19B-FB66934DFC55}"/>
                </a:ext>
              </a:extLst>
            </p:cNvPr>
            <p:cNvSpPr txBox="1"/>
            <p:nvPr/>
          </p:nvSpPr>
          <p:spPr>
            <a:xfrm>
              <a:off x="5934230" y="3803633"/>
              <a:ext cx="402581" cy="230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b="1" dirty="0"/>
                <a:t>x16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96D0BD1-BBDC-4803-B5A3-70C7D0528CF6}"/>
                </a:ext>
              </a:extLst>
            </p:cNvPr>
            <p:cNvSpPr/>
            <p:nvPr/>
          </p:nvSpPr>
          <p:spPr>
            <a:xfrm>
              <a:off x="7202585" y="2053618"/>
              <a:ext cx="659494" cy="210408"/>
            </a:xfrm>
            <a:prstGeom prst="rect">
              <a:avLst/>
            </a:prstGeom>
            <a:solidFill>
              <a:srgbClr val="D00404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RTI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E79FCD2-A750-4BDE-B844-958A09E6DFA5}"/>
                </a:ext>
              </a:extLst>
            </p:cNvPr>
            <p:cNvSpPr/>
            <p:nvPr/>
          </p:nvSpPr>
          <p:spPr>
            <a:xfrm>
              <a:off x="7196522" y="2313772"/>
              <a:ext cx="665557" cy="1059211"/>
            </a:xfrm>
            <a:prstGeom prst="rect">
              <a:avLst/>
            </a:prstGeom>
            <a:solidFill>
              <a:srgbClr val="D00404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EPWM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3667EADB-6742-4A1E-8826-0E8303ECF4EE}"/>
                </a:ext>
              </a:extLst>
            </p:cNvPr>
            <p:cNvSpPr/>
            <p:nvPr/>
          </p:nvSpPr>
          <p:spPr>
            <a:xfrm>
              <a:off x="6440600" y="4160468"/>
              <a:ext cx="568687" cy="369249"/>
            </a:xfrm>
            <a:prstGeom prst="rect">
              <a:avLst/>
            </a:prstGeom>
            <a:solidFill>
              <a:srgbClr val="D00404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GPIO MUX</a:t>
              </a:r>
            </a:p>
          </p:txBody>
        </p:sp>
        <p:sp>
          <p:nvSpPr>
            <p:cNvPr id="86" name="Arrow: Up 85">
              <a:extLst>
                <a:ext uri="{FF2B5EF4-FFF2-40B4-BE49-F238E27FC236}">
                  <a16:creationId xmlns:a16="http://schemas.microsoft.com/office/drawing/2014/main" id="{80FFB795-F161-4D6E-9738-B6F52D5348A2}"/>
                </a:ext>
              </a:extLst>
            </p:cNvPr>
            <p:cNvSpPr/>
            <p:nvPr/>
          </p:nvSpPr>
          <p:spPr>
            <a:xfrm rot="5400000">
              <a:off x="4703166" y="4706752"/>
              <a:ext cx="63022" cy="391567"/>
            </a:xfrm>
            <a:prstGeom prst="upArrow">
              <a:avLst/>
            </a:prstGeom>
            <a:solidFill>
              <a:srgbClr val="D00404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E5F8695-3E53-4DD1-9948-ECABC53B3131}"/>
                </a:ext>
              </a:extLst>
            </p:cNvPr>
            <p:cNvSpPr txBox="1"/>
            <p:nvPr/>
          </p:nvSpPr>
          <p:spPr>
            <a:xfrm>
              <a:off x="3779022" y="5973862"/>
              <a:ext cx="401148" cy="230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b="1" dirty="0"/>
                <a:t>x32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050BCE2-D06F-4FEF-87FD-CAF1805FF992}"/>
                </a:ext>
              </a:extLst>
            </p:cNvPr>
            <p:cNvSpPr txBox="1"/>
            <p:nvPr/>
          </p:nvSpPr>
          <p:spPr>
            <a:xfrm>
              <a:off x="5930837" y="4184523"/>
              <a:ext cx="401148" cy="230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b="1" dirty="0"/>
                <a:t>x16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177187D-D74C-42F4-A80A-D5EF7A63612D}"/>
                </a:ext>
              </a:extLst>
            </p:cNvPr>
            <p:cNvSpPr txBox="1"/>
            <p:nvPr/>
          </p:nvSpPr>
          <p:spPr>
            <a:xfrm>
              <a:off x="6037593" y="2363842"/>
              <a:ext cx="402581" cy="230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b="1" dirty="0"/>
                <a:t>x16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138C0C4-9A61-47D7-80F2-98390D475474}"/>
                </a:ext>
              </a:extLst>
            </p:cNvPr>
            <p:cNvSpPr txBox="1"/>
            <p:nvPr/>
          </p:nvSpPr>
          <p:spPr>
            <a:xfrm>
              <a:off x="6037593" y="2666488"/>
              <a:ext cx="402581" cy="230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b="1" dirty="0"/>
                <a:t>x16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FAB8DB9-3E26-456D-8A6E-D1F89378469D}"/>
                </a:ext>
              </a:extLst>
            </p:cNvPr>
            <p:cNvSpPr txBox="1"/>
            <p:nvPr/>
          </p:nvSpPr>
          <p:spPr>
            <a:xfrm>
              <a:off x="6037593" y="2163072"/>
              <a:ext cx="402581" cy="230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b="1" dirty="0"/>
                <a:t>x2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C98D0B0-4DAF-48D1-AC9A-F5897E050D73}"/>
                </a:ext>
              </a:extLst>
            </p:cNvPr>
            <p:cNvSpPr txBox="1"/>
            <p:nvPr/>
          </p:nvSpPr>
          <p:spPr>
            <a:xfrm>
              <a:off x="6037593" y="1989913"/>
              <a:ext cx="402581" cy="230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b="1" dirty="0"/>
                <a:t>x8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E456560-B430-45B5-B5CC-910CCC60E2F0}"/>
                </a:ext>
              </a:extLst>
            </p:cNvPr>
            <p:cNvSpPr/>
            <p:nvPr/>
          </p:nvSpPr>
          <p:spPr>
            <a:xfrm>
              <a:off x="6440632" y="3629414"/>
              <a:ext cx="574137" cy="250239"/>
            </a:xfrm>
            <a:prstGeom prst="rect">
              <a:avLst/>
            </a:prstGeom>
            <a:solidFill>
              <a:srgbClr val="D00404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ECAP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56ED61A-0B72-40B3-AC43-A5E59C1AB23A}"/>
                </a:ext>
              </a:extLst>
            </p:cNvPr>
            <p:cNvSpPr txBox="1"/>
            <p:nvPr/>
          </p:nvSpPr>
          <p:spPr>
            <a:xfrm>
              <a:off x="3779022" y="3862782"/>
              <a:ext cx="401148" cy="230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b="1" dirty="0"/>
                <a:t>x4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BD66C4D-CC6B-4F0D-8A59-269C81B016E2}"/>
                </a:ext>
              </a:extLst>
            </p:cNvPr>
            <p:cNvSpPr txBox="1"/>
            <p:nvPr/>
          </p:nvSpPr>
          <p:spPr>
            <a:xfrm>
              <a:off x="4419894" y="4209160"/>
              <a:ext cx="401148" cy="230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b="1" dirty="0"/>
                <a:t>x4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7FCBC6F-D392-4BEA-9872-92C1EA11BECD}"/>
                </a:ext>
              </a:extLst>
            </p:cNvPr>
            <p:cNvSpPr txBox="1"/>
            <p:nvPr/>
          </p:nvSpPr>
          <p:spPr>
            <a:xfrm>
              <a:off x="5938821" y="4402024"/>
              <a:ext cx="401148" cy="230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b="1" dirty="0"/>
                <a:t>x16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89A7297-4CBF-4C46-85B4-2A343171B48A}"/>
                </a:ext>
              </a:extLst>
            </p:cNvPr>
            <p:cNvSpPr txBox="1"/>
            <p:nvPr/>
          </p:nvSpPr>
          <p:spPr>
            <a:xfrm>
              <a:off x="4718025" y="3181712"/>
              <a:ext cx="402581" cy="230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b="1" dirty="0"/>
                <a:t>x32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ED07CEAC-AAD9-46F7-BEE3-C573E6AE6013}"/>
                </a:ext>
              </a:extLst>
            </p:cNvPr>
            <p:cNvSpPr txBox="1"/>
            <p:nvPr/>
          </p:nvSpPr>
          <p:spPr>
            <a:xfrm>
              <a:off x="5391979" y="3567524"/>
              <a:ext cx="411522" cy="230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b="1" dirty="0"/>
                <a:t>x32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EAAFF6B-46C4-46C1-ACE5-262A15C3A39F}"/>
                </a:ext>
              </a:extLst>
            </p:cNvPr>
            <p:cNvSpPr txBox="1"/>
            <p:nvPr/>
          </p:nvSpPr>
          <p:spPr>
            <a:xfrm>
              <a:off x="6369131" y="3102869"/>
              <a:ext cx="413863" cy="230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b="1" dirty="0"/>
                <a:t>x30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94BE918-3E09-43CC-9159-AD9C63381BB2}"/>
                </a:ext>
              </a:extLst>
            </p:cNvPr>
            <p:cNvSpPr txBox="1"/>
            <p:nvPr/>
          </p:nvSpPr>
          <p:spPr>
            <a:xfrm>
              <a:off x="6360922" y="3304606"/>
              <a:ext cx="440406" cy="230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b="1" dirty="0"/>
                <a:t>x30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8DC860E-B2E1-4133-BB0A-7701EDBC00CD}"/>
                </a:ext>
              </a:extLst>
            </p:cNvPr>
            <p:cNvSpPr txBox="1"/>
            <p:nvPr/>
          </p:nvSpPr>
          <p:spPr>
            <a:xfrm>
              <a:off x="6037593" y="2889863"/>
              <a:ext cx="402581" cy="230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b="1" dirty="0"/>
                <a:t>x8</a:t>
              </a:r>
            </a:p>
          </p:txBody>
        </p: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21B1098E-1142-4269-9DE9-8B42C8C96B14}"/>
                </a:ext>
              </a:extLst>
            </p:cNvPr>
            <p:cNvCxnSpPr>
              <a:cxnSpLocks/>
              <a:stCxn id="65" idx="3"/>
              <a:endCxn id="63" idx="1"/>
            </p:cNvCxnSpPr>
            <p:nvPr/>
          </p:nvCxnSpPr>
          <p:spPr>
            <a:xfrm flipH="1" flipV="1">
              <a:off x="3747125" y="3454277"/>
              <a:ext cx="2234819" cy="1017342"/>
            </a:xfrm>
            <a:prstGeom prst="bentConnector5">
              <a:avLst>
                <a:gd name="adj1" fmla="val -11873"/>
                <a:gd name="adj2" fmla="val 24779"/>
                <a:gd name="adj3" fmla="val 111873"/>
              </a:avLst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587AB10-71FF-46F6-8FE0-1DB52875D6D0}"/>
                </a:ext>
              </a:extLst>
            </p:cNvPr>
            <p:cNvSpPr txBox="1"/>
            <p:nvPr/>
          </p:nvSpPr>
          <p:spPr>
            <a:xfrm>
              <a:off x="3453397" y="3212332"/>
              <a:ext cx="401148" cy="230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b="1" dirty="0"/>
                <a:t>x16</a:t>
              </a:r>
            </a:p>
          </p:txBody>
        </p: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1BF62142-21B9-4000-A9AA-294FABDF2CAA}"/>
                </a:ext>
              </a:extLst>
            </p:cNvPr>
            <p:cNvCxnSpPr>
              <a:cxnSpLocks/>
            </p:cNvCxnSpPr>
            <p:nvPr/>
          </p:nvCxnSpPr>
          <p:spPr>
            <a:xfrm>
              <a:off x="4530211" y="3470699"/>
              <a:ext cx="397101" cy="1017342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or: Elbow 103">
              <a:extLst>
                <a:ext uri="{FF2B5EF4-FFF2-40B4-BE49-F238E27FC236}">
                  <a16:creationId xmlns:a16="http://schemas.microsoft.com/office/drawing/2014/main" id="{9EBFFECB-6874-45EB-B143-B87E352BB4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5961" y="4570847"/>
              <a:ext cx="1400224" cy="1852630"/>
            </a:xfrm>
            <a:prstGeom prst="bentConnector3">
              <a:avLst>
                <a:gd name="adj1" fmla="val 85927"/>
              </a:avLst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22FC12F-4771-476C-9C3F-5BEF6391623F}"/>
                </a:ext>
              </a:extLst>
            </p:cNvPr>
            <p:cNvSpPr txBox="1"/>
            <p:nvPr/>
          </p:nvSpPr>
          <p:spPr>
            <a:xfrm>
              <a:off x="3779022" y="6237982"/>
              <a:ext cx="401148" cy="230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b="1" dirty="0"/>
                <a:t>x2</a:t>
              </a: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BC5F1816-DF2B-4F8A-91E4-2B7BF6A8D10D}"/>
                </a:ext>
              </a:extLst>
            </p:cNvPr>
            <p:cNvCxnSpPr/>
            <p:nvPr/>
          </p:nvCxnSpPr>
          <p:spPr>
            <a:xfrm>
              <a:off x="3518736" y="5856882"/>
              <a:ext cx="4376281" cy="0"/>
            </a:xfrm>
            <a:prstGeom prst="straightConnector1">
              <a:avLst/>
            </a:prstGeom>
            <a:ln w="38100">
              <a:solidFill>
                <a:srgbClr val="D0040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02ACD6E8-32C9-4B4B-BF23-AF50A14D4B32}"/>
                </a:ext>
              </a:extLst>
            </p:cNvPr>
            <p:cNvCxnSpPr/>
            <p:nvPr/>
          </p:nvCxnSpPr>
          <p:spPr>
            <a:xfrm>
              <a:off x="3518736" y="6231796"/>
              <a:ext cx="4376281" cy="0"/>
            </a:xfrm>
            <a:prstGeom prst="straightConnector1">
              <a:avLst/>
            </a:prstGeom>
            <a:ln w="38100">
              <a:solidFill>
                <a:srgbClr val="D0040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A7964749-852B-4AB1-BAB8-211B122E026F}"/>
                </a:ext>
              </a:extLst>
            </p:cNvPr>
            <p:cNvCxnSpPr>
              <a:cxnSpLocks/>
            </p:cNvCxnSpPr>
            <p:nvPr/>
          </p:nvCxnSpPr>
          <p:spPr>
            <a:xfrm>
              <a:off x="5981941" y="5648606"/>
              <a:ext cx="1923336" cy="0"/>
            </a:xfrm>
            <a:prstGeom prst="straightConnector1">
              <a:avLst/>
            </a:prstGeom>
            <a:ln w="38100">
              <a:solidFill>
                <a:srgbClr val="D0040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9EDBC6AE-5190-4B7F-AF4C-4622466E2EAF}"/>
                </a:ext>
              </a:extLst>
            </p:cNvPr>
            <p:cNvCxnSpPr>
              <a:cxnSpLocks/>
            </p:cNvCxnSpPr>
            <p:nvPr/>
          </p:nvCxnSpPr>
          <p:spPr>
            <a:xfrm>
              <a:off x="5971680" y="5291324"/>
              <a:ext cx="1923336" cy="0"/>
            </a:xfrm>
            <a:prstGeom prst="straightConnector1">
              <a:avLst/>
            </a:prstGeom>
            <a:ln w="38100">
              <a:solidFill>
                <a:srgbClr val="D0040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FFD8FFA5-0F87-49FF-92DC-19534E2D4D97}"/>
                </a:ext>
              </a:extLst>
            </p:cNvPr>
            <p:cNvCxnSpPr>
              <a:cxnSpLocks/>
            </p:cNvCxnSpPr>
            <p:nvPr/>
          </p:nvCxnSpPr>
          <p:spPr>
            <a:xfrm>
              <a:off x="5971680" y="4972523"/>
              <a:ext cx="1923336" cy="0"/>
            </a:xfrm>
            <a:prstGeom prst="straightConnector1">
              <a:avLst/>
            </a:prstGeom>
            <a:ln w="38100">
              <a:solidFill>
                <a:srgbClr val="D0040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79E52442-8642-44A6-9CB7-48EB87D71A4C}"/>
                </a:ext>
              </a:extLst>
            </p:cNvPr>
            <p:cNvCxnSpPr>
              <a:cxnSpLocks/>
            </p:cNvCxnSpPr>
            <p:nvPr/>
          </p:nvCxnSpPr>
          <p:spPr>
            <a:xfrm>
              <a:off x="5981941" y="4776745"/>
              <a:ext cx="1341648" cy="0"/>
            </a:xfrm>
            <a:prstGeom prst="straightConnector1">
              <a:avLst/>
            </a:prstGeom>
            <a:ln w="38100">
              <a:solidFill>
                <a:srgbClr val="D0040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DA8EC73C-0A75-4B1D-9752-6233BD46A9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84979" y="4578020"/>
              <a:ext cx="1338610" cy="5404"/>
            </a:xfrm>
            <a:prstGeom prst="straightConnector1">
              <a:avLst/>
            </a:prstGeom>
            <a:ln w="38100">
              <a:solidFill>
                <a:srgbClr val="D0040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A620270C-A540-42B0-9C59-B21D0CC23E42}"/>
                </a:ext>
              </a:extLst>
            </p:cNvPr>
            <p:cNvCxnSpPr>
              <a:cxnSpLocks/>
            </p:cNvCxnSpPr>
            <p:nvPr/>
          </p:nvCxnSpPr>
          <p:spPr>
            <a:xfrm>
              <a:off x="5965729" y="4382773"/>
              <a:ext cx="456629" cy="1"/>
            </a:xfrm>
            <a:prstGeom prst="straightConnector1">
              <a:avLst/>
            </a:prstGeom>
            <a:ln w="38100">
              <a:solidFill>
                <a:srgbClr val="D0040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84429E12-B051-4429-8CDC-72B253B03982}"/>
                </a:ext>
              </a:extLst>
            </p:cNvPr>
            <p:cNvCxnSpPr>
              <a:cxnSpLocks/>
              <a:stCxn id="51" idx="3"/>
            </p:cNvCxnSpPr>
            <p:nvPr/>
          </p:nvCxnSpPr>
          <p:spPr>
            <a:xfrm flipV="1">
              <a:off x="5981332" y="3980701"/>
              <a:ext cx="1349486" cy="3678"/>
            </a:xfrm>
            <a:prstGeom prst="straightConnector1">
              <a:avLst/>
            </a:prstGeom>
            <a:ln w="38100">
              <a:solidFill>
                <a:srgbClr val="D0040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CD01EC5D-5E13-4990-973B-25588DC2A01C}"/>
                </a:ext>
              </a:extLst>
            </p:cNvPr>
            <p:cNvCxnSpPr>
              <a:cxnSpLocks/>
              <a:endCxn id="92" idx="1"/>
            </p:cNvCxnSpPr>
            <p:nvPr/>
          </p:nvCxnSpPr>
          <p:spPr>
            <a:xfrm>
              <a:off x="4520398" y="3754533"/>
              <a:ext cx="1920234" cy="1"/>
            </a:xfrm>
            <a:prstGeom prst="straightConnector1">
              <a:avLst/>
            </a:prstGeom>
            <a:ln w="38100">
              <a:solidFill>
                <a:srgbClr val="D0040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3198DD5D-62A4-4492-A2E5-B547BDD5AB29}"/>
                </a:ext>
              </a:extLst>
            </p:cNvPr>
            <p:cNvCxnSpPr>
              <a:cxnSpLocks/>
            </p:cNvCxnSpPr>
            <p:nvPr/>
          </p:nvCxnSpPr>
          <p:spPr>
            <a:xfrm>
              <a:off x="5974020" y="3503903"/>
              <a:ext cx="1344341" cy="0"/>
            </a:xfrm>
            <a:prstGeom prst="straightConnector1">
              <a:avLst/>
            </a:prstGeom>
            <a:ln w="38100">
              <a:solidFill>
                <a:srgbClr val="D0040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6F61483B-BAED-4A69-A900-EBA083A5C2B8}"/>
                </a:ext>
              </a:extLst>
            </p:cNvPr>
            <p:cNvCxnSpPr>
              <a:cxnSpLocks/>
            </p:cNvCxnSpPr>
            <p:nvPr/>
          </p:nvCxnSpPr>
          <p:spPr>
            <a:xfrm>
              <a:off x="5954673" y="3296375"/>
              <a:ext cx="1243810" cy="0"/>
            </a:xfrm>
            <a:prstGeom prst="straightConnector1">
              <a:avLst/>
            </a:prstGeom>
            <a:ln w="38100">
              <a:solidFill>
                <a:srgbClr val="D0040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200F7427-0EF5-4769-8057-EEADE85AE1A4}"/>
                </a:ext>
              </a:extLst>
            </p:cNvPr>
            <p:cNvCxnSpPr>
              <a:cxnSpLocks/>
            </p:cNvCxnSpPr>
            <p:nvPr/>
          </p:nvCxnSpPr>
          <p:spPr>
            <a:xfrm>
              <a:off x="4522909" y="3081549"/>
              <a:ext cx="2670047" cy="0"/>
            </a:xfrm>
            <a:prstGeom prst="straightConnector1">
              <a:avLst/>
            </a:prstGeom>
            <a:ln w="38100">
              <a:solidFill>
                <a:srgbClr val="D0040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F24417F6-A870-4DA6-9363-77A84B769A9C}"/>
                </a:ext>
              </a:extLst>
            </p:cNvPr>
            <p:cNvCxnSpPr>
              <a:cxnSpLocks/>
              <a:stCxn id="24" idx="3"/>
            </p:cNvCxnSpPr>
            <p:nvPr/>
          </p:nvCxnSpPr>
          <p:spPr>
            <a:xfrm>
              <a:off x="5101455" y="2871945"/>
              <a:ext cx="2091500" cy="1255"/>
            </a:xfrm>
            <a:prstGeom prst="straightConnector1">
              <a:avLst/>
            </a:prstGeom>
            <a:ln w="38100">
              <a:solidFill>
                <a:srgbClr val="D0040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22211855-6D6C-47C5-AD4F-58CF10A67B0A}"/>
                </a:ext>
              </a:extLst>
            </p:cNvPr>
            <p:cNvCxnSpPr>
              <a:cxnSpLocks/>
            </p:cNvCxnSpPr>
            <p:nvPr/>
          </p:nvCxnSpPr>
          <p:spPr>
            <a:xfrm>
              <a:off x="4525672" y="3403782"/>
              <a:ext cx="632962" cy="0"/>
            </a:xfrm>
            <a:prstGeom prst="straightConnector1">
              <a:avLst/>
            </a:prstGeom>
            <a:ln w="38100">
              <a:solidFill>
                <a:srgbClr val="D0040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F3F04748-521B-45A6-8321-C159919114D9}"/>
                </a:ext>
              </a:extLst>
            </p:cNvPr>
            <p:cNvCxnSpPr>
              <a:cxnSpLocks/>
            </p:cNvCxnSpPr>
            <p:nvPr/>
          </p:nvCxnSpPr>
          <p:spPr>
            <a:xfrm>
              <a:off x="4532120" y="4391298"/>
              <a:ext cx="388808" cy="0"/>
            </a:xfrm>
            <a:prstGeom prst="straightConnector1">
              <a:avLst/>
            </a:prstGeom>
            <a:ln w="38100">
              <a:solidFill>
                <a:srgbClr val="D0040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3FFF18D0-9DDA-49E9-9036-319276EE080A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5105400" y="2586514"/>
              <a:ext cx="2076450" cy="13811"/>
            </a:xfrm>
            <a:prstGeom prst="straightConnector1">
              <a:avLst/>
            </a:prstGeom>
            <a:ln w="38100">
              <a:solidFill>
                <a:srgbClr val="D0040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5DAC49A1-0BAF-40EA-8E56-2A9261FD980E}"/>
                </a:ext>
              </a:extLst>
            </p:cNvPr>
            <p:cNvCxnSpPr>
              <a:cxnSpLocks/>
            </p:cNvCxnSpPr>
            <p:nvPr/>
          </p:nvCxnSpPr>
          <p:spPr>
            <a:xfrm>
              <a:off x="5091113" y="2365685"/>
              <a:ext cx="2093728" cy="0"/>
            </a:xfrm>
            <a:prstGeom prst="straightConnector1">
              <a:avLst/>
            </a:prstGeom>
            <a:ln w="38100">
              <a:solidFill>
                <a:srgbClr val="D0040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B0D87D8A-F60E-4ED8-A960-9846E6FAC7AF}"/>
                </a:ext>
              </a:extLst>
            </p:cNvPr>
            <p:cNvCxnSpPr>
              <a:cxnSpLocks/>
            </p:cNvCxnSpPr>
            <p:nvPr/>
          </p:nvCxnSpPr>
          <p:spPr>
            <a:xfrm>
              <a:off x="5095875" y="2188538"/>
              <a:ext cx="2087452" cy="0"/>
            </a:xfrm>
            <a:prstGeom prst="straightConnector1">
              <a:avLst/>
            </a:prstGeom>
            <a:ln w="38100">
              <a:solidFill>
                <a:srgbClr val="D0040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CB6560FE-8A82-4ACF-8752-5A7B9F65BCA3}"/>
                </a:ext>
              </a:extLst>
            </p:cNvPr>
            <p:cNvCxnSpPr>
              <a:cxnSpLocks/>
            </p:cNvCxnSpPr>
            <p:nvPr/>
          </p:nvCxnSpPr>
          <p:spPr>
            <a:xfrm>
              <a:off x="5100638" y="1956608"/>
              <a:ext cx="2810069" cy="0"/>
            </a:xfrm>
            <a:prstGeom prst="straightConnector1">
              <a:avLst/>
            </a:prstGeom>
            <a:ln w="38100">
              <a:solidFill>
                <a:srgbClr val="D0040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6F259ECA-0417-4D9C-82D7-337105ECC227}"/>
                </a:ext>
              </a:extLst>
            </p:cNvPr>
            <p:cNvCxnSpPr>
              <a:cxnSpLocks/>
            </p:cNvCxnSpPr>
            <p:nvPr/>
          </p:nvCxnSpPr>
          <p:spPr>
            <a:xfrm>
              <a:off x="5110163" y="1686688"/>
              <a:ext cx="2784491" cy="0"/>
            </a:xfrm>
            <a:prstGeom prst="straightConnector1">
              <a:avLst/>
            </a:prstGeom>
            <a:ln w="38100">
              <a:solidFill>
                <a:srgbClr val="D0040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0682AE47-C24F-46F4-9F62-DAF789122231}"/>
                </a:ext>
              </a:extLst>
            </p:cNvPr>
            <p:cNvCxnSpPr>
              <a:cxnSpLocks/>
            </p:cNvCxnSpPr>
            <p:nvPr/>
          </p:nvCxnSpPr>
          <p:spPr>
            <a:xfrm>
              <a:off x="3528997" y="1357912"/>
              <a:ext cx="4374945" cy="0"/>
            </a:xfrm>
            <a:prstGeom prst="straightConnector1">
              <a:avLst/>
            </a:prstGeom>
            <a:ln w="38100">
              <a:solidFill>
                <a:srgbClr val="D0040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B7615557-71CA-4837-9ADE-AB6F352E87E6}"/>
                </a:ext>
              </a:extLst>
            </p:cNvPr>
            <p:cNvCxnSpPr>
              <a:cxnSpLocks/>
            </p:cNvCxnSpPr>
            <p:nvPr/>
          </p:nvCxnSpPr>
          <p:spPr>
            <a:xfrm>
              <a:off x="9320327" y="2936890"/>
              <a:ext cx="682717" cy="0"/>
            </a:xfrm>
            <a:prstGeom prst="straightConnector1">
              <a:avLst/>
            </a:prstGeom>
            <a:ln w="38100">
              <a:solidFill>
                <a:srgbClr val="D0040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BA2B16B8-BC2E-4393-A095-CD61D14F10E3}"/>
                </a:ext>
              </a:extLst>
            </p:cNvPr>
            <p:cNvCxnSpPr>
              <a:cxnSpLocks/>
            </p:cNvCxnSpPr>
            <p:nvPr/>
          </p:nvCxnSpPr>
          <p:spPr>
            <a:xfrm>
              <a:off x="3548338" y="5291324"/>
              <a:ext cx="1400784" cy="0"/>
            </a:xfrm>
            <a:prstGeom prst="straightConnector1">
              <a:avLst/>
            </a:prstGeom>
            <a:ln w="38100">
              <a:solidFill>
                <a:srgbClr val="D0040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7979354"/>
      </p:ext>
    </p:extLst>
  </p:cSld>
  <p:clrMapOvr>
    <a:masterClrMapping/>
  </p:clrMapOvr>
</p:sld>
</file>

<file path=ppt/theme/theme1.xml><?xml version="1.0" encoding="utf-8"?>
<a:theme xmlns:a="http://schemas.openxmlformats.org/drawingml/2006/main" name="K3-Template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4A4A4"/>
      </a:accent2>
      <a:accent3>
        <a:srgbClr val="117788"/>
      </a:accent3>
      <a:accent4>
        <a:srgbClr val="404040"/>
      </a:accent4>
      <a:accent5>
        <a:srgbClr val="4ABED4"/>
      </a:accent5>
      <a:accent6>
        <a:srgbClr val="7F7F7F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4A4A4"/>
      </a:accent2>
      <a:accent3>
        <a:srgbClr val="117788"/>
      </a:accent3>
      <a:accent4>
        <a:srgbClr val="404040"/>
      </a:accent4>
      <a:accent5>
        <a:srgbClr val="4ABED4"/>
      </a:accent5>
      <a:accent6>
        <a:srgbClr val="7F7F7F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4A4A4"/>
      </a:accent2>
      <a:accent3>
        <a:srgbClr val="117788"/>
      </a:accent3>
      <a:accent4>
        <a:srgbClr val="404040"/>
      </a:accent4>
      <a:accent5>
        <a:srgbClr val="4ABED4"/>
      </a:accent5>
      <a:accent6>
        <a:srgbClr val="7F7F7F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F39002100AED4881FF84EF59C3C9C1" ma:contentTypeVersion="2" ma:contentTypeDescription="Create a new document." ma:contentTypeScope="" ma:versionID="93429bb8f4cb98713b031c0b17f6ad7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ba8f1f97622a53567e063679d81876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C76AB32-2BD7-47D0-BD82-27961298FA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C574015-3DD2-43C4-822F-E1C56902295E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00B052F-9983-494C-826D-2DE88754D0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K3-Template</Template>
  <TotalTime>11298</TotalTime>
  <Words>351</Words>
  <Application>Microsoft Office PowerPoint</Application>
  <PresentationFormat>Custom</PresentationFormat>
  <Paragraphs>142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K3-Template</vt:lpstr>
      <vt:lpstr>1_FinalPowerpoint</vt:lpstr>
      <vt:lpstr>2_FinalPowerpoint</vt:lpstr>
      <vt:lpstr>PowerPoint Presentation</vt:lpstr>
      <vt:lpstr>PowerPoint Presentation</vt:lpstr>
      <vt:lpstr>PowerPoint Presentation</vt:lpstr>
    </vt:vector>
  </TitlesOfParts>
  <Company>Texas Instruments Incorporated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K3 UDMA</dc:title>
  <dc:creator>Chitnis, Kedar</dc:creator>
  <cp:keywords>Keystone 3</cp:keywords>
  <cp:lastModifiedBy>Bollapragada, Mihira Madhava</cp:lastModifiedBy>
  <cp:revision>2209</cp:revision>
  <dcterms:created xsi:type="dcterms:W3CDTF">2016-05-17T23:12:28Z</dcterms:created>
  <dcterms:modified xsi:type="dcterms:W3CDTF">2024-04-17T10:35:12Z</dcterms:modified>
  <cp:category>K3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0x010100EDF39002100AED4881FF84EF59C3C9C1</vt:lpwstr>
  </property>
</Properties>
</file>