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0" r:id="rId5"/>
    <p:sldMasterId id="2147483735" r:id="rId6"/>
  </p:sldMasterIdLst>
  <p:notesMasterIdLst>
    <p:notesMasterId r:id="rId9"/>
  </p:notesMasterIdLst>
  <p:handoutMasterIdLst>
    <p:handoutMasterId r:id="rId10"/>
  </p:handoutMasterIdLst>
  <p:sldIdLst>
    <p:sldId id="389" r:id="rId7"/>
    <p:sldId id="390" r:id="rId8"/>
  </p:sldIdLst>
  <p:sldSz cx="14630400" cy="8229600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4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88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2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771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147" algn="l" defTabSz="121886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6579" algn="l" defTabSz="121886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6005" algn="l" defTabSz="121886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5434" algn="l" defTabSz="121886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2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404"/>
    <a:srgbClr val="CEC6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95" autoAdjust="0"/>
  </p:normalViewPr>
  <p:slideViewPr>
    <p:cSldViewPr showGuides="1">
      <p:cViewPr>
        <p:scale>
          <a:sx n="125" d="100"/>
          <a:sy n="125" d="100"/>
        </p:scale>
        <p:origin x="-948" y="-840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1980"/>
    </p:cViewPr>
  </p:sorterViewPr>
  <p:notesViewPr>
    <p:cSldViewPr showGuides="1">
      <p:cViewPr>
        <p:scale>
          <a:sx n="110" d="100"/>
          <a:sy n="110" d="100"/>
        </p:scale>
        <p:origin x="-1518" y="-72"/>
      </p:cViewPr>
      <p:guideLst>
        <p:guide orient="horz" pos="4652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5FBA2-ACEF-422F-9651-B520BAF316F3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402873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1402873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DAAEF-B2ED-41D8-B0E8-0D75372CC9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63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738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89DD6-75B7-44B9-A528-0AA53E4B7718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08075"/>
            <a:ext cx="9845676" cy="5538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7015163"/>
            <a:ext cx="7435850" cy="66468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2873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14028738"/>
            <a:ext cx="4029075" cy="738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F4FF-2111-4CAC-97B3-3346FD526A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80" y="45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73" y="3200410"/>
            <a:ext cx="12801461" cy="914390"/>
          </a:xfrm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73" y="5029192"/>
            <a:ext cx="12801461" cy="1828781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718349" y="762607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marL="0" marR="0" indent="0" algn="l" defTabSz="121886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TI Confidential – NDA</a:t>
            </a:r>
            <a:r>
              <a:rPr lang="en-US" sz="1100" baseline="0" dirty="0"/>
              <a:t> Restrictions</a:t>
            </a:r>
            <a:endParaRPr lang="en-US" sz="1100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30324" y="7589475"/>
            <a:ext cx="14081605" cy="621792"/>
            <a:chOff x="-30325" y="7589475"/>
            <a:chExt cx="14081605" cy="62179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-30325" y="7589475"/>
              <a:ext cx="14081605" cy="621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94095" y="7748226"/>
              <a:ext cx="2492562" cy="309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ext Box 31"/>
          <p:cNvSpPr txBox="1">
            <a:spLocks noChangeArrowheads="1"/>
          </p:cNvSpPr>
          <p:nvPr userDrawn="1"/>
        </p:nvSpPr>
        <p:spPr bwMode="auto">
          <a:xfrm>
            <a:off x="718349" y="775123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marL="0" marR="0" indent="0" algn="l" defTabSz="121886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TI Confidential – NDA</a:t>
            </a:r>
            <a:r>
              <a:rPr lang="en-US" sz="1100" baseline="0" dirty="0"/>
              <a:t> Restrictions</a:t>
            </a:r>
            <a:endParaRPr lang="en-US" sz="1100" dirty="0"/>
          </a:p>
        </p:txBody>
      </p:sp>
      <p:sp>
        <p:nvSpPr>
          <p:cNvPr id="13" name="Rectangle 6"/>
          <p:cNvSpPr txBox="1">
            <a:spLocks noChangeArrowheads="1"/>
          </p:cNvSpPr>
          <p:nvPr userDrawn="1"/>
        </p:nvSpPr>
        <p:spPr bwMode="auto">
          <a:xfrm>
            <a:off x="5608320" y="7799031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094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18864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8282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43771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047147" algn="l" defTabSz="121886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656579" algn="l" defTabSz="121886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266005" algn="l" defTabSz="121886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4875434" algn="l" defTabSz="121886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2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5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7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95"/>
            <a:ext cx="12435840" cy="1634491"/>
          </a:xfrm>
        </p:spPr>
        <p:txBody>
          <a:bodyPr anchor="t"/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7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432" indent="0">
              <a:buNone/>
              <a:defRPr sz="2400"/>
            </a:lvl2pPr>
            <a:lvl3pPr marL="1218864" indent="0">
              <a:buNone/>
              <a:defRPr sz="2100"/>
            </a:lvl3pPr>
            <a:lvl4pPr marL="1828293" indent="0">
              <a:buNone/>
              <a:defRPr sz="1900"/>
            </a:lvl4pPr>
            <a:lvl5pPr marL="2437717" indent="0">
              <a:buNone/>
              <a:defRPr sz="1900"/>
            </a:lvl5pPr>
            <a:lvl6pPr marL="3047147" indent="0">
              <a:buNone/>
              <a:defRPr sz="1900"/>
            </a:lvl6pPr>
            <a:lvl7pPr marL="3656579" indent="0">
              <a:buNone/>
              <a:defRPr sz="1900"/>
            </a:lvl7pPr>
            <a:lvl8pPr marL="4266005" indent="0">
              <a:buNone/>
              <a:defRPr sz="1900"/>
            </a:lvl8pPr>
            <a:lvl9pPr marL="4875434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5" y="1423037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15" y="1423037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9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9" y="1119641"/>
            <a:ext cx="6464301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9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19641"/>
            <a:ext cx="6466840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7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2" y="327673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3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2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44"/>
            <a:ext cx="8778240" cy="680085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432" indent="0">
              <a:buNone/>
              <a:defRPr sz="3700"/>
            </a:lvl2pPr>
            <a:lvl3pPr marL="1218864" indent="0">
              <a:buNone/>
              <a:defRPr sz="3200"/>
            </a:lvl3pPr>
            <a:lvl4pPr marL="1828293" indent="0">
              <a:buNone/>
              <a:defRPr sz="2700"/>
            </a:lvl4pPr>
            <a:lvl5pPr marL="2437717" indent="0">
              <a:buNone/>
              <a:defRPr sz="2700"/>
            </a:lvl5pPr>
            <a:lvl6pPr marL="3047147" indent="0">
              <a:buNone/>
              <a:defRPr sz="2700"/>
            </a:lvl6pPr>
            <a:lvl7pPr marL="3656579" indent="0">
              <a:buNone/>
              <a:defRPr sz="2700"/>
            </a:lvl7pPr>
            <a:lvl8pPr marL="4266005" indent="0">
              <a:buNone/>
              <a:defRPr sz="2700"/>
            </a:lvl8pPr>
            <a:lvl9pPr marL="4875434" indent="0">
              <a:buNone/>
              <a:defRPr sz="2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9"/>
            <a:ext cx="8778240" cy="965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313" y="171463"/>
            <a:ext cx="3426459" cy="6882765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54" y="171463"/>
            <a:ext cx="10040621" cy="6882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7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716" y="1280194"/>
            <a:ext cx="13494872" cy="6126413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08320" y="7799031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5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0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2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7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8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235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1396393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7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4" y="7703439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50968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7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4" y="7703439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42901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7" y="1258172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231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7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95"/>
            <a:ext cx="12435840" cy="1634491"/>
          </a:xfrm>
        </p:spPr>
        <p:txBody>
          <a:bodyPr anchor="t"/>
          <a:lstStyle>
            <a:lvl1pPr algn="l">
              <a:defRPr sz="3200" b="0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7"/>
            <a:ext cx="12435840" cy="1800224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432" indent="0">
              <a:buNone/>
              <a:defRPr sz="2400"/>
            </a:lvl2pPr>
            <a:lvl3pPr marL="1218864" indent="0">
              <a:buNone/>
              <a:defRPr sz="2100"/>
            </a:lvl3pPr>
            <a:lvl4pPr marL="1828293" indent="0">
              <a:buNone/>
              <a:defRPr sz="1900"/>
            </a:lvl4pPr>
            <a:lvl5pPr marL="2437717" indent="0">
              <a:buNone/>
              <a:defRPr sz="1900"/>
            </a:lvl5pPr>
            <a:lvl6pPr marL="3047147" indent="0">
              <a:buNone/>
              <a:defRPr sz="1900"/>
            </a:lvl6pPr>
            <a:lvl7pPr marL="3656579" indent="0">
              <a:buNone/>
              <a:defRPr sz="1900"/>
            </a:lvl7pPr>
            <a:lvl8pPr marL="4266005" indent="0">
              <a:buNone/>
              <a:defRPr sz="1900"/>
            </a:lvl8pPr>
            <a:lvl9pPr marL="4875434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7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5" y="1423037"/>
            <a:ext cx="6652261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15" y="1423037"/>
            <a:ext cx="6652259" cy="563118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3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75569"/>
            <a:ext cx="13752576" cy="5559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9" y="1119641"/>
            <a:ext cx="6464301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9" y="1887355"/>
            <a:ext cx="6464301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7" y="1119641"/>
            <a:ext cx="6466840" cy="7677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4" indent="0">
              <a:buNone/>
              <a:defRPr sz="2400" b="1"/>
            </a:lvl3pPr>
            <a:lvl4pPr marL="1828293" indent="0">
              <a:buNone/>
              <a:defRPr sz="2100" b="1"/>
            </a:lvl4pPr>
            <a:lvl5pPr marL="2437717" indent="0">
              <a:buNone/>
              <a:defRPr sz="2100" b="1"/>
            </a:lvl5pPr>
            <a:lvl6pPr marL="3047147" indent="0">
              <a:buNone/>
              <a:defRPr sz="2100" b="1"/>
            </a:lvl6pPr>
            <a:lvl7pPr marL="3656579" indent="0">
              <a:buNone/>
              <a:defRPr sz="2100" b="1"/>
            </a:lvl7pPr>
            <a:lvl8pPr marL="4266005" indent="0">
              <a:buNone/>
              <a:defRPr sz="2100" b="1"/>
            </a:lvl8pPr>
            <a:lvl9pPr marL="487543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1887355"/>
            <a:ext cx="6466840" cy="474154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718" y="1280194"/>
            <a:ext cx="6675046" cy="61264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439" y="1280194"/>
            <a:ext cx="6583608" cy="61264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08320" y="7799031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0" y="327673"/>
            <a:ext cx="4813301" cy="1394461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3"/>
            <a:ext cx="8178800" cy="70237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0" y="1722123"/>
            <a:ext cx="4813301" cy="5629277"/>
          </a:xfrm>
        </p:spPr>
        <p:txBody>
          <a:bodyPr/>
          <a:lstStyle>
            <a:lvl1pPr marL="0" indent="0">
              <a:buNone/>
              <a:defRPr sz="2700"/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42"/>
            <a:ext cx="8778240" cy="680085"/>
          </a:xfrm>
        </p:spPr>
        <p:txBody>
          <a:bodyPr anchor="ctr"/>
          <a:lstStyle>
            <a:lvl1pPr algn="l">
              <a:defRPr sz="29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1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09432" indent="0">
              <a:buNone/>
              <a:defRPr sz="3700"/>
            </a:lvl2pPr>
            <a:lvl3pPr marL="1218864" indent="0">
              <a:buNone/>
              <a:defRPr sz="3200"/>
            </a:lvl3pPr>
            <a:lvl4pPr marL="1828293" indent="0">
              <a:buNone/>
              <a:defRPr sz="2700"/>
            </a:lvl4pPr>
            <a:lvl5pPr marL="2437717" indent="0">
              <a:buNone/>
              <a:defRPr sz="2700"/>
            </a:lvl5pPr>
            <a:lvl6pPr marL="3047147" indent="0">
              <a:buNone/>
              <a:defRPr sz="2700"/>
            </a:lvl6pPr>
            <a:lvl7pPr marL="3656579" indent="0">
              <a:buNone/>
              <a:defRPr sz="2700"/>
            </a:lvl7pPr>
            <a:lvl8pPr marL="4266005" indent="0">
              <a:buNone/>
              <a:defRPr sz="2700"/>
            </a:lvl8pPr>
            <a:lvl9pPr marL="4875434" indent="0">
              <a:buNone/>
              <a:defRPr sz="2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19"/>
            <a:ext cx="8778240" cy="965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32" indent="0">
              <a:buNone/>
              <a:defRPr sz="1600"/>
            </a:lvl2pPr>
            <a:lvl3pPr marL="1218864" indent="0">
              <a:buNone/>
              <a:defRPr sz="1300"/>
            </a:lvl3pPr>
            <a:lvl4pPr marL="1828293" indent="0">
              <a:buNone/>
              <a:defRPr sz="1100"/>
            </a:lvl4pPr>
            <a:lvl5pPr marL="2437717" indent="0">
              <a:buNone/>
              <a:defRPr sz="1100"/>
            </a:lvl5pPr>
            <a:lvl6pPr marL="3047147" indent="0">
              <a:buNone/>
              <a:defRPr sz="1100"/>
            </a:lvl6pPr>
            <a:lvl7pPr marL="3656579" indent="0">
              <a:buNone/>
              <a:defRPr sz="1100"/>
            </a:lvl7pPr>
            <a:lvl8pPr marL="4266005" indent="0">
              <a:buNone/>
              <a:defRPr sz="1100"/>
            </a:lvl8pPr>
            <a:lvl9pPr marL="4875434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8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5311" y="171463"/>
            <a:ext cx="3426459" cy="6882765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854" y="171463"/>
            <a:ext cx="10040621" cy="6882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08320" y="7799031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235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138" y="455300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2" y="5624112"/>
            <a:ext cx="13533120" cy="1438218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7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sarah.dunn2\AppData\Local\Microsoft\Windows\Temporary Internet Files\Content.Outlook\A2YVRHIL\BannerOption1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2635662"/>
            <a:ext cx="146304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 training slides BG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59638" cy="706233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34423" y="770235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262561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I training slides BG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1464603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3734" y="7739487"/>
            <a:ext cx="3413760" cy="247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48644" y="7703439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35394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8640" y="2331732"/>
            <a:ext cx="13533120" cy="1764030"/>
          </a:xfrm>
          <a:noFill/>
        </p:spPr>
        <p:txBody>
          <a:bodyPr/>
          <a:lstStyle>
            <a:lvl1pPr>
              <a:defRPr sz="5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" y="4438655"/>
            <a:ext cx="13533120" cy="178308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24"/>
          <p:cNvSpPr txBox="1">
            <a:spLocks noChangeArrowheads="1"/>
          </p:cNvSpPr>
          <p:nvPr userDrawn="1"/>
        </p:nvSpPr>
        <p:spPr bwMode="auto">
          <a:xfrm>
            <a:off x="11133734" y="7739487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80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7617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426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5235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1904467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285362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2666253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047146" algn="l" defTabSz="76179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548644" y="7703439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9830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8714" y="274402"/>
            <a:ext cx="12801461" cy="82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718" y="1280194"/>
            <a:ext cx="13502566" cy="6126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30324" y="7589475"/>
            <a:ext cx="14081605" cy="621792"/>
            <a:chOff x="-30325" y="7589475"/>
            <a:chExt cx="14081605" cy="62179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30325" y="7589475"/>
              <a:ext cx="14081605" cy="621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394095" y="7748226"/>
              <a:ext cx="2492562" cy="309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718349" y="775123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marL="0" marR="0" indent="0" algn="l" defTabSz="1218864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TI Confidential – NDA</a:t>
            </a:r>
            <a:r>
              <a:rPr lang="en-US" sz="1100" baseline="0" dirty="0"/>
              <a:t> Restrictions</a:t>
            </a:r>
            <a:endParaRPr lang="en-US" sz="11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08320" y="7799031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1" r:id="rId3"/>
    <p:sldLayoutId id="2147483713" r:id="rId4"/>
    <p:sldLayoutId id="2147483714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1" fontAlgn="base" hangingPunct="1">
        <a:spcBef>
          <a:spcPts val="1067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1138448" indent="-220077" algn="l" rtl="0" eaLnBrk="1" fontAlgn="base" hangingPunct="1">
        <a:spcBef>
          <a:spcPct val="15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1869" indent="-311066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984874" indent="-230661" algn="l" rtl="0" eaLnBrk="1" fontAlgn="base" hangingPunct="1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94306" indent="-23066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eaLnBrk="1" fontAlgn="base" hangingPunct="1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4" y="171465"/>
            <a:ext cx="13751560" cy="555955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87"/>
            <a:ext cx="13548360" cy="5922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235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74575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8448" indent="-220077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869" indent="-31106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4874" indent="-23066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4306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" y="7589520"/>
            <a:ext cx="1408684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7056" y="7589520"/>
            <a:ext cx="13984224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6" tIns="60941" rIns="121886" bIns="60941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844" y="171465"/>
            <a:ext cx="13751560" cy="555955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423" y="1032386"/>
            <a:ext cx="13548360" cy="5922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21886" tIns="60941" rIns="121886" bIns="6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0450" y="7740016"/>
            <a:ext cx="3413760" cy="24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886" tIns="60941" rIns="121886" bIns="60941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6C70261-DCF8-4A97-9502-E8EEF2364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531101"/>
            <a:ext cx="14122400" cy="621792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534423" y="7702351"/>
            <a:ext cx="3378200" cy="29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6" tIns="60941" rIns="121886" bIns="60941">
            <a:spAutoFit/>
          </a:bodyPr>
          <a:lstStyle/>
          <a:p>
            <a:pPr defTabSz="1218864">
              <a:spcBef>
                <a:spcPct val="50000"/>
              </a:spcBef>
              <a:defRPr/>
            </a:pPr>
            <a:r>
              <a:rPr lang="en-US" sz="1100" dirty="0">
                <a:solidFill>
                  <a:srgbClr val="000000"/>
                </a:solidFill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76777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</a:defRPr>
      </a:lvl5pPr>
      <a:lvl6pPr marL="609432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6pPr>
      <a:lvl7pPr marL="1218864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7pPr>
      <a:lvl8pPr marL="1828293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8pPr>
      <a:lvl9pPr marL="2437717" algn="l" rtl="0" fontAlgn="base">
        <a:lnSpc>
          <a:spcPct val="85000"/>
        </a:lnSpc>
        <a:spcBef>
          <a:spcPct val="0"/>
        </a:spcBef>
        <a:spcAft>
          <a:spcPct val="0"/>
        </a:spcAft>
        <a:defRPr sz="4300" b="1">
          <a:solidFill>
            <a:srgbClr val="FF0000"/>
          </a:solidFill>
          <a:latin typeface="Arial" charset="0"/>
        </a:defRPr>
      </a:lvl9pPr>
    </p:titleStyle>
    <p:bodyStyle>
      <a:lvl1pPr marL="302598" indent="-302598" algn="l" rtl="0" eaLnBrk="0" fontAlgn="base" hangingPunct="0">
        <a:spcBef>
          <a:spcPts val="1067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6021" indent="-311066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38448" indent="-220077" algn="l" rtl="0" eaLnBrk="0" fontAlgn="base" hangingPunct="0">
        <a:spcBef>
          <a:spcPct val="15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1869" indent="-311066" algn="l" rtl="0" eaLnBrk="0" fontAlgn="base" hangingPunct="0">
        <a:spcBef>
          <a:spcPct val="5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984874" indent="-230661" algn="l" rtl="0" eaLnBrk="0" fontAlgn="base" hangingPunct="0">
        <a:spcBef>
          <a:spcPct val="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94306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20373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81316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422598" indent="-230661" algn="l" rtl="0" fontAlgn="base">
        <a:spcBef>
          <a:spcPct val="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3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1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4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7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0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3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B7696-018A-485F-8976-78FE775E0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933D98-702F-44A2-A458-42A61088E8B1}"/>
              </a:ext>
            </a:extLst>
          </p:cNvPr>
          <p:cNvSpPr/>
          <p:nvPr/>
        </p:nvSpPr>
        <p:spPr>
          <a:xfrm>
            <a:off x="10591800" y="1371600"/>
            <a:ext cx="1981200" cy="3572904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DMA TRIGGER XBAR</a:t>
            </a:r>
          </a:p>
          <a:p>
            <a:r>
              <a:rPr lang="en-US" dirty="0">
                <a:solidFill>
                  <a:schemeClr val="tx1"/>
                </a:solidFill>
              </a:rPr>
              <a:t>(176 x 64)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13F4F8-D01F-431F-8FD5-1854CD7798E4}"/>
              </a:ext>
            </a:extLst>
          </p:cNvPr>
          <p:cNvSpPr/>
          <p:nvPr/>
        </p:nvSpPr>
        <p:spPr>
          <a:xfrm>
            <a:off x="5608321" y="1371599"/>
            <a:ext cx="1887012" cy="4442379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GPIO INT XBAR</a:t>
            </a:r>
          </a:p>
          <a:p>
            <a:r>
              <a:rPr lang="en-US" dirty="0">
                <a:solidFill>
                  <a:schemeClr val="tx1"/>
                </a:solidFill>
              </a:rPr>
              <a:t>(180 x 30)</a:t>
            </a:r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3772B5D9-A20F-481C-81C6-0D755A62AA9B}"/>
              </a:ext>
            </a:extLst>
          </p:cNvPr>
          <p:cNvSpPr/>
          <p:nvPr/>
        </p:nvSpPr>
        <p:spPr>
          <a:xfrm rot="5400000">
            <a:off x="9002348" y="158765"/>
            <a:ext cx="67180" cy="3081216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395899-0750-4836-85FE-5E7E0D6B1306}"/>
              </a:ext>
            </a:extLst>
          </p:cNvPr>
          <p:cNvSpPr/>
          <p:nvPr/>
        </p:nvSpPr>
        <p:spPr>
          <a:xfrm>
            <a:off x="10591801" y="5150831"/>
            <a:ext cx="1981200" cy="663147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ICSS XBAR</a:t>
            </a:r>
          </a:p>
          <a:p>
            <a:r>
              <a:rPr lang="en-US" dirty="0">
                <a:solidFill>
                  <a:schemeClr val="tx1"/>
                </a:solidFill>
              </a:rPr>
              <a:t>(59 x 16)</a:t>
            </a: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FCABC788-D24A-40F3-A3B6-356035B23B19}"/>
              </a:ext>
            </a:extLst>
          </p:cNvPr>
          <p:cNvSpPr/>
          <p:nvPr/>
        </p:nvSpPr>
        <p:spPr>
          <a:xfrm rot="5400000">
            <a:off x="9013741" y="3974179"/>
            <a:ext cx="57258" cy="3068352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918EAD-5A8C-4363-80F5-3307981A7EA9}"/>
              </a:ext>
            </a:extLst>
          </p:cNvPr>
          <p:cNvSpPr/>
          <p:nvPr/>
        </p:nvSpPr>
        <p:spPr>
          <a:xfrm>
            <a:off x="8229600" y="2020451"/>
            <a:ext cx="1628609" cy="741578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DMA XBAR</a:t>
            </a:r>
          </a:p>
          <a:p>
            <a:r>
              <a:rPr lang="en-US" dirty="0">
                <a:solidFill>
                  <a:schemeClr val="tx1"/>
                </a:solidFill>
              </a:rPr>
              <a:t>(123 x 16)</a:t>
            </a:r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E684795A-892D-4E9E-94F9-14066012973D}"/>
              </a:ext>
            </a:extLst>
          </p:cNvPr>
          <p:cNvSpPr/>
          <p:nvPr/>
        </p:nvSpPr>
        <p:spPr>
          <a:xfrm rot="5400000">
            <a:off x="10194019" y="2067333"/>
            <a:ext cx="61972" cy="703082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42E77D-F0FA-4D11-AE79-382289AF7EAB}"/>
              </a:ext>
            </a:extLst>
          </p:cNvPr>
          <p:cNvSpPr/>
          <p:nvPr/>
        </p:nvSpPr>
        <p:spPr>
          <a:xfrm>
            <a:off x="8228924" y="2994747"/>
            <a:ext cx="1628609" cy="902298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TIME SYNC 0 XBAR</a:t>
            </a:r>
          </a:p>
          <a:p>
            <a:r>
              <a:rPr lang="en-US" dirty="0">
                <a:solidFill>
                  <a:schemeClr val="tx1"/>
                </a:solidFill>
              </a:rPr>
              <a:t>(16 x 26)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FC67E5-BFF1-4B30-874A-86D73309F68C}"/>
              </a:ext>
            </a:extLst>
          </p:cNvPr>
          <p:cNvSpPr/>
          <p:nvPr/>
        </p:nvSpPr>
        <p:spPr>
          <a:xfrm>
            <a:off x="8229600" y="4129763"/>
            <a:ext cx="1628609" cy="934198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TIME SYNC 1 XBAR</a:t>
            </a:r>
          </a:p>
          <a:p>
            <a:r>
              <a:rPr lang="en-US" dirty="0">
                <a:solidFill>
                  <a:schemeClr val="tx1"/>
                </a:solidFill>
              </a:rPr>
              <a:t>(22 x 12)</a:t>
            </a: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9F8A3DCD-7BAC-4001-98BD-369C45AEDDD2}"/>
              </a:ext>
            </a:extLst>
          </p:cNvPr>
          <p:cNvSpPr/>
          <p:nvPr/>
        </p:nvSpPr>
        <p:spPr>
          <a:xfrm rot="5400000">
            <a:off x="10171923" y="3089301"/>
            <a:ext cx="90232" cy="719014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DE729E94-E896-4DB2-B32B-1B2E0B837053}"/>
              </a:ext>
            </a:extLst>
          </p:cNvPr>
          <p:cNvSpPr/>
          <p:nvPr/>
        </p:nvSpPr>
        <p:spPr>
          <a:xfrm rot="5400000">
            <a:off x="10188703" y="4215666"/>
            <a:ext cx="82878" cy="692807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FE11E7-3C4A-4BA5-B7C4-202FB36DCB42}"/>
              </a:ext>
            </a:extLst>
          </p:cNvPr>
          <p:cNvSpPr/>
          <p:nvPr/>
        </p:nvSpPr>
        <p:spPr>
          <a:xfrm>
            <a:off x="3263431" y="4165527"/>
            <a:ext cx="1628609" cy="635073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EPWM XBAR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505115-E406-4929-9458-98BFB10DFC58}"/>
              </a:ext>
            </a:extLst>
          </p:cNvPr>
          <p:cNvSpPr/>
          <p:nvPr/>
        </p:nvSpPr>
        <p:spPr>
          <a:xfrm>
            <a:off x="712321" y="4165527"/>
            <a:ext cx="1061040" cy="635073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INPUT XBAR</a:t>
            </a:r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493BD2A7-B85A-4543-9B14-BAEE9C101D88}"/>
              </a:ext>
            </a:extLst>
          </p:cNvPr>
          <p:cNvSpPr/>
          <p:nvPr/>
        </p:nvSpPr>
        <p:spPr>
          <a:xfrm rot="5400000">
            <a:off x="2483091" y="3753928"/>
            <a:ext cx="70609" cy="1474033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CCC6FD8-E8E9-4D6F-919C-00DA2874EFD5}"/>
              </a:ext>
            </a:extLst>
          </p:cNvPr>
          <p:cNvSpPr/>
          <p:nvPr/>
        </p:nvSpPr>
        <p:spPr>
          <a:xfrm>
            <a:off x="3657600" y="5178907"/>
            <a:ext cx="1219468" cy="635073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OUTPUT XBAR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DC0BE1-6F9A-4B91-B9FE-DCA3E7E8BB69}"/>
              </a:ext>
            </a:extLst>
          </p:cNvPr>
          <p:cNvSpPr/>
          <p:nvPr/>
        </p:nvSpPr>
        <p:spPr>
          <a:xfrm>
            <a:off x="712321" y="5178906"/>
            <a:ext cx="2183278" cy="635073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EPWM SYNCOUT XBAR</a:t>
            </a:r>
          </a:p>
        </p:txBody>
      </p:sp>
      <p:sp>
        <p:nvSpPr>
          <p:cNvPr id="67" name="Arrow: Up 66">
            <a:extLst>
              <a:ext uri="{FF2B5EF4-FFF2-40B4-BE49-F238E27FC236}">
                <a16:creationId xmlns:a16="http://schemas.microsoft.com/office/drawing/2014/main" id="{996782F6-305E-415F-AC9F-ED6E8ED9195B}"/>
              </a:ext>
            </a:extLst>
          </p:cNvPr>
          <p:cNvSpPr/>
          <p:nvPr/>
        </p:nvSpPr>
        <p:spPr>
          <a:xfrm rot="5400000">
            <a:off x="3234863" y="5127108"/>
            <a:ext cx="70609" cy="749138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06B6AEFA-6E13-4FFA-A732-497DD428A54F}"/>
              </a:ext>
            </a:extLst>
          </p:cNvPr>
          <p:cNvSpPr/>
          <p:nvPr/>
        </p:nvSpPr>
        <p:spPr>
          <a:xfrm rot="5400000">
            <a:off x="7818466" y="3087464"/>
            <a:ext cx="82876" cy="703419"/>
          </a:xfrm>
          <a:prstGeom prst="upArrow">
            <a:avLst/>
          </a:prstGeom>
          <a:solidFill>
            <a:srgbClr val="D00404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F2EE3-5D39-478E-BA05-CBD3FD69DC0C}"/>
              </a:ext>
            </a:extLst>
          </p:cNvPr>
          <p:cNvSpPr/>
          <p:nvPr/>
        </p:nvSpPr>
        <p:spPr>
          <a:xfrm>
            <a:off x="697081" y="1648597"/>
            <a:ext cx="2503319" cy="457202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INT XBAR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61EBC-52B4-4D62-B8EF-E33DBBDE84D1}"/>
              </a:ext>
            </a:extLst>
          </p:cNvPr>
          <p:cNvSpPr/>
          <p:nvPr/>
        </p:nvSpPr>
        <p:spPr>
          <a:xfrm>
            <a:off x="712321" y="2449860"/>
            <a:ext cx="2488079" cy="457202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ICL XBAR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D99BB7-7705-4EF1-A1F2-C5EC230DB5B9}"/>
              </a:ext>
            </a:extLst>
          </p:cNvPr>
          <p:cNvSpPr/>
          <p:nvPr/>
        </p:nvSpPr>
        <p:spPr>
          <a:xfrm>
            <a:off x="719941" y="3324999"/>
            <a:ext cx="2480459" cy="485001"/>
          </a:xfrm>
          <a:prstGeom prst="rect">
            <a:avLst/>
          </a:prstGeom>
          <a:solidFill>
            <a:schemeClr val="bg1"/>
          </a:solidFill>
          <a:ln>
            <a:solidFill>
              <a:srgbClr val="D0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MDL XBAR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B53619-6CE1-4390-BDF7-96B1BE0D5AD6}"/>
              </a:ext>
            </a:extLst>
          </p:cNvPr>
          <p:cNvSpPr txBox="1"/>
          <p:nvPr/>
        </p:nvSpPr>
        <p:spPr>
          <a:xfrm>
            <a:off x="8150909" y="5181600"/>
            <a:ext cx="1678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475057-65BF-4959-9267-DDE797727A72}"/>
              </a:ext>
            </a:extLst>
          </p:cNvPr>
          <p:cNvSpPr txBox="1"/>
          <p:nvPr/>
        </p:nvSpPr>
        <p:spPr>
          <a:xfrm>
            <a:off x="8227109" y="1363631"/>
            <a:ext cx="1678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6F114D-7BE0-4F2F-9777-ED22D28E8A00}"/>
              </a:ext>
            </a:extLst>
          </p:cNvPr>
          <p:cNvSpPr txBox="1"/>
          <p:nvPr/>
        </p:nvSpPr>
        <p:spPr>
          <a:xfrm>
            <a:off x="9370109" y="3090165"/>
            <a:ext cx="1678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B2AF2D-CB98-4598-A9F6-883CCDCF0394}"/>
              </a:ext>
            </a:extLst>
          </p:cNvPr>
          <p:cNvSpPr txBox="1"/>
          <p:nvPr/>
        </p:nvSpPr>
        <p:spPr>
          <a:xfrm>
            <a:off x="9370109" y="4202668"/>
            <a:ext cx="16848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EFBFCE-70FD-40C8-810B-C9A6B476BD82}"/>
              </a:ext>
            </a:extLst>
          </p:cNvPr>
          <p:cNvSpPr txBox="1"/>
          <p:nvPr/>
        </p:nvSpPr>
        <p:spPr>
          <a:xfrm>
            <a:off x="9370109" y="2069068"/>
            <a:ext cx="1678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x16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D37AAB-71FE-46F7-A008-BFDF7393B4EE}"/>
              </a:ext>
            </a:extLst>
          </p:cNvPr>
          <p:cNvSpPr txBox="1"/>
          <p:nvPr/>
        </p:nvSpPr>
        <p:spPr>
          <a:xfrm>
            <a:off x="7006663" y="3094376"/>
            <a:ext cx="16788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x6</a:t>
            </a:r>
          </a:p>
        </p:txBody>
      </p:sp>
    </p:spTree>
    <p:extLst>
      <p:ext uri="{BB962C8B-B14F-4D97-AF65-F5344CB8AC3E}">
        <p14:creationId xmlns:p14="http://schemas.microsoft.com/office/powerpoint/2010/main" val="279237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B7696-018A-485F-8976-78FE775E0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890106-F6E5-4EF4-97CE-29468581A94A}"/>
              </a:ext>
            </a:extLst>
          </p:cNvPr>
          <p:cNvGrpSpPr/>
          <p:nvPr/>
        </p:nvGrpSpPr>
        <p:grpSpPr>
          <a:xfrm>
            <a:off x="4419600" y="1866588"/>
            <a:ext cx="5182795" cy="3503140"/>
            <a:chOff x="3275405" y="-84507"/>
            <a:chExt cx="9754795" cy="743543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933D98-702F-44A2-A458-42A61088E8B1}"/>
                </a:ext>
              </a:extLst>
            </p:cNvPr>
            <p:cNvSpPr/>
            <p:nvPr/>
          </p:nvSpPr>
          <p:spPr>
            <a:xfrm>
              <a:off x="9565382" y="66705"/>
              <a:ext cx="1887027" cy="5415386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DMA TRIGGER XBAR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(176 x 64)</a:t>
              </a:r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313F4F8-D01F-431F-8FD5-1854CD7798E4}"/>
                </a:ext>
              </a:extLst>
            </p:cNvPr>
            <p:cNvSpPr/>
            <p:nvPr/>
          </p:nvSpPr>
          <p:spPr>
            <a:xfrm>
              <a:off x="3276600" y="66705"/>
              <a:ext cx="1496572" cy="6714734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GPIO INT XBAR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(180 x 30)</a:t>
              </a:r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3772B5D9-A20F-481C-81C6-0D755A62AA9B}"/>
                </a:ext>
              </a:extLst>
            </p:cNvPr>
            <p:cNvSpPr/>
            <p:nvPr/>
          </p:nvSpPr>
          <p:spPr>
            <a:xfrm rot="5400000">
              <a:off x="7139087" y="-2117444"/>
              <a:ext cx="45719" cy="4777550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395899-0750-4836-85FE-5E7E0D6B1306}"/>
                </a:ext>
              </a:extLst>
            </p:cNvPr>
            <p:cNvSpPr/>
            <p:nvPr/>
          </p:nvSpPr>
          <p:spPr>
            <a:xfrm>
              <a:off x="6435765" y="3759452"/>
              <a:ext cx="1322734" cy="524709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ICSS XBAR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(59 x 16)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FCABC788-D24A-40F3-A3B6-356035B23B19}"/>
                </a:ext>
              </a:extLst>
            </p:cNvPr>
            <p:cNvSpPr/>
            <p:nvPr/>
          </p:nvSpPr>
          <p:spPr>
            <a:xfrm rot="5400000" flipH="1">
              <a:off x="5569334" y="3279366"/>
              <a:ext cx="71526" cy="1599340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918EAD-5A8C-4363-80F5-3307981A7EA9}"/>
                </a:ext>
              </a:extLst>
            </p:cNvPr>
            <p:cNvSpPr/>
            <p:nvPr/>
          </p:nvSpPr>
          <p:spPr>
            <a:xfrm>
              <a:off x="4838448" y="436574"/>
              <a:ext cx="1628609" cy="501370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DMA XBAR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(123 x 16)</a:t>
              </a:r>
            </a:p>
          </p:txBody>
        </p:sp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E684795A-892D-4E9E-94F9-14066012973D}"/>
                </a:ext>
              </a:extLst>
            </p:cNvPr>
            <p:cNvSpPr/>
            <p:nvPr/>
          </p:nvSpPr>
          <p:spPr>
            <a:xfrm rot="5400000">
              <a:off x="7997130" y="-867793"/>
              <a:ext cx="55777" cy="3051409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C42E77D-F0FA-4D11-AE79-382289AF7EAB}"/>
                </a:ext>
              </a:extLst>
            </p:cNvPr>
            <p:cNvSpPr/>
            <p:nvPr/>
          </p:nvSpPr>
          <p:spPr>
            <a:xfrm>
              <a:off x="6171581" y="4994238"/>
              <a:ext cx="1415730" cy="1482762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SOC TIMESYNC  XBAR1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(16 x 26)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FC67E5-BFF1-4B30-874A-86D73309F68C}"/>
                </a:ext>
              </a:extLst>
            </p:cNvPr>
            <p:cNvSpPr/>
            <p:nvPr/>
          </p:nvSpPr>
          <p:spPr>
            <a:xfrm>
              <a:off x="4839678" y="1011023"/>
              <a:ext cx="1796542" cy="67035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SOC TIMESYNC XBAR0 (22 x 12)</a:t>
              </a:r>
            </a:p>
          </p:txBody>
        </p:sp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9F8A3DCD-7BAC-4001-98BD-369C45AEDDD2}"/>
                </a:ext>
              </a:extLst>
            </p:cNvPr>
            <p:cNvSpPr/>
            <p:nvPr/>
          </p:nvSpPr>
          <p:spPr>
            <a:xfrm rot="5400000">
              <a:off x="8538063" y="4375300"/>
              <a:ext cx="53552" cy="1936572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DE729E94-E896-4DB2-B32B-1B2E0B837053}"/>
                </a:ext>
              </a:extLst>
            </p:cNvPr>
            <p:cNvSpPr/>
            <p:nvPr/>
          </p:nvSpPr>
          <p:spPr>
            <a:xfrm rot="5400000">
              <a:off x="8069142" y="-330590"/>
              <a:ext cx="45719" cy="2882246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FE11E7-3C4A-4BA5-B7C4-202FB36DCB42}"/>
                </a:ext>
              </a:extLst>
            </p:cNvPr>
            <p:cNvSpPr/>
            <p:nvPr/>
          </p:nvSpPr>
          <p:spPr>
            <a:xfrm>
              <a:off x="6453147" y="2767322"/>
              <a:ext cx="1295803" cy="585129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EPWM XBAR (241 x 30)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505115-E406-4929-9458-98BFB10DFC58}"/>
                </a:ext>
              </a:extLst>
            </p:cNvPr>
            <p:cNvSpPr/>
            <p:nvPr/>
          </p:nvSpPr>
          <p:spPr>
            <a:xfrm>
              <a:off x="4832294" y="2606983"/>
              <a:ext cx="1264735" cy="1172443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INPUT XBAR (176 x 32)</a:t>
              </a:r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493BD2A7-B85A-4543-9B14-BAEE9C101D88}"/>
                </a:ext>
              </a:extLst>
            </p:cNvPr>
            <p:cNvSpPr/>
            <p:nvPr/>
          </p:nvSpPr>
          <p:spPr>
            <a:xfrm rot="5400000">
              <a:off x="6230756" y="2918842"/>
              <a:ext cx="78573" cy="336887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CCC6FD8-E8E9-4D6F-919C-00DA2874EFD5}"/>
                </a:ext>
              </a:extLst>
            </p:cNvPr>
            <p:cNvSpPr/>
            <p:nvPr/>
          </p:nvSpPr>
          <p:spPr>
            <a:xfrm>
              <a:off x="6140010" y="4388594"/>
              <a:ext cx="1447301" cy="511142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OUTPUT XBAR (280 x 16)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9DC0BE1-6F9A-4B91-B9FE-DCA3E7E8BB69}"/>
                </a:ext>
              </a:extLst>
            </p:cNvPr>
            <p:cNvSpPr/>
            <p:nvPr/>
          </p:nvSpPr>
          <p:spPr>
            <a:xfrm>
              <a:off x="4844018" y="4419847"/>
              <a:ext cx="1050454" cy="984704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EPWM SYNCOUT XBAR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(32 x 4)</a:t>
              </a:r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996782F6-305E-415F-AC9F-ED6E8ED9195B}"/>
                </a:ext>
              </a:extLst>
            </p:cNvPr>
            <p:cNvSpPr/>
            <p:nvPr/>
          </p:nvSpPr>
          <p:spPr>
            <a:xfrm rot="5400000">
              <a:off x="5975611" y="4508701"/>
              <a:ext cx="47296" cy="185595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06B6AEFA-6E13-4FFA-A732-497DD428A54F}"/>
                </a:ext>
              </a:extLst>
            </p:cNvPr>
            <p:cNvSpPr/>
            <p:nvPr/>
          </p:nvSpPr>
          <p:spPr>
            <a:xfrm rot="5400000">
              <a:off x="5454739" y="4972402"/>
              <a:ext cx="50846" cy="1355580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6F2EE3-5D39-478E-BA05-CBD3FD69DC0C}"/>
                </a:ext>
              </a:extLst>
            </p:cNvPr>
            <p:cNvSpPr/>
            <p:nvPr/>
          </p:nvSpPr>
          <p:spPr>
            <a:xfrm>
              <a:off x="3275405" y="6878061"/>
              <a:ext cx="1899874" cy="457202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INT XBAR (128 x 32)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661EBC-52B4-4D62-B8EF-E33DBBDE84D1}"/>
                </a:ext>
              </a:extLst>
            </p:cNvPr>
            <p:cNvSpPr/>
            <p:nvPr/>
          </p:nvSpPr>
          <p:spPr>
            <a:xfrm>
              <a:off x="4826197" y="1770917"/>
              <a:ext cx="2025727" cy="369332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ICL XBAR (196 x 16)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D99BB7-7705-4EF1-A1F2-C5EC230DB5B9}"/>
                </a:ext>
              </a:extLst>
            </p:cNvPr>
            <p:cNvSpPr/>
            <p:nvPr/>
          </p:nvSpPr>
          <p:spPr>
            <a:xfrm>
              <a:off x="4818911" y="2209471"/>
              <a:ext cx="2028954" cy="339473"/>
            </a:xfrm>
            <a:prstGeom prst="rect">
              <a:avLst/>
            </a:prstGeom>
            <a:noFill/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MDL XBAR (196 x 16)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B53619-6CE1-4390-BDF7-96B1BE0D5AD6}"/>
                </a:ext>
              </a:extLst>
            </p:cNvPr>
            <p:cNvSpPr txBox="1"/>
            <p:nvPr/>
          </p:nvSpPr>
          <p:spPr>
            <a:xfrm>
              <a:off x="5175279" y="4902355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475057-65BF-4959-9267-DDE797727A72}"/>
                </a:ext>
              </a:extLst>
            </p:cNvPr>
            <p:cNvSpPr txBox="1"/>
            <p:nvPr/>
          </p:nvSpPr>
          <p:spPr>
            <a:xfrm>
              <a:off x="6127901" y="-84507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6F114D-7BE0-4F2F-9777-ED22D28E8A00}"/>
                </a:ext>
              </a:extLst>
            </p:cNvPr>
            <p:cNvSpPr txBox="1"/>
            <p:nvPr/>
          </p:nvSpPr>
          <p:spPr>
            <a:xfrm>
              <a:off x="7362378" y="5031512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B2AF2D-CB98-4598-A9F6-883CCDCF0394}"/>
                </a:ext>
              </a:extLst>
            </p:cNvPr>
            <p:cNvSpPr txBox="1"/>
            <p:nvPr/>
          </p:nvSpPr>
          <p:spPr>
            <a:xfrm>
              <a:off x="6707307" y="810781"/>
              <a:ext cx="1684883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EFBFCE-70FD-40C8-810B-C9A6B476BD82}"/>
                </a:ext>
              </a:extLst>
            </p:cNvPr>
            <p:cNvSpPr txBox="1"/>
            <p:nvPr/>
          </p:nvSpPr>
          <p:spPr>
            <a:xfrm>
              <a:off x="6732124" y="348377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x16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1D37AAB-71FE-46F7-A008-BFDF7393B4EE}"/>
                </a:ext>
              </a:extLst>
            </p:cNvPr>
            <p:cNvSpPr txBox="1"/>
            <p:nvPr/>
          </p:nvSpPr>
          <p:spPr>
            <a:xfrm>
              <a:off x="4674906" y="5327737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DD395A-F397-47C5-8101-CE523353242E}"/>
                </a:ext>
              </a:extLst>
            </p:cNvPr>
            <p:cNvSpPr/>
            <p:nvPr/>
          </p:nvSpPr>
          <p:spPr>
            <a:xfrm>
              <a:off x="9480581" y="6097332"/>
              <a:ext cx="1981200" cy="1253596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bg1"/>
                  </a:solidFill>
                </a:rPr>
                <a:t>VIM</a:t>
              </a:r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F59F26A3-381D-49E8-95CE-FDCA942286E3}"/>
                </a:ext>
              </a:extLst>
            </p:cNvPr>
            <p:cNvSpPr/>
            <p:nvPr/>
          </p:nvSpPr>
          <p:spPr>
            <a:xfrm rot="5400000">
              <a:off x="7097847" y="4278250"/>
              <a:ext cx="49056" cy="4698408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id="{1A6B24D3-1EAD-460D-A677-6A08C85AFF2C}"/>
                </a:ext>
              </a:extLst>
            </p:cNvPr>
            <p:cNvSpPr/>
            <p:nvPr/>
          </p:nvSpPr>
          <p:spPr>
            <a:xfrm rot="5400000">
              <a:off x="7294006" y="4974275"/>
              <a:ext cx="65744" cy="4243842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8130EC37-5A33-47C6-8E43-35373534466E}"/>
                </a:ext>
              </a:extLst>
            </p:cNvPr>
            <p:cNvSpPr/>
            <p:nvPr/>
          </p:nvSpPr>
          <p:spPr>
            <a:xfrm rot="5400000">
              <a:off x="8485015" y="5360815"/>
              <a:ext cx="66148" cy="1861423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583F11-3880-4A6E-B84B-39505A778842}"/>
                </a:ext>
              </a:extLst>
            </p:cNvPr>
            <p:cNvSpPr txBox="1"/>
            <p:nvPr/>
          </p:nvSpPr>
          <p:spPr>
            <a:xfrm>
              <a:off x="4746497" y="6316037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x16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4AB595-6ECD-4FD0-BB8C-D1BE54739A3D}"/>
                </a:ext>
              </a:extLst>
            </p:cNvPr>
            <p:cNvSpPr/>
            <p:nvPr/>
          </p:nvSpPr>
          <p:spPr>
            <a:xfrm>
              <a:off x="11997903" y="1643404"/>
              <a:ext cx="1032297" cy="1642976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bg1"/>
                  </a:solidFill>
                </a:rPr>
                <a:t>EDMA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ED6D07-D11E-4DCD-9172-8843CE89D6DE}"/>
                </a:ext>
              </a:extLst>
            </p:cNvPr>
            <p:cNvSpPr txBox="1"/>
            <p:nvPr/>
          </p:nvSpPr>
          <p:spPr>
            <a:xfrm>
              <a:off x="10857469" y="2057401"/>
              <a:ext cx="1684883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x64</a:t>
              </a:r>
            </a:p>
          </p:txBody>
        </p:sp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1F6270FF-DBE8-4687-A3E8-1B54AEE2F020}"/>
                </a:ext>
              </a:extLst>
            </p:cNvPr>
            <p:cNvSpPr/>
            <p:nvPr/>
          </p:nvSpPr>
          <p:spPr>
            <a:xfrm rot="5400000">
              <a:off x="11690579" y="2122545"/>
              <a:ext cx="69154" cy="516173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581FEF-77E7-4221-AEAB-23F1772BD272}"/>
                </a:ext>
              </a:extLst>
            </p:cNvPr>
            <p:cNvSpPr/>
            <p:nvPr/>
          </p:nvSpPr>
          <p:spPr>
            <a:xfrm>
              <a:off x="9471581" y="5587651"/>
              <a:ext cx="1981619" cy="432149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bg1"/>
                  </a:solidFill>
                </a:rPr>
                <a:t>CPSW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DF3229-1E1F-46C7-82DD-893FFACE42CC}"/>
                </a:ext>
              </a:extLst>
            </p:cNvPr>
            <p:cNvSpPr txBox="1"/>
            <p:nvPr/>
          </p:nvSpPr>
          <p:spPr>
            <a:xfrm>
              <a:off x="7378003" y="5493645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x8</a:t>
              </a:r>
            </a:p>
          </p:txBody>
        </p:sp>
        <p:sp>
          <p:nvSpPr>
            <p:cNvPr id="42" name="Arrow: Up 41">
              <a:extLst>
                <a:ext uri="{FF2B5EF4-FFF2-40B4-BE49-F238E27FC236}">
                  <a16:creationId xmlns:a16="http://schemas.microsoft.com/office/drawing/2014/main" id="{62F55402-631C-45CA-A724-3A85C6B16DBD}"/>
                </a:ext>
              </a:extLst>
            </p:cNvPr>
            <p:cNvSpPr/>
            <p:nvPr/>
          </p:nvSpPr>
          <p:spPr>
            <a:xfrm rot="5400000">
              <a:off x="8491450" y="4883731"/>
              <a:ext cx="56844" cy="1865123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9D8595-0089-47AB-91F8-C37EE607FEB3}"/>
                </a:ext>
              </a:extLst>
            </p:cNvPr>
            <p:cNvSpPr txBox="1"/>
            <p:nvPr/>
          </p:nvSpPr>
          <p:spPr>
            <a:xfrm>
              <a:off x="7463537" y="5957848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x16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1B2E092-2707-4D93-BAE3-73D13F92CF84}"/>
                </a:ext>
              </a:extLst>
            </p:cNvPr>
            <p:cNvSpPr/>
            <p:nvPr/>
          </p:nvSpPr>
          <p:spPr>
            <a:xfrm>
              <a:off x="8814503" y="3181344"/>
              <a:ext cx="702034" cy="1932497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bg1"/>
                  </a:solidFill>
                </a:rPr>
                <a:t>ICSS</a:t>
              </a:r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0D850A71-41F4-482E-BC13-7501B3AD7C50}"/>
                </a:ext>
              </a:extLst>
            </p:cNvPr>
            <p:cNvSpPr/>
            <p:nvPr/>
          </p:nvSpPr>
          <p:spPr>
            <a:xfrm rot="5400000">
              <a:off x="8161792" y="4484787"/>
              <a:ext cx="66380" cy="1177048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F19DB2-B28F-49ED-9E87-D1DD61CAC636}"/>
                </a:ext>
              </a:extLst>
            </p:cNvPr>
            <p:cNvSpPr txBox="1"/>
            <p:nvPr/>
          </p:nvSpPr>
          <p:spPr>
            <a:xfrm>
              <a:off x="7365742" y="4765086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6C78B4F-DEBE-433B-B19B-FB66934DFC55}"/>
                </a:ext>
              </a:extLst>
            </p:cNvPr>
            <p:cNvSpPr txBox="1"/>
            <p:nvPr/>
          </p:nvSpPr>
          <p:spPr>
            <a:xfrm>
              <a:off x="7405228" y="3689647"/>
              <a:ext cx="1684883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x16</a:t>
              </a:r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B0AA699C-474F-41C4-B37B-8CC11D9C2CBF}"/>
                </a:ext>
              </a:extLst>
            </p:cNvPr>
            <p:cNvSpPr/>
            <p:nvPr/>
          </p:nvSpPr>
          <p:spPr>
            <a:xfrm rot="5400000">
              <a:off x="8251411" y="3541862"/>
              <a:ext cx="71439" cy="992751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96D0BD1-BBDC-4803-B5A3-70C7D0528CF6}"/>
                </a:ext>
              </a:extLst>
            </p:cNvPr>
            <p:cNvSpPr/>
            <p:nvPr/>
          </p:nvSpPr>
          <p:spPr>
            <a:xfrm>
              <a:off x="8637081" y="1209485"/>
              <a:ext cx="879457" cy="291263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bg1"/>
                  </a:solidFill>
                </a:rPr>
                <a:t>RTI</a:t>
              </a:r>
            </a:p>
          </p:txBody>
        </p:sp>
        <p:sp>
          <p:nvSpPr>
            <p:cNvPr id="73" name="Arrow: Up 72">
              <a:extLst>
                <a:ext uri="{FF2B5EF4-FFF2-40B4-BE49-F238E27FC236}">
                  <a16:creationId xmlns:a16="http://schemas.microsoft.com/office/drawing/2014/main" id="{70ED0239-F1AE-4B44-A16E-4F8CB9814F81}"/>
                </a:ext>
              </a:extLst>
            </p:cNvPr>
            <p:cNvSpPr/>
            <p:nvPr/>
          </p:nvSpPr>
          <p:spPr>
            <a:xfrm rot="5400000">
              <a:off x="7602649" y="403431"/>
              <a:ext cx="55009" cy="1958552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E79FCD2-A750-4BDE-B844-958A09E6DFA5}"/>
                </a:ext>
              </a:extLst>
            </p:cNvPr>
            <p:cNvSpPr/>
            <p:nvPr/>
          </p:nvSpPr>
          <p:spPr>
            <a:xfrm>
              <a:off x="8630058" y="1570927"/>
              <a:ext cx="887546" cy="1545377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bg1"/>
                  </a:solidFill>
                </a:rPr>
                <a:t>EPWM</a:t>
              </a:r>
            </a:p>
          </p:txBody>
        </p:sp>
        <p:sp>
          <p:nvSpPr>
            <p:cNvPr id="75" name="Arrow: Up 74">
              <a:extLst>
                <a:ext uri="{FF2B5EF4-FFF2-40B4-BE49-F238E27FC236}">
                  <a16:creationId xmlns:a16="http://schemas.microsoft.com/office/drawing/2014/main" id="{72118B8C-A6C5-4648-8A39-4919EB85CF28}"/>
                </a:ext>
              </a:extLst>
            </p:cNvPr>
            <p:cNvSpPr/>
            <p:nvPr/>
          </p:nvSpPr>
          <p:spPr>
            <a:xfrm rot="5400000" flipH="1">
              <a:off x="7609951" y="657676"/>
              <a:ext cx="45719" cy="1930763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78" name="Arrow: Up 77">
              <a:extLst>
                <a:ext uri="{FF2B5EF4-FFF2-40B4-BE49-F238E27FC236}">
                  <a16:creationId xmlns:a16="http://schemas.microsoft.com/office/drawing/2014/main" id="{60AD123E-D22C-46CD-A106-1D6C5B29916C}"/>
                </a:ext>
              </a:extLst>
            </p:cNvPr>
            <p:cNvSpPr/>
            <p:nvPr/>
          </p:nvSpPr>
          <p:spPr>
            <a:xfrm rot="5400000">
              <a:off x="7699648" y="1071867"/>
              <a:ext cx="65411" cy="1731675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79" name="Arrow: Up 78">
              <a:extLst>
                <a:ext uri="{FF2B5EF4-FFF2-40B4-BE49-F238E27FC236}">
                  <a16:creationId xmlns:a16="http://schemas.microsoft.com/office/drawing/2014/main" id="{19574269-4618-4920-A347-0F381273FBED}"/>
                </a:ext>
              </a:extLst>
            </p:cNvPr>
            <p:cNvSpPr/>
            <p:nvPr/>
          </p:nvSpPr>
          <p:spPr>
            <a:xfrm rot="5400000">
              <a:off x="8142299" y="2560478"/>
              <a:ext cx="68099" cy="835701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82" name="Arrow: Up 81">
              <a:extLst>
                <a:ext uri="{FF2B5EF4-FFF2-40B4-BE49-F238E27FC236}">
                  <a16:creationId xmlns:a16="http://schemas.microsoft.com/office/drawing/2014/main" id="{A1806CB8-1786-47CE-91E4-FBCFA07BF93B}"/>
                </a:ext>
              </a:extLst>
            </p:cNvPr>
            <p:cNvSpPr/>
            <p:nvPr/>
          </p:nvSpPr>
          <p:spPr>
            <a:xfrm rot="5400000">
              <a:off x="8250959" y="2746912"/>
              <a:ext cx="57348" cy="1019299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667EADB-6742-4A1E-8826-0E8303ECF4EE}"/>
                </a:ext>
              </a:extLst>
            </p:cNvPr>
            <p:cNvSpPr/>
            <p:nvPr/>
          </p:nvSpPr>
          <p:spPr>
            <a:xfrm>
              <a:off x="7961233" y="4208138"/>
              <a:ext cx="758365" cy="511142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bg1"/>
                  </a:solidFill>
                </a:rPr>
                <a:t>GPIO MUX</a:t>
              </a:r>
            </a:p>
          </p:txBody>
        </p:sp>
        <p:sp>
          <p:nvSpPr>
            <p:cNvPr id="85" name="Arrow: Up 84">
              <a:extLst>
                <a:ext uri="{FF2B5EF4-FFF2-40B4-BE49-F238E27FC236}">
                  <a16:creationId xmlns:a16="http://schemas.microsoft.com/office/drawing/2014/main" id="{B6921A52-4C29-414F-8911-C845AD707373}"/>
                </a:ext>
              </a:extLst>
            </p:cNvPr>
            <p:cNvSpPr/>
            <p:nvPr/>
          </p:nvSpPr>
          <p:spPr>
            <a:xfrm rot="5400000">
              <a:off x="7714104" y="4378250"/>
              <a:ext cx="77030" cy="312131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86" name="Arrow: Up 85">
              <a:extLst>
                <a:ext uri="{FF2B5EF4-FFF2-40B4-BE49-F238E27FC236}">
                  <a16:creationId xmlns:a16="http://schemas.microsoft.com/office/drawing/2014/main" id="{80FFB795-F161-4D6E-9738-B6F52D5348A2}"/>
                </a:ext>
              </a:extLst>
            </p:cNvPr>
            <p:cNvSpPr/>
            <p:nvPr/>
          </p:nvSpPr>
          <p:spPr>
            <a:xfrm rot="5400000">
              <a:off x="6010627" y="5106471"/>
              <a:ext cx="45719" cy="254051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Arrow: Up 75">
              <a:extLst>
                <a:ext uri="{FF2B5EF4-FFF2-40B4-BE49-F238E27FC236}">
                  <a16:creationId xmlns:a16="http://schemas.microsoft.com/office/drawing/2014/main" id="{74FCA067-4BF6-4FFA-889E-0034128732A7}"/>
                </a:ext>
              </a:extLst>
            </p:cNvPr>
            <p:cNvSpPr/>
            <p:nvPr/>
          </p:nvSpPr>
          <p:spPr>
            <a:xfrm rot="5400000">
              <a:off x="7695656" y="1510755"/>
              <a:ext cx="65412" cy="1731676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E5F8695-3E53-4DD1-9948-ECABC53B3131}"/>
                </a:ext>
              </a:extLst>
            </p:cNvPr>
            <p:cNvSpPr txBox="1"/>
            <p:nvPr/>
          </p:nvSpPr>
          <p:spPr>
            <a:xfrm>
              <a:off x="4759597" y="6758498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x32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050BCE2-D06F-4FEF-87FD-CAF1805FF992}"/>
                </a:ext>
              </a:extLst>
            </p:cNvPr>
            <p:cNvSpPr txBox="1"/>
            <p:nvPr/>
          </p:nvSpPr>
          <p:spPr>
            <a:xfrm>
              <a:off x="6940675" y="4197033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x16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77187D-D74C-42F4-A80A-D5EF7A63612D}"/>
                </a:ext>
              </a:extLst>
            </p:cNvPr>
            <p:cNvSpPr txBox="1"/>
            <p:nvPr/>
          </p:nvSpPr>
          <p:spPr>
            <a:xfrm>
              <a:off x="6749936" y="1609800"/>
              <a:ext cx="1684883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x16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38C0C4-9A61-47D7-80F2-98390D475474}"/>
                </a:ext>
              </a:extLst>
            </p:cNvPr>
            <p:cNvSpPr txBox="1"/>
            <p:nvPr/>
          </p:nvSpPr>
          <p:spPr>
            <a:xfrm>
              <a:off x="6755836" y="2041440"/>
              <a:ext cx="1684883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x16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FAB8DB9-3E26-456D-8A6E-D1F89378469D}"/>
                </a:ext>
              </a:extLst>
            </p:cNvPr>
            <p:cNvSpPr txBox="1"/>
            <p:nvPr/>
          </p:nvSpPr>
          <p:spPr>
            <a:xfrm>
              <a:off x="6722428" y="1323456"/>
              <a:ext cx="1684883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98D0B0-4DAF-48D1-AC9A-F5897E050D73}"/>
                </a:ext>
              </a:extLst>
            </p:cNvPr>
            <p:cNvSpPr txBox="1"/>
            <p:nvPr/>
          </p:nvSpPr>
          <p:spPr>
            <a:xfrm>
              <a:off x="6719658" y="1076491"/>
              <a:ext cx="1684883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x8</a:t>
              </a:r>
            </a:p>
          </p:txBody>
        </p:sp>
        <p:sp>
          <p:nvSpPr>
            <p:cNvPr id="90" name="Arrow: Up 89">
              <a:extLst>
                <a:ext uri="{FF2B5EF4-FFF2-40B4-BE49-F238E27FC236}">
                  <a16:creationId xmlns:a16="http://schemas.microsoft.com/office/drawing/2014/main" id="{527CDB2F-656B-4A7B-9C76-36489E7F0691}"/>
                </a:ext>
              </a:extLst>
            </p:cNvPr>
            <p:cNvSpPr/>
            <p:nvPr/>
          </p:nvSpPr>
          <p:spPr>
            <a:xfrm rot="5400000" flipH="1">
              <a:off x="7318161" y="1445564"/>
              <a:ext cx="72520" cy="2479558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E456560-B430-45B5-B5CC-910CCC60E2F0}"/>
                </a:ext>
              </a:extLst>
            </p:cNvPr>
            <p:cNvSpPr/>
            <p:nvPr/>
          </p:nvSpPr>
          <p:spPr>
            <a:xfrm>
              <a:off x="7959723" y="3386369"/>
              <a:ext cx="765634" cy="346401"/>
            </a:xfrm>
            <a:prstGeom prst="rect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600" dirty="0">
                  <a:solidFill>
                    <a:schemeClr val="bg1"/>
                  </a:solidFill>
                </a:rPr>
                <a:t>ECAP</a:t>
              </a:r>
            </a:p>
          </p:txBody>
        </p:sp>
        <p:sp>
          <p:nvSpPr>
            <p:cNvPr id="93" name="Arrow: Up 92">
              <a:extLst>
                <a:ext uri="{FF2B5EF4-FFF2-40B4-BE49-F238E27FC236}">
                  <a16:creationId xmlns:a16="http://schemas.microsoft.com/office/drawing/2014/main" id="{26007FF3-6B40-4541-A85C-036F55CA5B23}"/>
                </a:ext>
              </a:extLst>
            </p:cNvPr>
            <p:cNvSpPr/>
            <p:nvPr/>
          </p:nvSpPr>
          <p:spPr>
            <a:xfrm rot="5400000" flipH="1">
              <a:off x="6988154" y="2637221"/>
              <a:ext cx="65784" cy="1848034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56ED61A-0B72-40B3-AC43-A5E59C1AB23A}"/>
                </a:ext>
              </a:extLst>
            </p:cNvPr>
            <p:cNvSpPr txBox="1"/>
            <p:nvPr/>
          </p:nvSpPr>
          <p:spPr>
            <a:xfrm>
              <a:off x="4608540" y="3747625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BD66C4D-CC6B-4F0D-8A59-269C81B016E2}"/>
                </a:ext>
              </a:extLst>
            </p:cNvPr>
            <p:cNvSpPr txBox="1"/>
            <p:nvPr/>
          </p:nvSpPr>
          <p:spPr>
            <a:xfrm>
              <a:off x="5175279" y="4265507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x4</a:t>
              </a:r>
            </a:p>
          </p:txBody>
        </p:sp>
        <p:sp>
          <p:nvSpPr>
            <p:cNvPr id="96" name="Arrow: Up 95">
              <a:extLst>
                <a:ext uri="{FF2B5EF4-FFF2-40B4-BE49-F238E27FC236}">
                  <a16:creationId xmlns:a16="http://schemas.microsoft.com/office/drawing/2014/main" id="{08E1CF99-8BD6-4E68-90FE-B96CCD6FB87D}"/>
                </a:ext>
              </a:extLst>
            </p:cNvPr>
            <p:cNvSpPr/>
            <p:nvPr/>
          </p:nvSpPr>
          <p:spPr>
            <a:xfrm rot="5400000">
              <a:off x="8152560" y="4241602"/>
              <a:ext cx="68613" cy="1160817"/>
            </a:xfrm>
            <a:prstGeom prst="upArrow">
              <a:avLst/>
            </a:prstGeom>
            <a:solidFill>
              <a:srgbClr val="D00404"/>
            </a:solidFill>
            <a:ln w="19050">
              <a:solidFill>
                <a:srgbClr val="D004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FCBC6F-D392-4BEA-9872-92C1EA11BECD}"/>
                </a:ext>
              </a:extLst>
            </p:cNvPr>
            <p:cNvSpPr txBox="1"/>
            <p:nvPr/>
          </p:nvSpPr>
          <p:spPr>
            <a:xfrm>
              <a:off x="6930537" y="4512995"/>
              <a:ext cx="1678890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x16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89A7297-4CBF-4C46-85B4-2A343171B48A}"/>
                </a:ext>
              </a:extLst>
            </p:cNvPr>
            <p:cNvSpPr txBox="1"/>
            <p:nvPr/>
          </p:nvSpPr>
          <p:spPr>
            <a:xfrm>
              <a:off x="5423956" y="2776265"/>
              <a:ext cx="1684883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x32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D07CEAC-AAD9-46F7-BEE3-C573E6AE6013}"/>
                </a:ext>
              </a:extLst>
            </p:cNvPr>
            <p:cNvSpPr txBox="1"/>
            <p:nvPr/>
          </p:nvSpPr>
          <p:spPr>
            <a:xfrm>
              <a:off x="6200012" y="3248473"/>
              <a:ext cx="1684883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x32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EAAFF6B-46C4-46C1-ACE5-262A15C3A39F}"/>
                </a:ext>
              </a:extLst>
            </p:cNvPr>
            <p:cNvSpPr txBox="1"/>
            <p:nvPr/>
          </p:nvSpPr>
          <p:spPr>
            <a:xfrm>
              <a:off x="7311973" y="2677564"/>
              <a:ext cx="1684883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x30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4BE918-3E09-43CC-9159-AD9C63381BB2}"/>
                </a:ext>
              </a:extLst>
            </p:cNvPr>
            <p:cNvSpPr txBox="1"/>
            <p:nvPr/>
          </p:nvSpPr>
          <p:spPr>
            <a:xfrm>
              <a:off x="7316059" y="2944572"/>
              <a:ext cx="1684883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x30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8DC860E-B2E1-4133-BB0A-7701EDBC00CD}"/>
                </a:ext>
              </a:extLst>
            </p:cNvPr>
            <p:cNvSpPr txBox="1"/>
            <p:nvPr/>
          </p:nvSpPr>
          <p:spPr>
            <a:xfrm>
              <a:off x="6718076" y="2367722"/>
              <a:ext cx="1684883" cy="3919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x8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998090"/>
      </p:ext>
    </p:extLst>
  </p:cSld>
  <p:clrMapOvr>
    <a:masterClrMapping/>
  </p:clrMapOvr>
</p:sld>
</file>

<file path=ppt/theme/theme1.xml><?xml version="1.0" encoding="utf-8"?>
<a:theme xmlns:a="http://schemas.openxmlformats.org/drawingml/2006/main" name="K3-Template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F39002100AED4881FF84EF59C3C9C1" ma:contentTypeVersion="2" ma:contentTypeDescription="Create a new document." ma:contentTypeScope="" ma:versionID="93429bb8f4cb98713b031c0b17f6ad7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ba8f1f97622a53567e063679d8187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574015-3DD2-43C4-822F-E1C56902295E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76AB32-2BD7-47D0-BD82-27961298FA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0B052F-9983-494C-826D-2DE88754D0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K3-Template</Template>
  <TotalTime>10982</TotalTime>
  <Words>202</Words>
  <Application>Microsoft Office PowerPoint</Application>
  <PresentationFormat>Custom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K3-Template</vt:lpstr>
      <vt:lpstr>1_FinalPowerpoint</vt:lpstr>
      <vt:lpstr>2_FinalPowerpoint</vt:lpstr>
      <vt:lpstr>PowerPoint Presentation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K3 UDMA</dc:title>
  <dc:creator>Chitnis, Kedar</dc:creator>
  <cp:keywords>Keystone 3</cp:keywords>
  <cp:lastModifiedBy>Raj, Ashwin</cp:lastModifiedBy>
  <cp:revision>2183</cp:revision>
  <dcterms:created xsi:type="dcterms:W3CDTF">2016-05-17T23:12:28Z</dcterms:created>
  <dcterms:modified xsi:type="dcterms:W3CDTF">2021-11-01T10:33:31Z</dcterms:modified>
  <cp:category>K3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0x010100EDF39002100AED4881FF84EF59C3C9C1</vt:lpwstr>
  </property>
</Properties>
</file>