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4" r:id="rId2"/>
    <p:sldId id="287" r:id="rId3"/>
    <p:sldId id="288" r:id="rId4"/>
  </p:sldIdLst>
  <p:sldSz cx="14630400" cy="82296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6" y="1258172"/>
            <a:ext cx="13548360" cy="5935118"/>
          </a:xfrm>
        </p:spPr>
        <p:txBody>
          <a:bodyPr/>
          <a:lstStyle>
            <a:lvl1pPr>
              <a:spcBef>
                <a:spcPts val="1067"/>
              </a:spcBef>
              <a:defRPr/>
            </a:lvl1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27" descr="ti_logo_powerpoint_1_lin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6979" y="7651622"/>
            <a:ext cx="2499782" cy="309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870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0" y="7589520"/>
            <a:ext cx="14084640" cy="546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2"/>
          <p:cNvSpPr/>
          <p:nvPr/>
        </p:nvSpPr>
        <p:spPr>
          <a:xfrm>
            <a:off x="66960" y="7589520"/>
            <a:ext cx="13982040" cy="546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" name="Group 3"/>
          <p:cNvGrpSpPr/>
          <p:nvPr/>
        </p:nvGrpSpPr>
        <p:grpSpPr>
          <a:xfrm>
            <a:off x="-30240" y="7589520"/>
            <a:ext cx="14079600" cy="619560"/>
            <a:chOff x="-30240" y="7589520"/>
            <a:chExt cx="14079600" cy="619560"/>
          </a:xfrm>
        </p:grpSpPr>
        <p:sp>
          <p:nvSpPr>
            <p:cNvPr id="3" name="CustomShape 4"/>
            <p:cNvSpPr/>
            <p:nvPr/>
          </p:nvSpPr>
          <p:spPr>
            <a:xfrm>
              <a:off x="-30240" y="7589520"/>
              <a:ext cx="14079600" cy="61956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rgbClr val="AAAAAA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4" name="Picture 27"/>
            <p:cNvPicPr/>
            <p:nvPr/>
          </p:nvPicPr>
          <p:blipFill>
            <a:blip r:embed="rId15"/>
            <a:stretch/>
          </p:blipFill>
          <p:spPr>
            <a:xfrm>
              <a:off x="11394000" y="7748280"/>
              <a:ext cx="2490480" cy="306720"/>
            </a:xfrm>
            <a:prstGeom prst="rect">
              <a:avLst/>
            </a:prstGeom>
            <a:ln w="9360">
              <a:noFill/>
            </a:ln>
          </p:spPr>
        </p:pic>
      </p:grpSp>
      <p:sp>
        <p:nvSpPr>
          <p:cNvPr id="5" name="CustomShape 5"/>
          <p:cNvSpPr/>
          <p:nvPr/>
        </p:nvSpPr>
        <p:spPr>
          <a:xfrm>
            <a:off x="718200" y="7751160"/>
            <a:ext cx="3376080" cy="287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t">
            <a:noAutofit/>
          </a:bodyPr>
          <a:lstStyle/>
          <a:p>
            <a:pPr>
              <a:lnSpc>
                <a:spcPct val="100000"/>
              </a:lnSpc>
              <a:spcBef>
                <a:spcPts val="550"/>
              </a:spcBef>
              <a:buNone/>
            </a:pPr>
            <a:r>
              <a:rPr lang="en-US" sz="11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TI Confidential – NDA Restrictions</a:t>
            </a:r>
            <a:endParaRPr lang="en-IN" sz="1100" b="0" strike="noStrike" spc="-1" dirty="0"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729B-986F-4361-8441-2202045AB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40" y="171461"/>
            <a:ext cx="13533120" cy="448308"/>
          </a:xfrm>
        </p:spPr>
        <p:txBody>
          <a:bodyPr/>
          <a:lstStyle/>
          <a:p>
            <a:r>
              <a:rPr lang="en-US" sz="2800" dirty="0"/>
              <a:t>Motor Control SDK </a:t>
            </a:r>
            <a:r>
              <a:rPr lang="en-US" sz="2800" dirty="0">
                <a:solidFill>
                  <a:schemeClr val="tx1"/>
                </a:solidFill>
              </a:rPr>
              <a:t>| Component Mapping for AM243x/AM263x</a:t>
            </a:r>
          </a:p>
        </p:txBody>
      </p:sp>
      <p:sp>
        <p:nvSpPr>
          <p:cNvPr id="93" name="CustomShape 1">
            <a:extLst>
              <a:ext uri="{FF2B5EF4-FFF2-40B4-BE49-F238E27FC236}">
                <a16:creationId xmlns:a16="http://schemas.microsoft.com/office/drawing/2014/main" id="{F2BD7EF1-9939-4343-B882-9BB7D2B6DE8E}"/>
              </a:ext>
            </a:extLst>
          </p:cNvPr>
          <p:cNvSpPr/>
          <p:nvPr/>
        </p:nvSpPr>
        <p:spPr>
          <a:xfrm>
            <a:off x="187288" y="5244360"/>
            <a:ext cx="9584148" cy="1005164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  <a:ea typeface="DejaVu Sans"/>
              </a:rPr>
              <a:t>OS Kernel</a:t>
            </a:r>
            <a:endParaRPr lang="en-IN" spc="-2" dirty="0">
              <a:latin typeface="Arial"/>
            </a:endParaRPr>
          </a:p>
        </p:txBody>
      </p:sp>
      <p:sp>
        <p:nvSpPr>
          <p:cNvPr id="94" name="CustomShape 3">
            <a:extLst>
              <a:ext uri="{FF2B5EF4-FFF2-40B4-BE49-F238E27FC236}">
                <a16:creationId xmlns:a16="http://schemas.microsoft.com/office/drawing/2014/main" id="{F396EB7B-63A1-4BA5-B2F2-757577BDD2A9}"/>
              </a:ext>
            </a:extLst>
          </p:cNvPr>
          <p:cNvSpPr/>
          <p:nvPr/>
        </p:nvSpPr>
        <p:spPr>
          <a:xfrm>
            <a:off x="4023266" y="5320681"/>
            <a:ext cx="5543946" cy="3798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spc="-2" dirty="0">
                <a:solidFill>
                  <a:srgbClr val="FFFFFF"/>
                </a:solidFill>
                <a:latin typeface="Arial"/>
                <a:ea typeface="DejaVu Sans"/>
              </a:rPr>
              <a:t>Driver Porting Layer (DPL)</a:t>
            </a:r>
            <a:endParaRPr lang="en-IN" sz="1600" spc="-2" dirty="0">
              <a:latin typeface="Arial"/>
            </a:endParaRPr>
          </a:p>
        </p:txBody>
      </p:sp>
      <p:sp>
        <p:nvSpPr>
          <p:cNvPr id="96" name="CustomShape 5">
            <a:extLst>
              <a:ext uri="{FF2B5EF4-FFF2-40B4-BE49-F238E27FC236}">
                <a16:creationId xmlns:a16="http://schemas.microsoft.com/office/drawing/2014/main" id="{59C50511-9CD0-4024-89B9-50BB30830633}"/>
              </a:ext>
            </a:extLst>
          </p:cNvPr>
          <p:cNvSpPr/>
          <p:nvPr/>
        </p:nvSpPr>
        <p:spPr>
          <a:xfrm>
            <a:off x="6795239" y="5789442"/>
            <a:ext cx="2771973" cy="3798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spc="-2" dirty="0">
                <a:solidFill>
                  <a:srgbClr val="FFFFFF"/>
                </a:solidFill>
                <a:latin typeface="Arial"/>
                <a:ea typeface="DejaVu Sans"/>
              </a:rPr>
              <a:t>No RTOS</a:t>
            </a:r>
            <a:endParaRPr lang="en-IN" sz="1600" spc="-2" dirty="0">
              <a:latin typeface="Arial"/>
            </a:endParaRPr>
          </a:p>
        </p:txBody>
      </p:sp>
      <p:sp>
        <p:nvSpPr>
          <p:cNvPr id="97" name="CustomShape 6">
            <a:extLst>
              <a:ext uri="{FF2B5EF4-FFF2-40B4-BE49-F238E27FC236}">
                <a16:creationId xmlns:a16="http://schemas.microsoft.com/office/drawing/2014/main" id="{4EC958E8-FC03-4C5C-9647-29B758349B13}"/>
              </a:ext>
            </a:extLst>
          </p:cNvPr>
          <p:cNvSpPr/>
          <p:nvPr/>
        </p:nvSpPr>
        <p:spPr>
          <a:xfrm>
            <a:off x="4022225" y="5789442"/>
            <a:ext cx="2605030" cy="3798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spc="-2" dirty="0">
                <a:solidFill>
                  <a:srgbClr val="FFFFFF"/>
                </a:solidFill>
                <a:latin typeface="Arial"/>
                <a:ea typeface="DejaVu Sans"/>
              </a:rPr>
              <a:t>FreeRTOS Kernel</a:t>
            </a:r>
            <a:endParaRPr lang="en-IN" sz="1600" spc="-2" dirty="0">
              <a:latin typeface="Arial"/>
            </a:endParaRPr>
          </a:p>
        </p:txBody>
      </p:sp>
      <p:sp>
        <p:nvSpPr>
          <p:cNvPr id="98" name="CustomShape 7">
            <a:extLst>
              <a:ext uri="{FF2B5EF4-FFF2-40B4-BE49-F238E27FC236}">
                <a16:creationId xmlns:a16="http://schemas.microsoft.com/office/drawing/2014/main" id="{BBDFF6FF-96DF-415E-B361-BF5DECAA8CF2}"/>
              </a:ext>
            </a:extLst>
          </p:cNvPr>
          <p:cNvSpPr/>
          <p:nvPr/>
        </p:nvSpPr>
        <p:spPr>
          <a:xfrm>
            <a:off x="1758020" y="5347415"/>
            <a:ext cx="1848136" cy="837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spc="-2" dirty="0">
                <a:solidFill>
                  <a:srgbClr val="FFFFFF"/>
                </a:solidFill>
                <a:latin typeface="Arial"/>
                <a:ea typeface="DejaVu Sans"/>
              </a:rPr>
              <a:t>FreeRTOS POSIX </a:t>
            </a:r>
            <a:endParaRPr lang="en-IN" sz="1600" spc="-2" dirty="0">
              <a:latin typeface="Arial"/>
            </a:endParaRPr>
          </a:p>
        </p:txBody>
      </p:sp>
      <p:sp>
        <p:nvSpPr>
          <p:cNvPr id="99" name="CustomShape 8">
            <a:extLst>
              <a:ext uri="{FF2B5EF4-FFF2-40B4-BE49-F238E27FC236}">
                <a16:creationId xmlns:a16="http://schemas.microsoft.com/office/drawing/2014/main" id="{300ACF90-638E-45E4-AA50-B7E85398CF97}"/>
              </a:ext>
            </a:extLst>
          </p:cNvPr>
          <p:cNvSpPr/>
          <p:nvPr/>
        </p:nvSpPr>
        <p:spPr>
          <a:xfrm>
            <a:off x="1782201" y="1106203"/>
            <a:ext cx="1031758" cy="44964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280" spc="-2" dirty="0">
                <a:solidFill>
                  <a:srgbClr val="FFFFFF"/>
                </a:solidFill>
                <a:latin typeface="Arial"/>
              </a:rPr>
              <a:t>Examples</a:t>
            </a:r>
            <a:endParaRPr lang="en-IN" sz="1280" spc="-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CustomShape 16">
            <a:extLst>
              <a:ext uri="{FF2B5EF4-FFF2-40B4-BE49-F238E27FC236}">
                <a16:creationId xmlns:a16="http://schemas.microsoft.com/office/drawing/2014/main" id="{4F3D06DA-9050-4F82-9322-CFBBA934B192}"/>
              </a:ext>
            </a:extLst>
          </p:cNvPr>
          <p:cNvSpPr/>
          <p:nvPr/>
        </p:nvSpPr>
        <p:spPr>
          <a:xfrm>
            <a:off x="212852" y="916919"/>
            <a:ext cx="9538445" cy="1425754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  <a:ea typeface="DejaVu Sans"/>
              </a:rPr>
              <a:t>Examples</a:t>
            </a:r>
            <a:endParaRPr lang="en-IN" spc="-2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  <a:ea typeface="DejaVu Sans"/>
              </a:rPr>
              <a:t>And Demos</a:t>
            </a:r>
            <a:endParaRPr lang="en-IN" spc="-2" dirty="0">
              <a:latin typeface="Arial"/>
            </a:endParaRPr>
          </a:p>
        </p:txBody>
      </p:sp>
      <p:sp>
        <p:nvSpPr>
          <p:cNvPr id="106" name="CustomShape 17">
            <a:extLst>
              <a:ext uri="{FF2B5EF4-FFF2-40B4-BE49-F238E27FC236}">
                <a16:creationId xmlns:a16="http://schemas.microsoft.com/office/drawing/2014/main" id="{A732682E-0FAC-4756-92C6-C873E4A1FBF8}"/>
              </a:ext>
            </a:extLst>
          </p:cNvPr>
          <p:cNvSpPr/>
          <p:nvPr/>
        </p:nvSpPr>
        <p:spPr>
          <a:xfrm>
            <a:off x="11421685" y="914400"/>
            <a:ext cx="1916640" cy="5420132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  <a:ea typeface="DejaVu Sans"/>
              </a:rPr>
              <a:t>Tools</a:t>
            </a:r>
            <a:endParaRPr lang="en-IN" spc="-2" dirty="0">
              <a:latin typeface="Arial"/>
            </a:endParaRPr>
          </a:p>
        </p:txBody>
      </p:sp>
      <p:sp>
        <p:nvSpPr>
          <p:cNvPr id="107" name="CustomShape 18">
            <a:extLst>
              <a:ext uri="{FF2B5EF4-FFF2-40B4-BE49-F238E27FC236}">
                <a16:creationId xmlns:a16="http://schemas.microsoft.com/office/drawing/2014/main" id="{18303473-FA0C-4E6A-A716-8B344B585B1F}"/>
              </a:ext>
            </a:extLst>
          </p:cNvPr>
          <p:cNvSpPr/>
          <p:nvPr/>
        </p:nvSpPr>
        <p:spPr>
          <a:xfrm>
            <a:off x="11578825" y="3829020"/>
            <a:ext cx="1602360" cy="4626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600" spc="-2" dirty="0">
                <a:solidFill>
                  <a:srgbClr val="FFFFFF"/>
                </a:solidFill>
                <a:latin typeface="Arial"/>
              </a:rPr>
              <a:t>SysConfig</a:t>
            </a:r>
            <a:endParaRPr lang="en-IN" sz="1600" spc="-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CustomShape 19">
            <a:extLst>
              <a:ext uri="{FF2B5EF4-FFF2-40B4-BE49-F238E27FC236}">
                <a16:creationId xmlns:a16="http://schemas.microsoft.com/office/drawing/2014/main" id="{8EDCC865-568A-435E-BF7C-851D917BF793}"/>
              </a:ext>
            </a:extLst>
          </p:cNvPr>
          <p:cNvSpPr/>
          <p:nvPr/>
        </p:nvSpPr>
        <p:spPr>
          <a:xfrm>
            <a:off x="11568385" y="5517597"/>
            <a:ext cx="1602360" cy="72509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600" spc="-2" dirty="0">
                <a:solidFill>
                  <a:srgbClr val="FFFFFF"/>
                </a:solidFill>
                <a:latin typeface="Arial"/>
              </a:rPr>
              <a:t>Code Composer Studio (CCS)</a:t>
            </a:r>
            <a:endParaRPr lang="en-IN" sz="1600" spc="-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CustomShape 20">
            <a:extLst>
              <a:ext uri="{FF2B5EF4-FFF2-40B4-BE49-F238E27FC236}">
                <a16:creationId xmlns:a16="http://schemas.microsoft.com/office/drawing/2014/main" id="{A0D9FC60-4F5B-4105-8563-5EFE48BD0569}"/>
              </a:ext>
            </a:extLst>
          </p:cNvPr>
          <p:cNvSpPr/>
          <p:nvPr/>
        </p:nvSpPr>
        <p:spPr>
          <a:xfrm>
            <a:off x="11568385" y="4635040"/>
            <a:ext cx="1602360" cy="62136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600" spc="-2" dirty="0">
                <a:solidFill>
                  <a:srgbClr val="FFFFFF"/>
                </a:solidFill>
                <a:latin typeface="Arial"/>
              </a:rPr>
              <a:t>TI CLANG Compiler</a:t>
            </a:r>
            <a:endParaRPr lang="en-IN" sz="1600" spc="-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CustomShape 21">
            <a:extLst>
              <a:ext uri="{FF2B5EF4-FFF2-40B4-BE49-F238E27FC236}">
                <a16:creationId xmlns:a16="http://schemas.microsoft.com/office/drawing/2014/main" id="{09D8FDC2-2E2B-4C96-9E1C-41CEC48BD62A}"/>
              </a:ext>
            </a:extLst>
          </p:cNvPr>
          <p:cNvSpPr/>
          <p:nvPr/>
        </p:nvSpPr>
        <p:spPr>
          <a:xfrm>
            <a:off x="11557618" y="2593004"/>
            <a:ext cx="1602360" cy="86256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600" spc="-2" dirty="0">
                <a:solidFill>
                  <a:srgbClr val="FFFFFF"/>
                </a:solidFill>
                <a:latin typeface="Arial"/>
              </a:rPr>
              <a:t>TI Resource Explorer (TIREX)</a:t>
            </a:r>
            <a:endParaRPr lang="en-IN" sz="1600" spc="-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CustomShape 22">
            <a:extLst>
              <a:ext uri="{FF2B5EF4-FFF2-40B4-BE49-F238E27FC236}">
                <a16:creationId xmlns:a16="http://schemas.microsoft.com/office/drawing/2014/main" id="{EB428E7A-3FA5-49EF-BD88-DE4809590EBB}"/>
              </a:ext>
            </a:extLst>
          </p:cNvPr>
          <p:cNvSpPr/>
          <p:nvPr/>
        </p:nvSpPr>
        <p:spPr>
          <a:xfrm>
            <a:off x="187287" y="6415218"/>
            <a:ext cx="9584149" cy="5369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spc="-2" dirty="0">
                <a:solidFill>
                  <a:srgbClr val="FFFFFF"/>
                </a:solidFill>
                <a:latin typeface="Arial"/>
                <a:ea typeface="DejaVu Sans"/>
              </a:rPr>
              <a:t>ARM R5F, ARM M4F + SOC peripherals + EVM peripherals</a:t>
            </a:r>
            <a:endParaRPr lang="en-IN" sz="1600" spc="-2" dirty="0">
              <a:latin typeface="Arial"/>
            </a:endParaRPr>
          </a:p>
        </p:txBody>
      </p:sp>
      <p:sp>
        <p:nvSpPr>
          <p:cNvPr id="112" name="CustomShape 23">
            <a:extLst>
              <a:ext uri="{FF2B5EF4-FFF2-40B4-BE49-F238E27FC236}">
                <a16:creationId xmlns:a16="http://schemas.microsoft.com/office/drawing/2014/main" id="{03A1A3BF-D144-4FDC-942A-8AA5E0B37952}"/>
              </a:ext>
            </a:extLst>
          </p:cNvPr>
          <p:cNvSpPr/>
          <p:nvPr/>
        </p:nvSpPr>
        <p:spPr>
          <a:xfrm>
            <a:off x="11421685" y="6427819"/>
            <a:ext cx="1916640" cy="5243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spc="-2" dirty="0">
                <a:solidFill>
                  <a:srgbClr val="FFFFFF"/>
                </a:solidFill>
                <a:latin typeface="Arial"/>
                <a:ea typeface="DejaVu Sans"/>
              </a:rPr>
              <a:t>X86 Host (Windows / Linux)</a:t>
            </a:r>
            <a:endParaRPr lang="en-IN" sz="1600" spc="-2" dirty="0">
              <a:latin typeface="Arial"/>
            </a:endParaRPr>
          </a:p>
        </p:txBody>
      </p:sp>
      <p:sp>
        <p:nvSpPr>
          <p:cNvPr id="113" name="CustomShape 24">
            <a:extLst>
              <a:ext uri="{FF2B5EF4-FFF2-40B4-BE49-F238E27FC236}">
                <a16:creationId xmlns:a16="http://schemas.microsoft.com/office/drawing/2014/main" id="{F7FC4F91-0E6E-4B6E-BF07-BC51B5C929A5}"/>
              </a:ext>
            </a:extLst>
          </p:cNvPr>
          <p:cNvSpPr/>
          <p:nvPr/>
        </p:nvSpPr>
        <p:spPr>
          <a:xfrm>
            <a:off x="1783584" y="1711223"/>
            <a:ext cx="1031760" cy="49109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280" spc="-2" dirty="0">
                <a:solidFill>
                  <a:srgbClr val="FFFFFF"/>
                </a:solidFill>
                <a:latin typeface="Arial"/>
              </a:rPr>
              <a:t>Demos</a:t>
            </a:r>
            <a:endParaRPr lang="en-IN" sz="1280" spc="-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CustomShape 25">
            <a:extLst>
              <a:ext uri="{FF2B5EF4-FFF2-40B4-BE49-F238E27FC236}">
                <a16:creationId xmlns:a16="http://schemas.microsoft.com/office/drawing/2014/main" id="{DCFBB7F5-443D-4495-A25F-BDA3B199691F}"/>
              </a:ext>
            </a:extLst>
          </p:cNvPr>
          <p:cNvSpPr/>
          <p:nvPr/>
        </p:nvSpPr>
        <p:spPr>
          <a:xfrm>
            <a:off x="11557618" y="1348088"/>
            <a:ext cx="1602360" cy="86256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600" spc="-2" dirty="0">
                <a:solidFill>
                  <a:srgbClr val="FFFFFF"/>
                </a:solidFill>
                <a:latin typeface="Arial"/>
              </a:rPr>
              <a:t>SDK Tools (Flashing, Boot, …)</a:t>
            </a:r>
            <a:endParaRPr lang="en-IN" sz="1600" spc="-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CustomShape 7">
            <a:extLst>
              <a:ext uri="{FF2B5EF4-FFF2-40B4-BE49-F238E27FC236}">
                <a16:creationId xmlns:a16="http://schemas.microsoft.com/office/drawing/2014/main" id="{63348C38-19BF-49D5-8C54-18BEAF892E69}"/>
              </a:ext>
            </a:extLst>
          </p:cNvPr>
          <p:cNvSpPr/>
          <p:nvPr/>
        </p:nvSpPr>
        <p:spPr>
          <a:xfrm>
            <a:off x="3490233" y="7053205"/>
            <a:ext cx="1660156" cy="51487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spc="-2" dirty="0">
                <a:solidFill>
                  <a:srgbClr val="FFFFFF"/>
                </a:solidFill>
                <a:latin typeface="Arial"/>
                <a:ea typeface="DejaVu Sans"/>
              </a:rPr>
              <a:t>MCU+ SDK </a:t>
            </a:r>
            <a:endParaRPr lang="en-IN" sz="1600" spc="-2" dirty="0">
              <a:latin typeface="Arial"/>
            </a:endParaRPr>
          </a:p>
        </p:txBody>
      </p:sp>
      <p:sp>
        <p:nvSpPr>
          <p:cNvPr id="47" name="CustomShape 17">
            <a:extLst>
              <a:ext uri="{FF2B5EF4-FFF2-40B4-BE49-F238E27FC236}">
                <a16:creationId xmlns:a16="http://schemas.microsoft.com/office/drawing/2014/main" id="{4291FF05-F6CE-4A38-84EE-58927DBC4826}"/>
              </a:ext>
            </a:extLst>
          </p:cNvPr>
          <p:cNvSpPr/>
          <p:nvPr/>
        </p:nvSpPr>
        <p:spPr>
          <a:xfrm>
            <a:off x="9871525" y="914400"/>
            <a:ext cx="1404368" cy="5420131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</a:rPr>
              <a:t>Firmware</a:t>
            </a:r>
            <a:endParaRPr lang="en-IN" spc="-2" dirty="0">
              <a:latin typeface="Arial"/>
            </a:endParaRPr>
          </a:p>
        </p:txBody>
      </p:sp>
      <p:sp>
        <p:nvSpPr>
          <p:cNvPr id="52" name="CustomShape 23">
            <a:extLst>
              <a:ext uri="{FF2B5EF4-FFF2-40B4-BE49-F238E27FC236}">
                <a16:creationId xmlns:a16="http://schemas.microsoft.com/office/drawing/2014/main" id="{7BCD0863-F6ED-4DC4-983E-37943352EE5E}"/>
              </a:ext>
            </a:extLst>
          </p:cNvPr>
          <p:cNvSpPr/>
          <p:nvPr/>
        </p:nvSpPr>
        <p:spPr>
          <a:xfrm>
            <a:off x="9871525" y="6427819"/>
            <a:ext cx="1404368" cy="5243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spc="-2" dirty="0">
                <a:solidFill>
                  <a:srgbClr val="FFFFFF"/>
                </a:solidFill>
                <a:latin typeface="Arial"/>
                <a:ea typeface="DejaVu Sans"/>
              </a:rPr>
              <a:t>ICSS</a:t>
            </a:r>
            <a:endParaRPr lang="en-IN" sz="1600" spc="-2" dirty="0">
              <a:latin typeface="Arial"/>
            </a:endParaRPr>
          </a:p>
        </p:txBody>
      </p:sp>
      <p:sp>
        <p:nvSpPr>
          <p:cNvPr id="54" name="CustomShape 8">
            <a:extLst>
              <a:ext uri="{FF2B5EF4-FFF2-40B4-BE49-F238E27FC236}">
                <a16:creationId xmlns:a16="http://schemas.microsoft.com/office/drawing/2014/main" id="{12F95B4D-3759-4104-8D58-EAF6518E9F95}"/>
              </a:ext>
            </a:extLst>
          </p:cNvPr>
          <p:cNvSpPr/>
          <p:nvPr/>
        </p:nvSpPr>
        <p:spPr>
          <a:xfrm>
            <a:off x="10041247" y="1315640"/>
            <a:ext cx="1114418" cy="37034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280" spc="-2" dirty="0">
                <a:solidFill>
                  <a:srgbClr val="000000"/>
                </a:solidFill>
                <a:latin typeface="Arial"/>
              </a:rPr>
              <a:t>EnDat</a:t>
            </a:r>
          </a:p>
        </p:txBody>
      </p:sp>
      <p:sp>
        <p:nvSpPr>
          <p:cNvPr id="55" name="CustomShape 8">
            <a:extLst>
              <a:ext uri="{FF2B5EF4-FFF2-40B4-BE49-F238E27FC236}">
                <a16:creationId xmlns:a16="http://schemas.microsoft.com/office/drawing/2014/main" id="{D3B83D30-7279-4106-8E40-EC7C6D8CAA48}"/>
              </a:ext>
            </a:extLst>
          </p:cNvPr>
          <p:cNvSpPr/>
          <p:nvPr/>
        </p:nvSpPr>
        <p:spPr>
          <a:xfrm>
            <a:off x="10031151" y="1823832"/>
            <a:ext cx="1114418" cy="37034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280" spc="-2" dirty="0">
                <a:solidFill>
                  <a:srgbClr val="000000"/>
                </a:solidFill>
                <a:latin typeface="Arial"/>
              </a:rPr>
              <a:t>Tamagawa</a:t>
            </a:r>
            <a:endParaRPr lang="en-IN" sz="1280" spc="-2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CustomShape 8">
            <a:extLst>
              <a:ext uri="{FF2B5EF4-FFF2-40B4-BE49-F238E27FC236}">
                <a16:creationId xmlns:a16="http://schemas.microsoft.com/office/drawing/2014/main" id="{88B97E17-05DC-49D0-B861-F3FA96A2799E}"/>
              </a:ext>
            </a:extLst>
          </p:cNvPr>
          <p:cNvSpPr/>
          <p:nvPr/>
        </p:nvSpPr>
        <p:spPr>
          <a:xfrm>
            <a:off x="10041247" y="3006046"/>
            <a:ext cx="1114418" cy="37034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280" spc="-2" dirty="0">
                <a:solidFill>
                  <a:srgbClr val="000000"/>
                </a:solidFill>
                <a:latin typeface="Arial"/>
              </a:rPr>
              <a:t>SDFM</a:t>
            </a:r>
          </a:p>
        </p:txBody>
      </p:sp>
      <p:sp>
        <p:nvSpPr>
          <p:cNvPr id="53" name="CustomShape 15">
            <a:extLst>
              <a:ext uri="{FF2B5EF4-FFF2-40B4-BE49-F238E27FC236}">
                <a16:creationId xmlns:a16="http://schemas.microsoft.com/office/drawing/2014/main" id="{34B5E01D-4EAE-45C9-B426-238451E602E8}"/>
              </a:ext>
            </a:extLst>
          </p:cNvPr>
          <p:cNvSpPr/>
          <p:nvPr/>
        </p:nvSpPr>
        <p:spPr>
          <a:xfrm>
            <a:off x="8435612" y="7053205"/>
            <a:ext cx="1782416" cy="50952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280" spc="-2" dirty="0">
                <a:solidFill>
                  <a:srgbClr val="000000"/>
                </a:solidFill>
                <a:latin typeface="Arial"/>
              </a:rPr>
              <a:t>Motor Control SDK</a:t>
            </a:r>
          </a:p>
        </p:txBody>
      </p:sp>
      <p:sp>
        <p:nvSpPr>
          <p:cNvPr id="63" name="CustomShape 8">
            <a:extLst>
              <a:ext uri="{FF2B5EF4-FFF2-40B4-BE49-F238E27FC236}">
                <a16:creationId xmlns:a16="http://schemas.microsoft.com/office/drawing/2014/main" id="{7606A0F4-DCD2-4066-9BF4-874B6FC1A482}"/>
              </a:ext>
            </a:extLst>
          </p:cNvPr>
          <p:cNvSpPr/>
          <p:nvPr/>
        </p:nvSpPr>
        <p:spPr>
          <a:xfrm>
            <a:off x="10031151" y="2409306"/>
            <a:ext cx="1114418" cy="37034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280" spc="-2" dirty="0">
                <a:solidFill>
                  <a:srgbClr val="000000"/>
                </a:solidFill>
                <a:latin typeface="Arial"/>
              </a:rPr>
              <a:t>HDSL</a:t>
            </a:r>
          </a:p>
        </p:txBody>
      </p:sp>
      <p:sp>
        <p:nvSpPr>
          <p:cNvPr id="71" name="CustomShape 14">
            <a:extLst>
              <a:ext uri="{FF2B5EF4-FFF2-40B4-BE49-F238E27FC236}">
                <a16:creationId xmlns:a16="http://schemas.microsoft.com/office/drawing/2014/main" id="{EBA946F5-D295-4F2E-8D3D-32CB272F98DA}"/>
              </a:ext>
            </a:extLst>
          </p:cNvPr>
          <p:cNvSpPr/>
          <p:nvPr/>
        </p:nvSpPr>
        <p:spPr>
          <a:xfrm>
            <a:off x="187288" y="3650569"/>
            <a:ext cx="9584150" cy="137772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  <a:ea typeface="DejaVu Sans"/>
              </a:rPr>
              <a:t>Drivers and</a:t>
            </a:r>
            <a:endParaRPr lang="en-IN" spc="-2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  <a:ea typeface="DejaVu Sans"/>
              </a:rPr>
              <a:t>HAL</a:t>
            </a:r>
            <a:endParaRPr lang="en-IN" spc="-2" dirty="0">
              <a:latin typeface="Arial"/>
            </a:endParaRPr>
          </a:p>
        </p:txBody>
      </p:sp>
      <p:sp>
        <p:nvSpPr>
          <p:cNvPr id="83" name="CustomShape 15">
            <a:extLst>
              <a:ext uri="{FF2B5EF4-FFF2-40B4-BE49-F238E27FC236}">
                <a16:creationId xmlns:a16="http://schemas.microsoft.com/office/drawing/2014/main" id="{2B3E019C-8EF4-444D-8BD9-35787B4CE89D}"/>
              </a:ext>
            </a:extLst>
          </p:cNvPr>
          <p:cNvSpPr/>
          <p:nvPr/>
        </p:nvSpPr>
        <p:spPr>
          <a:xfrm>
            <a:off x="8772962" y="4153246"/>
            <a:ext cx="924740" cy="37236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280" spc="-2" dirty="0">
                <a:solidFill>
                  <a:srgbClr val="000000"/>
                </a:solidFill>
              </a:rPr>
              <a:t>RTLibs</a:t>
            </a:r>
            <a:endParaRPr lang="en-IN" sz="1280" spc="-2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CustomShape 15">
            <a:extLst>
              <a:ext uri="{FF2B5EF4-FFF2-40B4-BE49-F238E27FC236}">
                <a16:creationId xmlns:a16="http://schemas.microsoft.com/office/drawing/2014/main" id="{301D606C-56BB-4F04-94B2-6CA392EC85A4}"/>
              </a:ext>
            </a:extLst>
          </p:cNvPr>
          <p:cNvSpPr/>
          <p:nvPr/>
        </p:nvSpPr>
        <p:spPr>
          <a:xfrm>
            <a:off x="5901793" y="7039408"/>
            <a:ext cx="1782415" cy="5095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IN" sz="1100" spc="-1" dirty="0">
                <a:solidFill>
                  <a:srgbClr val="000000"/>
                </a:solidFill>
                <a:latin typeface="Arial"/>
              </a:rPr>
              <a:t>Industrial Communications SDK</a:t>
            </a:r>
          </a:p>
        </p:txBody>
      </p:sp>
      <p:sp>
        <p:nvSpPr>
          <p:cNvPr id="43" name="CustomShape 8">
            <a:extLst>
              <a:ext uri="{FF2B5EF4-FFF2-40B4-BE49-F238E27FC236}">
                <a16:creationId xmlns:a16="http://schemas.microsoft.com/office/drawing/2014/main" id="{B9B9C38B-2189-4BCB-BA18-0A4C8D7E9AC8}"/>
              </a:ext>
            </a:extLst>
          </p:cNvPr>
          <p:cNvSpPr/>
          <p:nvPr/>
        </p:nvSpPr>
        <p:spPr>
          <a:xfrm>
            <a:off x="10063810" y="3598710"/>
            <a:ext cx="1049100" cy="37034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1280" spc="-1" dirty="0">
                <a:solidFill>
                  <a:srgbClr val="000000"/>
                </a:solidFill>
                <a:latin typeface="Arial"/>
              </a:rPr>
              <a:t>EtherNet/IP</a:t>
            </a:r>
            <a:endParaRPr lang="en-IN" sz="128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CustomShape 8">
            <a:extLst>
              <a:ext uri="{FF2B5EF4-FFF2-40B4-BE49-F238E27FC236}">
                <a16:creationId xmlns:a16="http://schemas.microsoft.com/office/drawing/2014/main" id="{64360DD5-025B-4378-8504-C84B4FA5AF28}"/>
              </a:ext>
            </a:extLst>
          </p:cNvPr>
          <p:cNvSpPr/>
          <p:nvPr/>
        </p:nvSpPr>
        <p:spPr>
          <a:xfrm>
            <a:off x="10086595" y="4176994"/>
            <a:ext cx="1049100" cy="37034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1280" spc="-1" dirty="0">
                <a:solidFill>
                  <a:srgbClr val="000000"/>
                </a:solidFill>
                <a:latin typeface="Arial"/>
              </a:rPr>
              <a:t>EtherCAT</a:t>
            </a:r>
            <a:endParaRPr lang="en-IN" sz="128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CustomShape 8">
            <a:extLst>
              <a:ext uri="{FF2B5EF4-FFF2-40B4-BE49-F238E27FC236}">
                <a16:creationId xmlns:a16="http://schemas.microsoft.com/office/drawing/2014/main" id="{32A75533-C752-44D1-9C09-E3E3E9A8E712}"/>
              </a:ext>
            </a:extLst>
          </p:cNvPr>
          <p:cNvSpPr/>
          <p:nvPr/>
        </p:nvSpPr>
        <p:spPr>
          <a:xfrm>
            <a:off x="10072837" y="4722609"/>
            <a:ext cx="1049100" cy="37034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IN" sz="1280" spc="-1" dirty="0">
                <a:solidFill>
                  <a:srgbClr val="000000"/>
                </a:solidFill>
                <a:latin typeface="Arial"/>
              </a:rPr>
              <a:t>Profinet</a:t>
            </a:r>
          </a:p>
        </p:txBody>
      </p:sp>
      <p:sp>
        <p:nvSpPr>
          <p:cNvPr id="46" name="CustomShape 8">
            <a:extLst>
              <a:ext uri="{FF2B5EF4-FFF2-40B4-BE49-F238E27FC236}">
                <a16:creationId xmlns:a16="http://schemas.microsoft.com/office/drawing/2014/main" id="{F14C8740-1E3F-43F2-A90F-7AED10928173}"/>
              </a:ext>
            </a:extLst>
          </p:cNvPr>
          <p:cNvSpPr/>
          <p:nvPr/>
        </p:nvSpPr>
        <p:spPr>
          <a:xfrm>
            <a:off x="10063810" y="5300893"/>
            <a:ext cx="1049100" cy="37034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IN" sz="1280" spc="-1" dirty="0">
                <a:solidFill>
                  <a:srgbClr val="000000"/>
                </a:solidFill>
                <a:latin typeface="Arial"/>
              </a:rPr>
              <a:t>HSR/PRP</a:t>
            </a:r>
          </a:p>
        </p:txBody>
      </p:sp>
      <p:sp>
        <p:nvSpPr>
          <p:cNvPr id="48" name="CustomShape 8">
            <a:extLst>
              <a:ext uri="{FF2B5EF4-FFF2-40B4-BE49-F238E27FC236}">
                <a16:creationId xmlns:a16="http://schemas.microsoft.com/office/drawing/2014/main" id="{5A281F1F-1FED-41D1-9B89-8CD6235CB383}"/>
              </a:ext>
            </a:extLst>
          </p:cNvPr>
          <p:cNvSpPr/>
          <p:nvPr/>
        </p:nvSpPr>
        <p:spPr>
          <a:xfrm>
            <a:off x="10049159" y="5879177"/>
            <a:ext cx="1049100" cy="37034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IN" sz="1100" spc="-1" dirty="0">
                <a:solidFill>
                  <a:srgbClr val="000000"/>
                </a:solidFill>
                <a:latin typeface="Arial"/>
              </a:rPr>
              <a:t>ENET MAC/Switch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8EF7226-6D14-4A8E-B761-8CA690FB4693}"/>
              </a:ext>
            </a:extLst>
          </p:cNvPr>
          <p:cNvGrpSpPr/>
          <p:nvPr/>
        </p:nvGrpSpPr>
        <p:grpSpPr>
          <a:xfrm>
            <a:off x="1758019" y="4382105"/>
            <a:ext cx="6945197" cy="538781"/>
            <a:chOff x="1759067" y="4578409"/>
            <a:chExt cx="6945197" cy="538781"/>
          </a:xfrm>
        </p:grpSpPr>
        <p:sp>
          <p:nvSpPr>
            <p:cNvPr id="76" name="CustomShape 4">
              <a:extLst>
                <a:ext uri="{FF2B5EF4-FFF2-40B4-BE49-F238E27FC236}">
                  <a16:creationId xmlns:a16="http://schemas.microsoft.com/office/drawing/2014/main" id="{1B024EA3-0E43-445D-BF88-EC0D5B5DFFBA}"/>
                </a:ext>
              </a:extLst>
            </p:cNvPr>
            <p:cNvSpPr/>
            <p:nvPr/>
          </p:nvSpPr>
          <p:spPr>
            <a:xfrm>
              <a:off x="1759067" y="4609183"/>
              <a:ext cx="1030713" cy="49778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US" sz="1280" spc="-2" dirty="0">
                  <a:solidFill>
                    <a:srgbClr val="FFFFFF"/>
                  </a:solidFill>
                  <a:latin typeface="Arial"/>
                </a:rPr>
                <a:t>SOC Peripheral</a:t>
              </a:r>
              <a:endParaRPr lang="en-IN" sz="1280" spc="-2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" name="CustomShape 24">
              <a:extLst>
                <a:ext uri="{FF2B5EF4-FFF2-40B4-BE49-F238E27FC236}">
                  <a16:creationId xmlns:a16="http://schemas.microsoft.com/office/drawing/2014/main" id="{9501D981-880D-4B71-ACBB-2760ECB488F3}"/>
                </a:ext>
              </a:extLst>
            </p:cNvPr>
            <p:cNvSpPr/>
            <p:nvPr/>
          </p:nvSpPr>
          <p:spPr>
            <a:xfrm>
              <a:off x="7740435" y="4578409"/>
              <a:ext cx="963829" cy="5387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US" sz="1280" spc="-2" dirty="0">
                  <a:solidFill>
                    <a:srgbClr val="000000"/>
                  </a:solidFill>
                  <a:latin typeface="Arial"/>
                </a:rPr>
                <a:t>SDFM</a:t>
              </a:r>
              <a:endParaRPr lang="en-IN" sz="1280" spc="-2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" name="CustomShape 8">
              <a:extLst>
                <a:ext uri="{FF2B5EF4-FFF2-40B4-BE49-F238E27FC236}">
                  <a16:creationId xmlns:a16="http://schemas.microsoft.com/office/drawing/2014/main" id="{490D27A3-6945-406A-BAF2-EFE79C38162A}"/>
                </a:ext>
              </a:extLst>
            </p:cNvPr>
            <p:cNvSpPr/>
            <p:nvPr/>
          </p:nvSpPr>
          <p:spPr>
            <a:xfrm>
              <a:off x="6505903" y="4598961"/>
              <a:ext cx="1093502" cy="5080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solidFill>
                    <a:srgbClr val="000000"/>
                  </a:solidFill>
                  <a:latin typeface="Arial"/>
                </a:rPr>
                <a:t>Tamagawa</a:t>
              </a:r>
            </a:p>
          </p:txBody>
        </p:sp>
        <p:sp>
          <p:nvSpPr>
            <p:cNvPr id="79" name="CustomShape 24">
              <a:extLst>
                <a:ext uri="{FF2B5EF4-FFF2-40B4-BE49-F238E27FC236}">
                  <a16:creationId xmlns:a16="http://schemas.microsoft.com/office/drawing/2014/main" id="{60A09B32-BD62-4975-9EC3-1FD10D5A8896}"/>
                </a:ext>
              </a:extLst>
            </p:cNvPr>
            <p:cNvSpPr/>
            <p:nvPr/>
          </p:nvSpPr>
          <p:spPr>
            <a:xfrm>
              <a:off x="5400654" y="4609183"/>
              <a:ext cx="963829" cy="50800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US" sz="1280" spc="-2" dirty="0">
                  <a:solidFill>
                    <a:srgbClr val="000000"/>
                  </a:solidFill>
                  <a:latin typeface="Arial"/>
                </a:rPr>
                <a:t>HSR/PRP FW HAL</a:t>
              </a:r>
              <a:endParaRPr lang="en-IN" sz="1280" spc="-2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" name="CustomShape 8">
              <a:extLst>
                <a:ext uri="{FF2B5EF4-FFF2-40B4-BE49-F238E27FC236}">
                  <a16:creationId xmlns:a16="http://schemas.microsoft.com/office/drawing/2014/main" id="{26B1E1EE-FCB2-432F-A18E-FA8F842B16F1}"/>
                </a:ext>
              </a:extLst>
            </p:cNvPr>
            <p:cNvSpPr/>
            <p:nvPr/>
          </p:nvSpPr>
          <p:spPr>
            <a:xfrm>
              <a:off x="4165732" y="4609183"/>
              <a:ext cx="1093502" cy="50800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solidFill>
                    <a:srgbClr val="000000"/>
                  </a:solidFill>
                  <a:latin typeface="Arial"/>
                </a:rPr>
                <a:t>Profinet </a:t>
              </a:r>
            </a:p>
            <a:p>
              <a:pPr algn="ctr"/>
              <a:r>
                <a:rPr lang="en-IN" sz="1280" spc="-2" dirty="0">
                  <a:solidFill>
                    <a:srgbClr val="000000"/>
                  </a:solidFill>
                  <a:latin typeface="Arial"/>
                </a:rPr>
                <a:t>FW HAL</a:t>
              </a:r>
            </a:p>
          </p:txBody>
        </p:sp>
        <p:sp>
          <p:nvSpPr>
            <p:cNvPr id="84" name="CustomShape 8">
              <a:extLst>
                <a:ext uri="{FF2B5EF4-FFF2-40B4-BE49-F238E27FC236}">
                  <a16:creationId xmlns:a16="http://schemas.microsoft.com/office/drawing/2014/main" id="{927F3F1C-CDA6-404F-9F41-5ABD383A430D}"/>
                </a:ext>
              </a:extLst>
            </p:cNvPr>
            <p:cNvSpPr/>
            <p:nvPr/>
          </p:nvSpPr>
          <p:spPr>
            <a:xfrm>
              <a:off x="2930810" y="4609183"/>
              <a:ext cx="1093502" cy="50800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solidFill>
                    <a:schemeClr val="bg1"/>
                  </a:solidFill>
                  <a:latin typeface="Arial"/>
                </a:rPr>
                <a:t>ENET LLD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D2CA552-C0EA-46FF-8CBA-00556992EAFF}"/>
              </a:ext>
            </a:extLst>
          </p:cNvPr>
          <p:cNvGrpSpPr/>
          <p:nvPr/>
        </p:nvGrpSpPr>
        <p:grpSpPr>
          <a:xfrm>
            <a:off x="1758019" y="3813520"/>
            <a:ext cx="6945197" cy="455152"/>
            <a:chOff x="1759065" y="4007382"/>
            <a:chExt cx="6945197" cy="455152"/>
          </a:xfrm>
        </p:grpSpPr>
        <p:sp>
          <p:nvSpPr>
            <p:cNvPr id="86" name="CustomShape 15">
              <a:extLst>
                <a:ext uri="{FF2B5EF4-FFF2-40B4-BE49-F238E27FC236}">
                  <a16:creationId xmlns:a16="http://schemas.microsoft.com/office/drawing/2014/main" id="{3A564F5B-DC40-45FF-8B10-DCCC5DE7D8E3}"/>
                </a:ext>
              </a:extLst>
            </p:cNvPr>
            <p:cNvSpPr/>
            <p:nvPr/>
          </p:nvSpPr>
          <p:spPr>
            <a:xfrm>
              <a:off x="1759065" y="4012893"/>
              <a:ext cx="1030713" cy="44964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US" sz="1280" spc="-2" dirty="0">
                  <a:solidFill>
                    <a:srgbClr val="FFFFFF"/>
                  </a:solidFill>
                  <a:latin typeface="Arial"/>
                </a:rPr>
                <a:t>Board Peripheral</a:t>
              </a:r>
              <a:endParaRPr lang="en-IN" sz="1280" spc="-2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7" name="CustomShape 8">
              <a:extLst>
                <a:ext uri="{FF2B5EF4-FFF2-40B4-BE49-F238E27FC236}">
                  <a16:creationId xmlns:a16="http://schemas.microsoft.com/office/drawing/2014/main" id="{0D80E9EE-F48E-49CE-A252-6C1DF74C2602}"/>
                </a:ext>
              </a:extLst>
            </p:cNvPr>
            <p:cNvSpPr/>
            <p:nvPr/>
          </p:nvSpPr>
          <p:spPr>
            <a:xfrm>
              <a:off x="7745735" y="4007382"/>
              <a:ext cx="958527" cy="44964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solidFill>
                    <a:srgbClr val="000000"/>
                  </a:solidFill>
                  <a:latin typeface="Arial"/>
                </a:rPr>
                <a:t>HDSL</a:t>
              </a:r>
            </a:p>
          </p:txBody>
        </p:sp>
        <p:sp>
          <p:nvSpPr>
            <p:cNvPr id="88" name="CustomShape 8">
              <a:extLst>
                <a:ext uri="{FF2B5EF4-FFF2-40B4-BE49-F238E27FC236}">
                  <a16:creationId xmlns:a16="http://schemas.microsoft.com/office/drawing/2014/main" id="{E13D227E-6029-4DC5-B0BB-68D71B8D2ED7}"/>
                </a:ext>
              </a:extLst>
            </p:cNvPr>
            <p:cNvSpPr/>
            <p:nvPr/>
          </p:nvSpPr>
          <p:spPr>
            <a:xfrm>
              <a:off x="6505901" y="4007382"/>
              <a:ext cx="1099375" cy="44964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solidFill>
                    <a:srgbClr val="000000"/>
                  </a:solidFill>
                  <a:latin typeface="Arial"/>
                </a:rPr>
                <a:t>EnDat</a:t>
              </a:r>
            </a:p>
          </p:txBody>
        </p:sp>
        <p:sp>
          <p:nvSpPr>
            <p:cNvPr id="89" name="CustomShape 8">
              <a:extLst>
                <a:ext uri="{FF2B5EF4-FFF2-40B4-BE49-F238E27FC236}">
                  <a16:creationId xmlns:a16="http://schemas.microsoft.com/office/drawing/2014/main" id="{600E2B4F-6469-45BF-BFB9-99C8C3A42261}"/>
                </a:ext>
              </a:extLst>
            </p:cNvPr>
            <p:cNvSpPr/>
            <p:nvPr/>
          </p:nvSpPr>
          <p:spPr>
            <a:xfrm>
              <a:off x="5400652" y="4007382"/>
              <a:ext cx="971585" cy="4496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00" spc="-2" dirty="0">
                  <a:solidFill>
                    <a:srgbClr val="000000"/>
                  </a:solidFill>
                  <a:latin typeface="Arial"/>
                </a:rPr>
                <a:t>EtherNet/IP FW HAL</a:t>
              </a:r>
            </a:p>
          </p:txBody>
        </p:sp>
        <p:sp>
          <p:nvSpPr>
            <p:cNvPr id="90" name="CustomShape 8">
              <a:extLst>
                <a:ext uri="{FF2B5EF4-FFF2-40B4-BE49-F238E27FC236}">
                  <a16:creationId xmlns:a16="http://schemas.microsoft.com/office/drawing/2014/main" id="{51B6AC0E-4960-4B0D-A32D-2DE55843B9E2}"/>
                </a:ext>
              </a:extLst>
            </p:cNvPr>
            <p:cNvSpPr/>
            <p:nvPr/>
          </p:nvSpPr>
          <p:spPr>
            <a:xfrm>
              <a:off x="4165730" y="4007382"/>
              <a:ext cx="1069926" cy="4496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solidFill>
                    <a:srgbClr val="000000"/>
                  </a:solidFill>
                  <a:latin typeface="Arial"/>
                </a:rPr>
                <a:t>EtherCAT FW HAL</a:t>
              </a:r>
            </a:p>
          </p:txBody>
        </p:sp>
        <p:sp>
          <p:nvSpPr>
            <p:cNvPr id="91" name="CustomShape 8">
              <a:extLst>
                <a:ext uri="{FF2B5EF4-FFF2-40B4-BE49-F238E27FC236}">
                  <a16:creationId xmlns:a16="http://schemas.microsoft.com/office/drawing/2014/main" id="{14161222-74A9-4F70-807B-78DD69EEE3D1}"/>
                </a:ext>
              </a:extLst>
            </p:cNvPr>
            <p:cNvSpPr/>
            <p:nvPr/>
          </p:nvSpPr>
          <p:spPr>
            <a:xfrm>
              <a:off x="2941140" y="4012894"/>
              <a:ext cx="1049652" cy="4496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solidFill>
                    <a:srgbClr val="000000"/>
                  </a:solidFill>
                  <a:latin typeface="Arial"/>
                </a:rPr>
                <a:t>ICSS EMAC</a:t>
              </a:r>
            </a:p>
          </p:txBody>
        </p:sp>
      </p:grpSp>
      <p:sp>
        <p:nvSpPr>
          <p:cNvPr id="92" name="CustomShape 14">
            <a:extLst>
              <a:ext uri="{FF2B5EF4-FFF2-40B4-BE49-F238E27FC236}">
                <a16:creationId xmlns:a16="http://schemas.microsoft.com/office/drawing/2014/main" id="{E1B86C6F-42EE-44F6-AFD0-BB06C39225F2}"/>
              </a:ext>
            </a:extLst>
          </p:cNvPr>
          <p:cNvSpPr/>
          <p:nvPr/>
        </p:nvSpPr>
        <p:spPr>
          <a:xfrm>
            <a:off x="212852" y="2567607"/>
            <a:ext cx="9548093" cy="858028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</a:rPr>
              <a:t>Protocol Stacks </a:t>
            </a:r>
          </a:p>
          <a:p>
            <a:pPr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</a:rPr>
              <a:t>and Middleware</a:t>
            </a:r>
            <a:endParaRPr lang="en-IN" spc="-2" dirty="0">
              <a:latin typeface="Arial"/>
            </a:endParaRPr>
          </a:p>
        </p:txBody>
      </p:sp>
      <p:sp>
        <p:nvSpPr>
          <p:cNvPr id="118" name="CustomShape 15">
            <a:extLst>
              <a:ext uri="{FF2B5EF4-FFF2-40B4-BE49-F238E27FC236}">
                <a16:creationId xmlns:a16="http://schemas.microsoft.com/office/drawing/2014/main" id="{780414EF-B491-44AD-A87E-D8A46FD90D82}"/>
              </a:ext>
            </a:extLst>
          </p:cNvPr>
          <p:cNvSpPr/>
          <p:nvPr/>
        </p:nvSpPr>
        <p:spPr>
          <a:xfrm>
            <a:off x="2310235" y="2765613"/>
            <a:ext cx="1033751" cy="44964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280" spc="-2" dirty="0">
                <a:solidFill>
                  <a:srgbClr val="FFFFFF"/>
                </a:solidFill>
                <a:latin typeface="Arial"/>
              </a:rPr>
              <a:t>LwIP</a:t>
            </a:r>
          </a:p>
          <a:p>
            <a:pPr algn="ctr"/>
            <a:r>
              <a:rPr lang="en-US" sz="1280" spc="-2" dirty="0">
                <a:solidFill>
                  <a:srgbClr val="FFFFFF"/>
                </a:solidFill>
                <a:latin typeface="Arial"/>
              </a:rPr>
              <a:t>(TCP/UDP)</a:t>
            </a:r>
            <a:endParaRPr lang="en-IN" sz="1280" spc="-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CustomShape 8">
            <a:extLst>
              <a:ext uri="{FF2B5EF4-FFF2-40B4-BE49-F238E27FC236}">
                <a16:creationId xmlns:a16="http://schemas.microsoft.com/office/drawing/2014/main" id="{1720BC05-2197-4389-ABE7-96FCD5452B65}"/>
              </a:ext>
            </a:extLst>
          </p:cNvPr>
          <p:cNvSpPr/>
          <p:nvPr/>
        </p:nvSpPr>
        <p:spPr>
          <a:xfrm>
            <a:off x="5951822" y="2760102"/>
            <a:ext cx="974449" cy="4496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280" spc="-2" dirty="0">
                <a:solidFill>
                  <a:srgbClr val="000000"/>
                </a:solidFill>
                <a:latin typeface="Arial"/>
              </a:rPr>
              <a:t>IOLINK</a:t>
            </a:r>
          </a:p>
        </p:txBody>
      </p:sp>
      <p:sp>
        <p:nvSpPr>
          <p:cNvPr id="122" name="CustomShape 8">
            <a:extLst>
              <a:ext uri="{FF2B5EF4-FFF2-40B4-BE49-F238E27FC236}">
                <a16:creationId xmlns:a16="http://schemas.microsoft.com/office/drawing/2014/main" id="{B35B38D7-4F69-4C8F-A82B-3D47A11A57CF}"/>
              </a:ext>
            </a:extLst>
          </p:cNvPr>
          <p:cNvSpPr/>
          <p:nvPr/>
        </p:nvSpPr>
        <p:spPr>
          <a:xfrm>
            <a:off x="4716899" y="2760102"/>
            <a:ext cx="1073079" cy="4496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280" spc="-2" dirty="0">
                <a:solidFill>
                  <a:srgbClr val="000000"/>
                </a:solidFill>
                <a:latin typeface="Arial"/>
              </a:rPr>
              <a:t>EtherNet/IP</a:t>
            </a:r>
          </a:p>
        </p:txBody>
      </p:sp>
      <p:sp>
        <p:nvSpPr>
          <p:cNvPr id="123" name="CustomShape 8">
            <a:extLst>
              <a:ext uri="{FF2B5EF4-FFF2-40B4-BE49-F238E27FC236}">
                <a16:creationId xmlns:a16="http://schemas.microsoft.com/office/drawing/2014/main" id="{56CD9380-8E19-4FB9-90FF-E3C8CEFE4F07}"/>
              </a:ext>
            </a:extLst>
          </p:cNvPr>
          <p:cNvSpPr/>
          <p:nvPr/>
        </p:nvSpPr>
        <p:spPr>
          <a:xfrm>
            <a:off x="3492310" y="2765614"/>
            <a:ext cx="1052746" cy="4496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280" spc="-2" dirty="0">
                <a:solidFill>
                  <a:srgbClr val="000000"/>
                </a:solidFill>
                <a:latin typeface="Arial"/>
              </a:rPr>
              <a:t>EtherCAT</a:t>
            </a:r>
          </a:p>
        </p:txBody>
      </p:sp>
      <p:sp>
        <p:nvSpPr>
          <p:cNvPr id="124" name="CustomShape 8">
            <a:extLst>
              <a:ext uri="{FF2B5EF4-FFF2-40B4-BE49-F238E27FC236}">
                <a16:creationId xmlns:a16="http://schemas.microsoft.com/office/drawing/2014/main" id="{DB129941-5968-4FEF-9B22-ED5DD25A457F}"/>
              </a:ext>
            </a:extLst>
          </p:cNvPr>
          <p:cNvSpPr/>
          <p:nvPr/>
        </p:nvSpPr>
        <p:spPr>
          <a:xfrm>
            <a:off x="8359740" y="2770086"/>
            <a:ext cx="1073079" cy="4496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000" spc="-2" dirty="0">
                <a:solidFill>
                  <a:srgbClr val="000000"/>
                </a:solidFill>
              </a:rPr>
              <a:t>EtherCAT IOLINK Gateway</a:t>
            </a:r>
          </a:p>
        </p:txBody>
      </p:sp>
      <p:sp>
        <p:nvSpPr>
          <p:cNvPr id="125" name="CustomShape 8">
            <a:extLst>
              <a:ext uri="{FF2B5EF4-FFF2-40B4-BE49-F238E27FC236}">
                <a16:creationId xmlns:a16="http://schemas.microsoft.com/office/drawing/2014/main" id="{94D72AEC-FD63-4528-AED3-33BB05EA8FDA}"/>
              </a:ext>
            </a:extLst>
          </p:cNvPr>
          <p:cNvSpPr/>
          <p:nvPr/>
        </p:nvSpPr>
        <p:spPr>
          <a:xfrm>
            <a:off x="7059735" y="2743615"/>
            <a:ext cx="1073079" cy="4496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280" spc="-2" dirty="0">
                <a:solidFill>
                  <a:srgbClr val="000000"/>
                </a:solidFill>
                <a:latin typeface="Arial"/>
              </a:rPr>
              <a:t>Profinet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D7E9940-E88B-4DF5-8A05-B042DA614BE4}"/>
              </a:ext>
            </a:extLst>
          </p:cNvPr>
          <p:cNvGrpSpPr/>
          <p:nvPr/>
        </p:nvGrpSpPr>
        <p:grpSpPr>
          <a:xfrm>
            <a:off x="2978565" y="1652365"/>
            <a:ext cx="5773454" cy="538781"/>
            <a:chOff x="2930810" y="4578409"/>
            <a:chExt cx="5773454" cy="538781"/>
          </a:xfrm>
        </p:grpSpPr>
        <p:sp>
          <p:nvSpPr>
            <p:cNvPr id="128" name="CustomShape 24">
              <a:extLst>
                <a:ext uri="{FF2B5EF4-FFF2-40B4-BE49-F238E27FC236}">
                  <a16:creationId xmlns:a16="http://schemas.microsoft.com/office/drawing/2014/main" id="{FEA79133-1A9F-46F4-904E-48CA29EEAD64}"/>
                </a:ext>
              </a:extLst>
            </p:cNvPr>
            <p:cNvSpPr/>
            <p:nvPr/>
          </p:nvSpPr>
          <p:spPr>
            <a:xfrm>
              <a:off x="7740435" y="4578409"/>
              <a:ext cx="963829" cy="5387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US" sz="1280" spc="-2" dirty="0">
                  <a:solidFill>
                    <a:srgbClr val="000000"/>
                  </a:solidFill>
                  <a:latin typeface="Arial"/>
                </a:rPr>
                <a:t>SDFM</a:t>
              </a:r>
              <a:endParaRPr lang="en-IN" sz="1280" spc="-2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9" name="CustomShape 8">
              <a:extLst>
                <a:ext uri="{FF2B5EF4-FFF2-40B4-BE49-F238E27FC236}">
                  <a16:creationId xmlns:a16="http://schemas.microsoft.com/office/drawing/2014/main" id="{734FC023-5DA4-4516-B9FA-63B9819EBE4C}"/>
                </a:ext>
              </a:extLst>
            </p:cNvPr>
            <p:cNvSpPr/>
            <p:nvPr/>
          </p:nvSpPr>
          <p:spPr>
            <a:xfrm>
              <a:off x="6505903" y="4598961"/>
              <a:ext cx="1093502" cy="5080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solidFill>
                    <a:srgbClr val="000000"/>
                  </a:solidFill>
                  <a:latin typeface="Arial"/>
                </a:rPr>
                <a:t>Tamagawa</a:t>
              </a:r>
            </a:p>
          </p:txBody>
        </p:sp>
        <p:sp>
          <p:nvSpPr>
            <p:cNvPr id="133" name="CustomShape 24">
              <a:extLst>
                <a:ext uri="{FF2B5EF4-FFF2-40B4-BE49-F238E27FC236}">
                  <a16:creationId xmlns:a16="http://schemas.microsoft.com/office/drawing/2014/main" id="{572277B0-1A53-4660-BDEE-391E11761B67}"/>
                </a:ext>
              </a:extLst>
            </p:cNvPr>
            <p:cNvSpPr/>
            <p:nvPr/>
          </p:nvSpPr>
          <p:spPr>
            <a:xfrm>
              <a:off x="5400654" y="4609183"/>
              <a:ext cx="963829" cy="50800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solidFill>
                    <a:srgbClr val="000000"/>
                  </a:solidFill>
                </a:rPr>
                <a:t>HSR/PRP</a:t>
              </a:r>
            </a:p>
          </p:txBody>
        </p:sp>
        <p:sp>
          <p:nvSpPr>
            <p:cNvPr id="134" name="CustomShape 8">
              <a:extLst>
                <a:ext uri="{FF2B5EF4-FFF2-40B4-BE49-F238E27FC236}">
                  <a16:creationId xmlns:a16="http://schemas.microsoft.com/office/drawing/2014/main" id="{D9DC5E4D-88D1-42F8-8264-441BF9E70E97}"/>
                </a:ext>
              </a:extLst>
            </p:cNvPr>
            <p:cNvSpPr/>
            <p:nvPr/>
          </p:nvSpPr>
          <p:spPr>
            <a:xfrm>
              <a:off x="4165732" y="4609183"/>
              <a:ext cx="1093502" cy="50800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solidFill>
                    <a:srgbClr val="000000"/>
                  </a:solidFill>
                  <a:latin typeface="Arial"/>
                </a:rPr>
                <a:t>IOLINK</a:t>
              </a:r>
            </a:p>
          </p:txBody>
        </p:sp>
        <p:sp>
          <p:nvSpPr>
            <p:cNvPr id="135" name="CustomShape 8">
              <a:extLst>
                <a:ext uri="{FF2B5EF4-FFF2-40B4-BE49-F238E27FC236}">
                  <a16:creationId xmlns:a16="http://schemas.microsoft.com/office/drawing/2014/main" id="{746BFA3E-1D89-4036-BC56-5D175FE0508B}"/>
                </a:ext>
              </a:extLst>
            </p:cNvPr>
            <p:cNvSpPr/>
            <p:nvPr/>
          </p:nvSpPr>
          <p:spPr>
            <a:xfrm>
              <a:off x="2930810" y="4609183"/>
              <a:ext cx="1093502" cy="50800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latin typeface="Arial"/>
                </a:rPr>
                <a:t>ENET ICSSG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C6F2813-0C60-416A-B833-399E76FFC3E0}"/>
              </a:ext>
            </a:extLst>
          </p:cNvPr>
          <p:cNvGrpSpPr/>
          <p:nvPr/>
        </p:nvGrpSpPr>
        <p:grpSpPr>
          <a:xfrm>
            <a:off x="2988897" y="1083780"/>
            <a:ext cx="5763122" cy="455152"/>
            <a:chOff x="2941140" y="4007382"/>
            <a:chExt cx="5763122" cy="455152"/>
          </a:xfrm>
        </p:grpSpPr>
        <p:sp>
          <p:nvSpPr>
            <p:cNvPr id="139" name="CustomShape 8">
              <a:extLst>
                <a:ext uri="{FF2B5EF4-FFF2-40B4-BE49-F238E27FC236}">
                  <a16:creationId xmlns:a16="http://schemas.microsoft.com/office/drawing/2014/main" id="{CAA8C7CB-63A7-4653-A01F-117EC1A07963}"/>
                </a:ext>
              </a:extLst>
            </p:cNvPr>
            <p:cNvSpPr/>
            <p:nvPr/>
          </p:nvSpPr>
          <p:spPr>
            <a:xfrm>
              <a:off x="7745735" y="4007382"/>
              <a:ext cx="958527" cy="44964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solidFill>
                    <a:srgbClr val="000000"/>
                  </a:solidFill>
                  <a:latin typeface="Arial"/>
                </a:rPr>
                <a:t>HDSL</a:t>
              </a:r>
            </a:p>
          </p:txBody>
        </p:sp>
        <p:sp>
          <p:nvSpPr>
            <p:cNvPr id="140" name="CustomShape 8">
              <a:extLst>
                <a:ext uri="{FF2B5EF4-FFF2-40B4-BE49-F238E27FC236}">
                  <a16:creationId xmlns:a16="http://schemas.microsoft.com/office/drawing/2014/main" id="{D6ED9DFE-9A05-46E1-BA74-B92F982665D1}"/>
                </a:ext>
              </a:extLst>
            </p:cNvPr>
            <p:cNvSpPr/>
            <p:nvPr/>
          </p:nvSpPr>
          <p:spPr>
            <a:xfrm>
              <a:off x="6505901" y="4007382"/>
              <a:ext cx="1099375" cy="44964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solidFill>
                    <a:srgbClr val="000000"/>
                  </a:solidFill>
                  <a:latin typeface="Arial"/>
                </a:rPr>
                <a:t>EnDat</a:t>
              </a:r>
            </a:p>
          </p:txBody>
        </p:sp>
        <p:sp>
          <p:nvSpPr>
            <p:cNvPr id="141" name="CustomShape 8">
              <a:extLst>
                <a:ext uri="{FF2B5EF4-FFF2-40B4-BE49-F238E27FC236}">
                  <a16:creationId xmlns:a16="http://schemas.microsoft.com/office/drawing/2014/main" id="{407A7F7D-4E0E-4FC8-BB37-76988E47DABA}"/>
                </a:ext>
              </a:extLst>
            </p:cNvPr>
            <p:cNvSpPr/>
            <p:nvPr/>
          </p:nvSpPr>
          <p:spPr>
            <a:xfrm>
              <a:off x="5400652" y="4007382"/>
              <a:ext cx="971585" cy="4496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00" spc="-2" dirty="0">
                  <a:solidFill>
                    <a:srgbClr val="000000"/>
                  </a:solidFill>
                  <a:latin typeface="Arial"/>
                </a:rPr>
                <a:t>EtherNet/IP</a:t>
              </a:r>
            </a:p>
          </p:txBody>
        </p:sp>
        <p:sp>
          <p:nvSpPr>
            <p:cNvPr id="142" name="CustomShape 8">
              <a:extLst>
                <a:ext uri="{FF2B5EF4-FFF2-40B4-BE49-F238E27FC236}">
                  <a16:creationId xmlns:a16="http://schemas.microsoft.com/office/drawing/2014/main" id="{84F12E88-D8B0-41DD-AAA0-7C765BE9231D}"/>
                </a:ext>
              </a:extLst>
            </p:cNvPr>
            <p:cNvSpPr/>
            <p:nvPr/>
          </p:nvSpPr>
          <p:spPr>
            <a:xfrm>
              <a:off x="4165730" y="4007382"/>
              <a:ext cx="1069926" cy="4496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solidFill>
                    <a:srgbClr val="000000"/>
                  </a:solidFill>
                  <a:latin typeface="Arial"/>
                </a:rPr>
                <a:t>EtherCAT</a:t>
              </a:r>
            </a:p>
          </p:txBody>
        </p:sp>
        <p:sp>
          <p:nvSpPr>
            <p:cNvPr id="143" name="CustomShape 8">
              <a:extLst>
                <a:ext uri="{FF2B5EF4-FFF2-40B4-BE49-F238E27FC236}">
                  <a16:creationId xmlns:a16="http://schemas.microsoft.com/office/drawing/2014/main" id="{AAC5AF2A-84B7-43F3-A5CE-ADD5098DED6B}"/>
                </a:ext>
              </a:extLst>
            </p:cNvPr>
            <p:cNvSpPr/>
            <p:nvPr/>
          </p:nvSpPr>
          <p:spPr>
            <a:xfrm>
              <a:off x="2941140" y="4012894"/>
              <a:ext cx="1049652" cy="4496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000" spc="-2" dirty="0">
                  <a:solidFill>
                    <a:srgbClr val="000000"/>
                  </a:solidFill>
                </a:rPr>
                <a:t>EtherCAT IOLINK Gateway</a:t>
              </a:r>
            </a:p>
          </p:txBody>
        </p:sp>
      </p:grpSp>
      <p:sp>
        <p:nvSpPr>
          <p:cNvPr id="144" name="CustomShape 15">
            <a:extLst>
              <a:ext uri="{FF2B5EF4-FFF2-40B4-BE49-F238E27FC236}">
                <a16:creationId xmlns:a16="http://schemas.microsoft.com/office/drawing/2014/main" id="{299AB4A1-1ECC-4566-97EE-42078E96CD6C}"/>
              </a:ext>
            </a:extLst>
          </p:cNvPr>
          <p:cNvSpPr/>
          <p:nvPr/>
        </p:nvSpPr>
        <p:spPr>
          <a:xfrm>
            <a:off x="8798527" y="1414111"/>
            <a:ext cx="924740" cy="37236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280" spc="-2" dirty="0">
                <a:solidFill>
                  <a:srgbClr val="000000"/>
                </a:solidFill>
              </a:rPr>
              <a:t>RTLibs</a:t>
            </a:r>
            <a:endParaRPr lang="en-IN" sz="1280" spc="-2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093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729B-986F-4361-8441-2202045AB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40" y="171461"/>
            <a:ext cx="13533120" cy="448308"/>
          </a:xfrm>
        </p:spPr>
        <p:txBody>
          <a:bodyPr/>
          <a:lstStyle/>
          <a:p>
            <a:r>
              <a:rPr lang="en-US" sz="2800" dirty="0"/>
              <a:t>Motor Control SDK </a:t>
            </a:r>
            <a:r>
              <a:rPr lang="en-US" sz="2800" dirty="0">
                <a:solidFill>
                  <a:schemeClr val="tx1"/>
                </a:solidFill>
              </a:rPr>
              <a:t>| Component Mapping for AM263x</a:t>
            </a:r>
          </a:p>
        </p:txBody>
      </p:sp>
      <p:sp>
        <p:nvSpPr>
          <p:cNvPr id="93" name="CustomShape 1">
            <a:extLst>
              <a:ext uri="{FF2B5EF4-FFF2-40B4-BE49-F238E27FC236}">
                <a16:creationId xmlns:a16="http://schemas.microsoft.com/office/drawing/2014/main" id="{F2BD7EF1-9939-4343-B882-9BB7D2B6DE8E}"/>
              </a:ext>
            </a:extLst>
          </p:cNvPr>
          <p:cNvSpPr/>
          <p:nvPr/>
        </p:nvSpPr>
        <p:spPr>
          <a:xfrm>
            <a:off x="1984105" y="5123174"/>
            <a:ext cx="5749210" cy="1005164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  <a:ea typeface="DejaVu Sans"/>
              </a:rPr>
              <a:t>OS Kernel</a:t>
            </a:r>
            <a:endParaRPr lang="en-IN" spc="-2" dirty="0">
              <a:latin typeface="Arial"/>
            </a:endParaRPr>
          </a:p>
        </p:txBody>
      </p:sp>
      <p:sp>
        <p:nvSpPr>
          <p:cNvPr id="94" name="CustomShape 3">
            <a:extLst>
              <a:ext uri="{FF2B5EF4-FFF2-40B4-BE49-F238E27FC236}">
                <a16:creationId xmlns:a16="http://schemas.microsoft.com/office/drawing/2014/main" id="{F396EB7B-63A1-4BA5-B2F2-757577BDD2A9}"/>
              </a:ext>
            </a:extLst>
          </p:cNvPr>
          <p:cNvSpPr/>
          <p:nvPr/>
        </p:nvSpPr>
        <p:spPr>
          <a:xfrm>
            <a:off x="5129692" y="5199495"/>
            <a:ext cx="2399399" cy="3798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spc="-2" dirty="0">
                <a:solidFill>
                  <a:srgbClr val="FFFFFF"/>
                </a:solidFill>
                <a:latin typeface="Arial"/>
                <a:ea typeface="DejaVu Sans"/>
              </a:rPr>
              <a:t>Driver Porting Layer (DPL)</a:t>
            </a:r>
            <a:endParaRPr lang="en-IN" sz="1200" spc="-2" dirty="0">
              <a:latin typeface="Arial"/>
            </a:endParaRPr>
          </a:p>
        </p:txBody>
      </p:sp>
      <p:sp>
        <p:nvSpPr>
          <p:cNvPr id="96" name="CustomShape 5">
            <a:extLst>
              <a:ext uri="{FF2B5EF4-FFF2-40B4-BE49-F238E27FC236}">
                <a16:creationId xmlns:a16="http://schemas.microsoft.com/office/drawing/2014/main" id="{59C50511-9CD0-4024-89B9-50BB30830633}"/>
              </a:ext>
            </a:extLst>
          </p:cNvPr>
          <p:cNvSpPr/>
          <p:nvPr/>
        </p:nvSpPr>
        <p:spPr>
          <a:xfrm>
            <a:off x="6506435" y="5655616"/>
            <a:ext cx="1002278" cy="3798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spc="-2" dirty="0">
                <a:solidFill>
                  <a:srgbClr val="FFFFFF"/>
                </a:solidFill>
                <a:latin typeface="Arial"/>
                <a:ea typeface="DejaVu Sans"/>
              </a:rPr>
              <a:t>No RTOS</a:t>
            </a:r>
            <a:endParaRPr lang="en-IN" sz="1200" spc="-2" dirty="0">
              <a:latin typeface="Arial"/>
            </a:endParaRPr>
          </a:p>
        </p:txBody>
      </p:sp>
      <p:sp>
        <p:nvSpPr>
          <p:cNvPr id="97" name="CustomShape 6">
            <a:extLst>
              <a:ext uri="{FF2B5EF4-FFF2-40B4-BE49-F238E27FC236}">
                <a16:creationId xmlns:a16="http://schemas.microsoft.com/office/drawing/2014/main" id="{4EC958E8-FC03-4C5C-9647-29B758349B13}"/>
              </a:ext>
            </a:extLst>
          </p:cNvPr>
          <p:cNvSpPr/>
          <p:nvPr/>
        </p:nvSpPr>
        <p:spPr>
          <a:xfrm>
            <a:off x="5129692" y="5665489"/>
            <a:ext cx="1266164" cy="3798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spc="-2" dirty="0">
                <a:solidFill>
                  <a:srgbClr val="FFFFFF"/>
                </a:solidFill>
                <a:latin typeface="Arial"/>
                <a:ea typeface="DejaVu Sans"/>
              </a:rPr>
              <a:t>FreeRTOS Kernel</a:t>
            </a:r>
            <a:endParaRPr lang="en-IN" sz="1200" spc="-2" dirty="0">
              <a:latin typeface="Arial"/>
            </a:endParaRPr>
          </a:p>
        </p:txBody>
      </p:sp>
      <p:sp>
        <p:nvSpPr>
          <p:cNvPr id="98" name="CustomShape 7">
            <a:extLst>
              <a:ext uri="{FF2B5EF4-FFF2-40B4-BE49-F238E27FC236}">
                <a16:creationId xmlns:a16="http://schemas.microsoft.com/office/drawing/2014/main" id="{BBDFF6FF-96DF-415E-B361-BF5DECAA8CF2}"/>
              </a:ext>
            </a:extLst>
          </p:cNvPr>
          <p:cNvSpPr/>
          <p:nvPr/>
        </p:nvSpPr>
        <p:spPr>
          <a:xfrm>
            <a:off x="3841538" y="5208289"/>
            <a:ext cx="1002278" cy="837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spc="-2" dirty="0">
                <a:solidFill>
                  <a:srgbClr val="FFFFFF"/>
                </a:solidFill>
                <a:latin typeface="Arial"/>
                <a:ea typeface="DejaVu Sans"/>
              </a:rPr>
              <a:t>FreeRTOS POSIX </a:t>
            </a:r>
            <a:endParaRPr lang="en-IN" sz="1200" spc="-2" dirty="0">
              <a:latin typeface="Arial"/>
            </a:endParaRPr>
          </a:p>
        </p:txBody>
      </p:sp>
      <p:sp>
        <p:nvSpPr>
          <p:cNvPr id="99" name="CustomShape 8">
            <a:extLst>
              <a:ext uri="{FF2B5EF4-FFF2-40B4-BE49-F238E27FC236}">
                <a16:creationId xmlns:a16="http://schemas.microsoft.com/office/drawing/2014/main" id="{300ACF90-638E-45E4-AA50-B7E85398CF97}"/>
              </a:ext>
            </a:extLst>
          </p:cNvPr>
          <p:cNvSpPr/>
          <p:nvPr/>
        </p:nvSpPr>
        <p:spPr>
          <a:xfrm>
            <a:off x="3814741" y="999062"/>
            <a:ext cx="1031758" cy="44964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280" spc="-2" dirty="0">
                <a:solidFill>
                  <a:srgbClr val="FFFFFF"/>
                </a:solidFill>
                <a:latin typeface="Arial"/>
              </a:rPr>
              <a:t>Examples</a:t>
            </a:r>
            <a:endParaRPr lang="en-IN" sz="1280" spc="-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CustomShape 16">
            <a:extLst>
              <a:ext uri="{FF2B5EF4-FFF2-40B4-BE49-F238E27FC236}">
                <a16:creationId xmlns:a16="http://schemas.microsoft.com/office/drawing/2014/main" id="{4F3D06DA-9050-4F82-9322-CFBBA934B192}"/>
              </a:ext>
            </a:extLst>
          </p:cNvPr>
          <p:cNvSpPr/>
          <p:nvPr/>
        </p:nvSpPr>
        <p:spPr>
          <a:xfrm>
            <a:off x="1974457" y="795733"/>
            <a:ext cx="5738719" cy="1425754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  <a:ea typeface="DejaVu Sans"/>
              </a:rPr>
              <a:t>Examples</a:t>
            </a:r>
            <a:endParaRPr lang="en-IN" spc="-2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  <a:ea typeface="DejaVu Sans"/>
              </a:rPr>
              <a:t>And Demos</a:t>
            </a:r>
            <a:endParaRPr lang="en-IN" spc="-2" dirty="0">
              <a:latin typeface="Arial"/>
            </a:endParaRPr>
          </a:p>
        </p:txBody>
      </p:sp>
      <p:sp>
        <p:nvSpPr>
          <p:cNvPr id="106" name="CustomShape 17">
            <a:extLst>
              <a:ext uri="{FF2B5EF4-FFF2-40B4-BE49-F238E27FC236}">
                <a16:creationId xmlns:a16="http://schemas.microsoft.com/office/drawing/2014/main" id="{A732682E-0FAC-4756-92C6-C873E4A1FBF8}"/>
              </a:ext>
            </a:extLst>
          </p:cNvPr>
          <p:cNvSpPr/>
          <p:nvPr/>
        </p:nvSpPr>
        <p:spPr>
          <a:xfrm>
            <a:off x="9383564" y="793214"/>
            <a:ext cx="1916640" cy="5420132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  <a:ea typeface="DejaVu Sans"/>
              </a:rPr>
              <a:t>Tools</a:t>
            </a:r>
            <a:endParaRPr lang="en-IN" spc="-2" dirty="0">
              <a:latin typeface="Arial"/>
            </a:endParaRPr>
          </a:p>
        </p:txBody>
      </p:sp>
      <p:sp>
        <p:nvSpPr>
          <p:cNvPr id="107" name="CustomShape 18">
            <a:extLst>
              <a:ext uri="{FF2B5EF4-FFF2-40B4-BE49-F238E27FC236}">
                <a16:creationId xmlns:a16="http://schemas.microsoft.com/office/drawing/2014/main" id="{18303473-FA0C-4E6A-A716-8B344B585B1F}"/>
              </a:ext>
            </a:extLst>
          </p:cNvPr>
          <p:cNvSpPr/>
          <p:nvPr/>
        </p:nvSpPr>
        <p:spPr>
          <a:xfrm>
            <a:off x="9540704" y="3707834"/>
            <a:ext cx="1602360" cy="4626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600" spc="-2" dirty="0">
                <a:solidFill>
                  <a:srgbClr val="FFFFFF"/>
                </a:solidFill>
                <a:latin typeface="Arial"/>
              </a:rPr>
              <a:t>SysConfig</a:t>
            </a:r>
            <a:endParaRPr lang="en-IN" sz="1600" spc="-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CustomShape 19">
            <a:extLst>
              <a:ext uri="{FF2B5EF4-FFF2-40B4-BE49-F238E27FC236}">
                <a16:creationId xmlns:a16="http://schemas.microsoft.com/office/drawing/2014/main" id="{8EDCC865-568A-435E-BF7C-851D917BF793}"/>
              </a:ext>
            </a:extLst>
          </p:cNvPr>
          <p:cNvSpPr/>
          <p:nvPr/>
        </p:nvSpPr>
        <p:spPr>
          <a:xfrm>
            <a:off x="9530264" y="5396411"/>
            <a:ext cx="1602360" cy="72509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600" spc="-2" dirty="0">
                <a:solidFill>
                  <a:srgbClr val="FFFFFF"/>
                </a:solidFill>
                <a:latin typeface="Arial"/>
              </a:rPr>
              <a:t>Code Composer Studio (CCS)</a:t>
            </a:r>
            <a:endParaRPr lang="en-IN" sz="1600" spc="-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CustomShape 20">
            <a:extLst>
              <a:ext uri="{FF2B5EF4-FFF2-40B4-BE49-F238E27FC236}">
                <a16:creationId xmlns:a16="http://schemas.microsoft.com/office/drawing/2014/main" id="{A0D9FC60-4F5B-4105-8563-5EFE48BD0569}"/>
              </a:ext>
            </a:extLst>
          </p:cNvPr>
          <p:cNvSpPr/>
          <p:nvPr/>
        </p:nvSpPr>
        <p:spPr>
          <a:xfrm>
            <a:off x="9530264" y="4513854"/>
            <a:ext cx="1602360" cy="62136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600" spc="-2" dirty="0">
                <a:solidFill>
                  <a:srgbClr val="FFFFFF"/>
                </a:solidFill>
                <a:latin typeface="Arial"/>
              </a:rPr>
              <a:t>TI CLANG Compiler</a:t>
            </a:r>
            <a:endParaRPr lang="en-IN" sz="1600" spc="-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CustomShape 21">
            <a:extLst>
              <a:ext uri="{FF2B5EF4-FFF2-40B4-BE49-F238E27FC236}">
                <a16:creationId xmlns:a16="http://schemas.microsoft.com/office/drawing/2014/main" id="{09D8FDC2-2E2B-4C96-9E1C-41CEC48BD62A}"/>
              </a:ext>
            </a:extLst>
          </p:cNvPr>
          <p:cNvSpPr/>
          <p:nvPr/>
        </p:nvSpPr>
        <p:spPr>
          <a:xfrm>
            <a:off x="9519497" y="2471818"/>
            <a:ext cx="1602360" cy="86256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600" spc="-2" dirty="0">
                <a:solidFill>
                  <a:srgbClr val="FFFFFF"/>
                </a:solidFill>
                <a:latin typeface="Arial"/>
              </a:rPr>
              <a:t>TI Resource Explorer (TIREX)</a:t>
            </a:r>
            <a:endParaRPr lang="en-IN" sz="1600" spc="-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CustomShape 22">
            <a:extLst>
              <a:ext uri="{FF2B5EF4-FFF2-40B4-BE49-F238E27FC236}">
                <a16:creationId xmlns:a16="http://schemas.microsoft.com/office/drawing/2014/main" id="{EB428E7A-3FA5-49EF-BD88-DE4809590EBB}"/>
              </a:ext>
            </a:extLst>
          </p:cNvPr>
          <p:cNvSpPr/>
          <p:nvPr/>
        </p:nvSpPr>
        <p:spPr>
          <a:xfrm>
            <a:off x="1974455" y="6294032"/>
            <a:ext cx="5758860" cy="5369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spc="-2" dirty="0">
                <a:solidFill>
                  <a:srgbClr val="FFFFFF"/>
                </a:solidFill>
                <a:latin typeface="Arial"/>
                <a:ea typeface="DejaVu Sans"/>
              </a:rPr>
              <a:t>ARM R5F, ARM M4F + SOC peripherals + EVM peripherals</a:t>
            </a:r>
            <a:endParaRPr lang="en-IN" sz="1600" spc="-2" dirty="0">
              <a:latin typeface="Arial"/>
            </a:endParaRPr>
          </a:p>
        </p:txBody>
      </p:sp>
      <p:sp>
        <p:nvSpPr>
          <p:cNvPr id="112" name="CustomShape 23">
            <a:extLst>
              <a:ext uri="{FF2B5EF4-FFF2-40B4-BE49-F238E27FC236}">
                <a16:creationId xmlns:a16="http://schemas.microsoft.com/office/drawing/2014/main" id="{03A1A3BF-D144-4FDC-942A-8AA5E0B37952}"/>
              </a:ext>
            </a:extLst>
          </p:cNvPr>
          <p:cNvSpPr/>
          <p:nvPr/>
        </p:nvSpPr>
        <p:spPr>
          <a:xfrm>
            <a:off x="9383564" y="6306633"/>
            <a:ext cx="1916640" cy="5243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spc="-2" dirty="0">
                <a:solidFill>
                  <a:srgbClr val="FFFFFF"/>
                </a:solidFill>
                <a:latin typeface="Arial"/>
                <a:ea typeface="DejaVu Sans"/>
              </a:rPr>
              <a:t>X86 Host (Windows / Linux)</a:t>
            </a:r>
            <a:endParaRPr lang="en-IN" sz="1600" spc="-2" dirty="0">
              <a:latin typeface="Arial"/>
            </a:endParaRPr>
          </a:p>
        </p:txBody>
      </p:sp>
      <p:sp>
        <p:nvSpPr>
          <p:cNvPr id="113" name="CustomShape 24">
            <a:extLst>
              <a:ext uri="{FF2B5EF4-FFF2-40B4-BE49-F238E27FC236}">
                <a16:creationId xmlns:a16="http://schemas.microsoft.com/office/drawing/2014/main" id="{F7FC4F91-0E6E-4B6E-BF07-BC51B5C929A5}"/>
              </a:ext>
            </a:extLst>
          </p:cNvPr>
          <p:cNvSpPr/>
          <p:nvPr/>
        </p:nvSpPr>
        <p:spPr>
          <a:xfrm>
            <a:off x="3816124" y="1604082"/>
            <a:ext cx="1031760" cy="49109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280" spc="-2" dirty="0">
                <a:solidFill>
                  <a:srgbClr val="FFFFFF"/>
                </a:solidFill>
                <a:latin typeface="Arial"/>
              </a:rPr>
              <a:t>Demos</a:t>
            </a:r>
            <a:endParaRPr lang="en-IN" sz="1280" spc="-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CustomShape 25">
            <a:extLst>
              <a:ext uri="{FF2B5EF4-FFF2-40B4-BE49-F238E27FC236}">
                <a16:creationId xmlns:a16="http://schemas.microsoft.com/office/drawing/2014/main" id="{DCFBB7F5-443D-4495-A25F-BDA3B199691F}"/>
              </a:ext>
            </a:extLst>
          </p:cNvPr>
          <p:cNvSpPr/>
          <p:nvPr/>
        </p:nvSpPr>
        <p:spPr>
          <a:xfrm>
            <a:off x="9519497" y="1226902"/>
            <a:ext cx="1602360" cy="86256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600" spc="-2" dirty="0">
                <a:solidFill>
                  <a:srgbClr val="FFFFFF"/>
                </a:solidFill>
                <a:latin typeface="Arial"/>
              </a:rPr>
              <a:t>SDK Tools (Flashing, Boot, …)</a:t>
            </a:r>
            <a:endParaRPr lang="en-IN" sz="1600" spc="-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CustomShape 7">
            <a:extLst>
              <a:ext uri="{FF2B5EF4-FFF2-40B4-BE49-F238E27FC236}">
                <a16:creationId xmlns:a16="http://schemas.microsoft.com/office/drawing/2014/main" id="{63348C38-19BF-49D5-8C54-18BEAF892E69}"/>
              </a:ext>
            </a:extLst>
          </p:cNvPr>
          <p:cNvSpPr/>
          <p:nvPr/>
        </p:nvSpPr>
        <p:spPr>
          <a:xfrm>
            <a:off x="3739478" y="6920016"/>
            <a:ext cx="1660156" cy="51487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spc="-2" dirty="0">
                <a:solidFill>
                  <a:srgbClr val="FFFFFF"/>
                </a:solidFill>
                <a:latin typeface="Arial"/>
                <a:ea typeface="DejaVu Sans"/>
              </a:rPr>
              <a:t>MCU+ SDK </a:t>
            </a:r>
            <a:endParaRPr lang="en-IN" sz="1600" spc="-2" dirty="0">
              <a:latin typeface="Arial"/>
            </a:endParaRPr>
          </a:p>
        </p:txBody>
      </p:sp>
      <p:sp>
        <p:nvSpPr>
          <p:cNvPr id="47" name="CustomShape 17">
            <a:extLst>
              <a:ext uri="{FF2B5EF4-FFF2-40B4-BE49-F238E27FC236}">
                <a16:creationId xmlns:a16="http://schemas.microsoft.com/office/drawing/2014/main" id="{4291FF05-F6CE-4A38-84EE-58927DBC4826}"/>
              </a:ext>
            </a:extLst>
          </p:cNvPr>
          <p:cNvSpPr/>
          <p:nvPr/>
        </p:nvSpPr>
        <p:spPr>
          <a:xfrm>
            <a:off x="7833404" y="793214"/>
            <a:ext cx="1404368" cy="5420131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</a:rPr>
              <a:t>Firmware</a:t>
            </a:r>
            <a:endParaRPr lang="en-IN" spc="-2" dirty="0">
              <a:latin typeface="Arial"/>
            </a:endParaRPr>
          </a:p>
        </p:txBody>
      </p:sp>
      <p:sp>
        <p:nvSpPr>
          <p:cNvPr id="52" name="CustomShape 23">
            <a:extLst>
              <a:ext uri="{FF2B5EF4-FFF2-40B4-BE49-F238E27FC236}">
                <a16:creationId xmlns:a16="http://schemas.microsoft.com/office/drawing/2014/main" id="{7BCD0863-F6ED-4DC4-983E-37943352EE5E}"/>
              </a:ext>
            </a:extLst>
          </p:cNvPr>
          <p:cNvSpPr/>
          <p:nvPr/>
        </p:nvSpPr>
        <p:spPr>
          <a:xfrm>
            <a:off x="7833404" y="6306633"/>
            <a:ext cx="1404368" cy="5243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spc="-2" dirty="0">
                <a:solidFill>
                  <a:srgbClr val="FFFFFF"/>
                </a:solidFill>
                <a:latin typeface="Arial"/>
                <a:ea typeface="DejaVu Sans"/>
              </a:rPr>
              <a:t>ICSS</a:t>
            </a:r>
            <a:endParaRPr lang="en-IN" sz="1600" spc="-2" dirty="0">
              <a:latin typeface="Arial"/>
            </a:endParaRPr>
          </a:p>
        </p:txBody>
      </p:sp>
      <p:sp>
        <p:nvSpPr>
          <p:cNvPr id="53" name="CustomShape 15">
            <a:extLst>
              <a:ext uri="{FF2B5EF4-FFF2-40B4-BE49-F238E27FC236}">
                <a16:creationId xmlns:a16="http://schemas.microsoft.com/office/drawing/2014/main" id="{34B5E01D-4EAE-45C9-B426-238451E602E8}"/>
              </a:ext>
            </a:extLst>
          </p:cNvPr>
          <p:cNvSpPr/>
          <p:nvPr/>
        </p:nvSpPr>
        <p:spPr>
          <a:xfrm>
            <a:off x="7527797" y="6920016"/>
            <a:ext cx="1782416" cy="50952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280" spc="-2" dirty="0">
                <a:solidFill>
                  <a:srgbClr val="000000"/>
                </a:solidFill>
                <a:latin typeface="Arial"/>
              </a:rPr>
              <a:t>Motor Control SDK</a:t>
            </a:r>
          </a:p>
        </p:txBody>
      </p:sp>
      <p:sp>
        <p:nvSpPr>
          <p:cNvPr id="71" name="CustomShape 14">
            <a:extLst>
              <a:ext uri="{FF2B5EF4-FFF2-40B4-BE49-F238E27FC236}">
                <a16:creationId xmlns:a16="http://schemas.microsoft.com/office/drawing/2014/main" id="{EBA946F5-D295-4F2E-8D3D-32CB272F98DA}"/>
              </a:ext>
            </a:extLst>
          </p:cNvPr>
          <p:cNvSpPr/>
          <p:nvPr/>
        </p:nvSpPr>
        <p:spPr>
          <a:xfrm>
            <a:off x="1974457" y="3529383"/>
            <a:ext cx="5758860" cy="137772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  <a:ea typeface="DejaVu Sans"/>
              </a:rPr>
              <a:t>Drivers and</a:t>
            </a:r>
            <a:endParaRPr lang="en-IN" spc="-2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  <a:ea typeface="DejaVu Sans"/>
              </a:rPr>
              <a:t>HAL</a:t>
            </a:r>
            <a:endParaRPr lang="en-IN" spc="-2" dirty="0">
              <a:latin typeface="Arial"/>
            </a:endParaRPr>
          </a:p>
        </p:txBody>
      </p:sp>
      <p:sp>
        <p:nvSpPr>
          <p:cNvPr id="83" name="CustomShape 15">
            <a:extLst>
              <a:ext uri="{FF2B5EF4-FFF2-40B4-BE49-F238E27FC236}">
                <a16:creationId xmlns:a16="http://schemas.microsoft.com/office/drawing/2014/main" id="{2B3E019C-8EF4-444D-8BD9-35787B4CE89D}"/>
              </a:ext>
            </a:extLst>
          </p:cNvPr>
          <p:cNvSpPr/>
          <p:nvPr/>
        </p:nvSpPr>
        <p:spPr>
          <a:xfrm>
            <a:off x="6435589" y="4291694"/>
            <a:ext cx="1094959" cy="497782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280" spc="-2" dirty="0">
                <a:solidFill>
                  <a:srgbClr val="000000"/>
                </a:solidFill>
              </a:rPr>
              <a:t>RTLibs</a:t>
            </a:r>
            <a:endParaRPr lang="en-IN" sz="1280" spc="-2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CustomShape 15">
            <a:extLst>
              <a:ext uri="{FF2B5EF4-FFF2-40B4-BE49-F238E27FC236}">
                <a16:creationId xmlns:a16="http://schemas.microsoft.com/office/drawing/2014/main" id="{301D606C-56BB-4F04-94B2-6CA392EC85A4}"/>
              </a:ext>
            </a:extLst>
          </p:cNvPr>
          <p:cNvSpPr/>
          <p:nvPr/>
        </p:nvSpPr>
        <p:spPr>
          <a:xfrm>
            <a:off x="5524003" y="6922690"/>
            <a:ext cx="1782415" cy="5095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IN" sz="1100" spc="-1" dirty="0">
                <a:solidFill>
                  <a:srgbClr val="000000"/>
                </a:solidFill>
                <a:latin typeface="Arial"/>
              </a:rPr>
              <a:t>Industrial Communications SDK</a:t>
            </a:r>
          </a:p>
        </p:txBody>
      </p:sp>
      <p:sp>
        <p:nvSpPr>
          <p:cNvPr id="44" name="CustomShape 8">
            <a:extLst>
              <a:ext uri="{FF2B5EF4-FFF2-40B4-BE49-F238E27FC236}">
                <a16:creationId xmlns:a16="http://schemas.microsoft.com/office/drawing/2014/main" id="{64360DD5-025B-4378-8504-C84B4FA5AF28}"/>
              </a:ext>
            </a:extLst>
          </p:cNvPr>
          <p:cNvSpPr/>
          <p:nvPr/>
        </p:nvSpPr>
        <p:spPr>
          <a:xfrm>
            <a:off x="8011038" y="3253537"/>
            <a:ext cx="1049100" cy="37034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1280" spc="-1" dirty="0">
                <a:solidFill>
                  <a:srgbClr val="000000"/>
                </a:solidFill>
                <a:latin typeface="Arial"/>
              </a:rPr>
              <a:t>EtherCAT</a:t>
            </a:r>
            <a:endParaRPr lang="en-IN" sz="128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CustomShape 4">
            <a:extLst>
              <a:ext uri="{FF2B5EF4-FFF2-40B4-BE49-F238E27FC236}">
                <a16:creationId xmlns:a16="http://schemas.microsoft.com/office/drawing/2014/main" id="{1B024EA3-0E43-445D-BF88-EC0D5B5DFFBA}"/>
              </a:ext>
            </a:extLst>
          </p:cNvPr>
          <p:cNvSpPr/>
          <p:nvPr/>
        </p:nvSpPr>
        <p:spPr>
          <a:xfrm>
            <a:off x="3815786" y="4256573"/>
            <a:ext cx="1030713" cy="49778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280" spc="-2" dirty="0">
                <a:solidFill>
                  <a:srgbClr val="FFFFFF"/>
                </a:solidFill>
                <a:latin typeface="Arial"/>
              </a:rPr>
              <a:t>SOC Peripheral</a:t>
            </a:r>
            <a:endParaRPr lang="en-IN" sz="1280" spc="-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CustomShape 8">
            <a:extLst>
              <a:ext uri="{FF2B5EF4-FFF2-40B4-BE49-F238E27FC236}">
                <a16:creationId xmlns:a16="http://schemas.microsoft.com/office/drawing/2014/main" id="{490D27A3-6945-406A-BAF2-EFE79C38162A}"/>
              </a:ext>
            </a:extLst>
          </p:cNvPr>
          <p:cNvSpPr/>
          <p:nvPr/>
        </p:nvSpPr>
        <p:spPr>
          <a:xfrm>
            <a:off x="6435589" y="3644037"/>
            <a:ext cx="1093502" cy="50800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280" spc="-2" dirty="0">
                <a:solidFill>
                  <a:srgbClr val="000000"/>
                </a:solidFill>
                <a:latin typeface="Arial"/>
              </a:rPr>
              <a:t>Tamagawa</a:t>
            </a:r>
          </a:p>
        </p:txBody>
      </p:sp>
      <p:sp>
        <p:nvSpPr>
          <p:cNvPr id="86" name="CustomShape 15">
            <a:extLst>
              <a:ext uri="{FF2B5EF4-FFF2-40B4-BE49-F238E27FC236}">
                <a16:creationId xmlns:a16="http://schemas.microsoft.com/office/drawing/2014/main" id="{3A564F5B-DC40-45FF-8B10-DCCC5DE7D8E3}"/>
              </a:ext>
            </a:extLst>
          </p:cNvPr>
          <p:cNvSpPr/>
          <p:nvPr/>
        </p:nvSpPr>
        <p:spPr>
          <a:xfrm>
            <a:off x="3815786" y="3662725"/>
            <a:ext cx="1030713" cy="44964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280" spc="-2" dirty="0">
                <a:solidFill>
                  <a:srgbClr val="FFFFFF"/>
                </a:solidFill>
                <a:latin typeface="Arial"/>
              </a:rPr>
              <a:t>Board Peripheral</a:t>
            </a:r>
            <a:endParaRPr lang="en-IN" sz="1280" spc="-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CustomShape 8">
            <a:extLst>
              <a:ext uri="{FF2B5EF4-FFF2-40B4-BE49-F238E27FC236}">
                <a16:creationId xmlns:a16="http://schemas.microsoft.com/office/drawing/2014/main" id="{51B6AC0E-4960-4B0D-A32D-2DE55843B9E2}"/>
              </a:ext>
            </a:extLst>
          </p:cNvPr>
          <p:cNvSpPr/>
          <p:nvPr/>
        </p:nvSpPr>
        <p:spPr>
          <a:xfrm>
            <a:off x="5131149" y="3640214"/>
            <a:ext cx="1093502" cy="507271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280" spc="-2" dirty="0">
                <a:solidFill>
                  <a:srgbClr val="000000"/>
                </a:solidFill>
                <a:latin typeface="Arial"/>
              </a:rPr>
              <a:t>EtherCAT FW HAL</a:t>
            </a:r>
          </a:p>
        </p:txBody>
      </p:sp>
      <p:sp>
        <p:nvSpPr>
          <p:cNvPr id="91" name="CustomShape 8">
            <a:extLst>
              <a:ext uri="{FF2B5EF4-FFF2-40B4-BE49-F238E27FC236}">
                <a16:creationId xmlns:a16="http://schemas.microsoft.com/office/drawing/2014/main" id="{14161222-74A9-4F70-807B-78DD69EEE3D1}"/>
              </a:ext>
            </a:extLst>
          </p:cNvPr>
          <p:cNvSpPr/>
          <p:nvPr/>
        </p:nvSpPr>
        <p:spPr>
          <a:xfrm>
            <a:off x="5129692" y="4291693"/>
            <a:ext cx="1094959" cy="46384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280" spc="-2" dirty="0">
                <a:solidFill>
                  <a:srgbClr val="000000"/>
                </a:solidFill>
                <a:latin typeface="Arial"/>
              </a:rPr>
              <a:t>ICSS EMAC</a:t>
            </a:r>
          </a:p>
        </p:txBody>
      </p:sp>
      <p:sp>
        <p:nvSpPr>
          <p:cNvPr id="92" name="CustomShape 14">
            <a:extLst>
              <a:ext uri="{FF2B5EF4-FFF2-40B4-BE49-F238E27FC236}">
                <a16:creationId xmlns:a16="http://schemas.microsoft.com/office/drawing/2014/main" id="{E1B86C6F-42EE-44F6-AFD0-BB06C39225F2}"/>
              </a:ext>
            </a:extLst>
          </p:cNvPr>
          <p:cNvSpPr/>
          <p:nvPr/>
        </p:nvSpPr>
        <p:spPr>
          <a:xfrm>
            <a:off x="1984105" y="2446421"/>
            <a:ext cx="5738720" cy="858028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</a:rPr>
              <a:t>Protocol Stacks </a:t>
            </a:r>
          </a:p>
          <a:p>
            <a:pPr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</a:rPr>
              <a:t>and Middleware</a:t>
            </a:r>
            <a:endParaRPr lang="en-IN" spc="-2" dirty="0">
              <a:latin typeface="Arial"/>
            </a:endParaRPr>
          </a:p>
        </p:txBody>
      </p:sp>
      <p:sp>
        <p:nvSpPr>
          <p:cNvPr id="118" name="CustomShape 15">
            <a:extLst>
              <a:ext uri="{FF2B5EF4-FFF2-40B4-BE49-F238E27FC236}">
                <a16:creationId xmlns:a16="http://schemas.microsoft.com/office/drawing/2014/main" id="{780414EF-B491-44AD-A87E-D8A46FD90D82}"/>
              </a:ext>
            </a:extLst>
          </p:cNvPr>
          <p:cNvSpPr/>
          <p:nvPr/>
        </p:nvSpPr>
        <p:spPr>
          <a:xfrm>
            <a:off x="4385871" y="2678161"/>
            <a:ext cx="1033751" cy="44964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280" spc="-2" dirty="0">
                <a:solidFill>
                  <a:srgbClr val="FFFFFF"/>
                </a:solidFill>
                <a:latin typeface="Arial"/>
              </a:rPr>
              <a:t>LwIP</a:t>
            </a:r>
          </a:p>
          <a:p>
            <a:pPr algn="ctr"/>
            <a:r>
              <a:rPr lang="en-US" sz="1280" spc="-2" dirty="0">
                <a:solidFill>
                  <a:srgbClr val="FFFFFF"/>
                </a:solidFill>
                <a:latin typeface="Arial"/>
              </a:rPr>
              <a:t>(TCP/UDP)</a:t>
            </a:r>
            <a:endParaRPr lang="en-IN" sz="1280" spc="-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CustomShape 8">
            <a:extLst>
              <a:ext uri="{FF2B5EF4-FFF2-40B4-BE49-F238E27FC236}">
                <a16:creationId xmlns:a16="http://schemas.microsoft.com/office/drawing/2014/main" id="{56CD9380-8E19-4FB9-90FF-E3C8CEFE4F07}"/>
              </a:ext>
            </a:extLst>
          </p:cNvPr>
          <p:cNvSpPr/>
          <p:nvPr/>
        </p:nvSpPr>
        <p:spPr>
          <a:xfrm>
            <a:off x="5909216" y="2678161"/>
            <a:ext cx="1052746" cy="4496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280" spc="-2" dirty="0">
                <a:solidFill>
                  <a:srgbClr val="000000"/>
                </a:solidFill>
                <a:latin typeface="Arial"/>
              </a:rPr>
              <a:t>EtherCAT</a:t>
            </a:r>
          </a:p>
        </p:txBody>
      </p:sp>
      <p:sp>
        <p:nvSpPr>
          <p:cNvPr id="142" name="CustomShape 8">
            <a:extLst>
              <a:ext uri="{FF2B5EF4-FFF2-40B4-BE49-F238E27FC236}">
                <a16:creationId xmlns:a16="http://schemas.microsoft.com/office/drawing/2014/main" id="{84F12E88-D8B0-41DD-AAA0-7C765BE9231D}"/>
              </a:ext>
            </a:extLst>
          </p:cNvPr>
          <p:cNvSpPr/>
          <p:nvPr/>
        </p:nvSpPr>
        <p:spPr>
          <a:xfrm>
            <a:off x="5095199" y="1310237"/>
            <a:ext cx="1069926" cy="4496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280" spc="-2" dirty="0">
                <a:solidFill>
                  <a:srgbClr val="000000"/>
                </a:solidFill>
                <a:latin typeface="Arial"/>
              </a:rPr>
              <a:t>EtherCAT</a:t>
            </a:r>
          </a:p>
        </p:txBody>
      </p:sp>
      <p:sp>
        <p:nvSpPr>
          <p:cNvPr id="69" name="CustomShape 15">
            <a:extLst>
              <a:ext uri="{FF2B5EF4-FFF2-40B4-BE49-F238E27FC236}">
                <a16:creationId xmlns:a16="http://schemas.microsoft.com/office/drawing/2014/main" id="{94A9817F-8321-4B48-A6E6-43178676CCF7}"/>
              </a:ext>
            </a:extLst>
          </p:cNvPr>
          <p:cNvSpPr/>
          <p:nvPr/>
        </p:nvSpPr>
        <p:spPr>
          <a:xfrm>
            <a:off x="6415211" y="1594572"/>
            <a:ext cx="1094959" cy="497782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280" spc="-2" dirty="0">
                <a:solidFill>
                  <a:srgbClr val="000000"/>
                </a:solidFill>
              </a:rPr>
              <a:t>RTLibs</a:t>
            </a:r>
            <a:endParaRPr lang="en-IN" sz="1280" spc="-2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CustomShape 8">
            <a:extLst>
              <a:ext uri="{FF2B5EF4-FFF2-40B4-BE49-F238E27FC236}">
                <a16:creationId xmlns:a16="http://schemas.microsoft.com/office/drawing/2014/main" id="{ACF071DC-726D-42F2-B042-ED4EC811037C}"/>
              </a:ext>
            </a:extLst>
          </p:cNvPr>
          <p:cNvSpPr/>
          <p:nvPr/>
        </p:nvSpPr>
        <p:spPr>
          <a:xfrm>
            <a:off x="6415211" y="946915"/>
            <a:ext cx="1093502" cy="50800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280" spc="-2" dirty="0">
                <a:solidFill>
                  <a:srgbClr val="000000"/>
                </a:solidFill>
                <a:latin typeface="Arial"/>
              </a:rPr>
              <a:t>Tamagawa</a:t>
            </a:r>
          </a:p>
        </p:txBody>
      </p:sp>
    </p:spTree>
    <p:extLst>
      <p:ext uri="{BB962C8B-B14F-4D97-AF65-F5344CB8AC3E}">
        <p14:creationId xmlns:p14="http://schemas.microsoft.com/office/powerpoint/2010/main" val="320072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729B-986F-4361-8441-2202045AB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40" y="171461"/>
            <a:ext cx="13533120" cy="448308"/>
          </a:xfrm>
        </p:spPr>
        <p:txBody>
          <a:bodyPr/>
          <a:lstStyle/>
          <a:p>
            <a:r>
              <a:rPr lang="en-US" sz="2800" dirty="0"/>
              <a:t>Motor Control SDK </a:t>
            </a:r>
            <a:r>
              <a:rPr lang="en-US" sz="2800" dirty="0">
                <a:solidFill>
                  <a:schemeClr val="tx1"/>
                </a:solidFill>
              </a:rPr>
              <a:t>| Component Mapping for AM64x</a:t>
            </a:r>
          </a:p>
        </p:txBody>
      </p:sp>
      <p:sp>
        <p:nvSpPr>
          <p:cNvPr id="93" name="CustomShape 1">
            <a:extLst>
              <a:ext uri="{FF2B5EF4-FFF2-40B4-BE49-F238E27FC236}">
                <a16:creationId xmlns:a16="http://schemas.microsoft.com/office/drawing/2014/main" id="{F2BD7EF1-9939-4343-B882-9BB7D2B6DE8E}"/>
              </a:ext>
            </a:extLst>
          </p:cNvPr>
          <p:cNvSpPr/>
          <p:nvPr/>
        </p:nvSpPr>
        <p:spPr>
          <a:xfrm>
            <a:off x="187288" y="5244360"/>
            <a:ext cx="9584148" cy="1005164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  <a:ea typeface="DejaVu Sans"/>
              </a:rPr>
              <a:t>OS Kernel</a:t>
            </a:r>
            <a:endParaRPr lang="en-IN" spc="-2" dirty="0">
              <a:latin typeface="Arial"/>
            </a:endParaRPr>
          </a:p>
        </p:txBody>
      </p:sp>
      <p:sp>
        <p:nvSpPr>
          <p:cNvPr id="94" name="CustomShape 3">
            <a:extLst>
              <a:ext uri="{FF2B5EF4-FFF2-40B4-BE49-F238E27FC236}">
                <a16:creationId xmlns:a16="http://schemas.microsoft.com/office/drawing/2014/main" id="{F396EB7B-63A1-4BA5-B2F2-757577BDD2A9}"/>
              </a:ext>
            </a:extLst>
          </p:cNvPr>
          <p:cNvSpPr/>
          <p:nvPr/>
        </p:nvSpPr>
        <p:spPr>
          <a:xfrm>
            <a:off x="4023266" y="5320681"/>
            <a:ext cx="5543946" cy="3798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spc="-2" dirty="0">
                <a:solidFill>
                  <a:srgbClr val="FFFFFF"/>
                </a:solidFill>
                <a:latin typeface="Arial"/>
                <a:ea typeface="DejaVu Sans"/>
              </a:rPr>
              <a:t>Driver Porting Layer (DPL)</a:t>
            </a:r>
            <a:endParaRPr lang="en-IN" sz="1600" spc="-2" dirty="0">
              <a:latin typeface="Arial"/>
            </a:endParaRPr>
          </a:p>
        </p:txBody>
      </p:sp>
      <p:sp>
        <p:nvSpPr>
          <p:cNvPr id="96" name="CustomShape 5">
            <a:extLst>
              <a:ext uri="{FF2B5EF4-FFF2-40B4-BE49-F238E27FC236}">
                <a16:creationId xmlns:a16="http://schemas.microsoft.com/office/drawing/2014/main" id="{59C50511-9CD0-4024-89B9-50BB30830633}"/>
              </a:ext>
            </a:extLst>
          </p:cNvPr>
          <p:cNvSpPr/>
          <p:nvPr/>
        </p:nvSpPr>
        <p:spPr>
          <a:xfrm>
            <a:off x="6795239" y="5789442"/>
            <a:ext cx="2771973" cy="3798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spc="-2" dirty="0">
                <a:solidFill>
                  <a:srgbClr val="FFFFFF"/>
                </a:solidFill>
                <a:latin typeface="Arial"/>
                <a:ea typeface="DejaVu Sans"/>
              </a:rPr>
              <a:t>No RTOS</a:t>
            </a:r>
            <a:endParaRPr lang="en-IN" sz="1600" spc="-2" dirty="0">
              <a:latin typeface="Arial"/>
            </a:endParaRPr>
          </a:p>
        </p:txBody>
      </p:sp>
      <p:sp>
        <p:nvSpPr>
          <p:cNvPr id="97" name="CustomShape 6">
            <a:extLst>
              <a:ext uri="{FF2B5EF4-FFF2-40B4-BE49-F238E27FC236}">
                <a16:creationId xmlns:a16="http://schemas.microsoft.com/office/drawing/2014/main" id="{4EC958E8-FC03-4C5C-9647-29B758349B13}"/>
              </a:ext>
            </a:extLst>
          </p:cNvPr>
          <p:cNvSpPr/>
          <p:nvPr/>
        </p:nvSpPr>
        <p:spPr>
          <a:xfrm>
            <a:off x="4022225" y="5789442"/>
            <a:ext cx="2605030" cy="3798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spc="-2" dirty="0">
                <a:solidFill>
                  <a:srgbClr val="FFFFFF"/>
                </a:solidFill>
                <a:latin typeface="Arial"/>
                <a:ea typeface="DejaVu Sans"/>
              </a:rPr>
              <a:t>FreeRTOS Kernel</a:t>
            </a:r>
            <a:endParaRPr lang="en-IN" sz="1600" spc="-2" dirty="0">
              <a:latin typeface="Arial"/>
            </a:endParaRPr>
          </a:p>
        </p:txBody>
      </p:sp>
      <p:sp>
        <p:nvSpPr>
          <p:cNvPr id="98" name="CustomShape 7">
            <a:extLst>
              <a:ext uri="{FF2B5EF4-FFF2-40B4-BE49-F238E27FC236}">
                <a16:creationId xmlns:a16="http://schemas.microsoft.com/office/drawing/2014/main" id="{BBDFF6FF-96DF-415E-B361-BF5DECAA8CF2}"/>
              </a:ext>
            </a:extLst>
          </p:cNvPr>
          <p:cNvSpPr/>
          <p:nvPr/>
        </p:nvSpPr>
        <p:spPr>
          <a:xfrm>
            <a:off x="1758020" y="5347415"/>
            <a:ext cx="1848136" cy="837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spc="-2" dirty="0">
                <a:solidFill>
                  <a:srgbClr val="FFFFFF"/>
                </a:solidFill>
                <a:latin typeface="Arial"/>
                <a:ea typeface="DejaVu Sans"/>
              </a:rPr>
              <a:t>FreeRTOS POSIX </a:t>
            </a:r>
            <a:endParaRPr lang="en-IN" sz="1600" spc="-2" dirty="0">
              <a:latin typeface="Arial"/>
            </a:endParaRPr>
          </a:p>
        </p:txBody>
      </p:sp>
      <p:sp>
        <p:nvSpPr>
          <p:cNvPr id="99" name="CustomShape 8">
            <a:extLst>
              <a:ext uri="{FF2B5EF4-FFF2-40B4-BE49-F238E27FC236}">
                <a16:creationId xmlns:a16="http://schemas.microsoft.com/office/drawing/2014/main" id="{300ACF90-638E-45E4-AA50-B7E85398CF97}"/>
              </a:ext>
            </a:extLst>
          </p:cNvPr>
          <p:cNvSpPr/>
          <p:nvPr/>
        </p:nvSpPr>
        <p:spPr>
          <a:xfrm>
            <a:off x="1782201" y="1106203"/>
            <a:ext cx="1031758" cy="44964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280" spc="-2" dirty="0">
                <a:solidFill>
                  <a:srgbClr val="FFFFFF"/>
                </a:solidFill>
                <a:latin typeface="Arial"/>
              </a:rPr>
              <a:t>Examples</a:t>
            </a:r>
            <a:endParaRPr lang="en-IN" sz="1280" spc="-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CustomShape 16">
            <a:extLst>
              <a:ext uri="{FF2B5EF4-FFF2-40B4-BE49-F238E27FC236}">
                <a16:creationId xmlns:a16="http://schemas.microsoft.com/office/drawing/2014/main" id="{4F3D06DA-9050-4F82-9322-CFBBA934B192}"/>
              </a:ext>
            </a:extLst>
          </p:cNvPr>
          <p:cNvSpPr/>
          <p:nvPr/>
        </p:nvSpPr>
        <p:spPr>
          <a:xfrm>
            <a:off x="212852" y="916919"/>
            <a:ext cx="9538445" cy="1425754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  <a:ea typeface="DejaVu Sans"/>
              </a:rPr>
              <a:t>Examples</a:t>
            </a:r>
            <a:endParaRPr lang="en-IN" spc="-2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  <a:ea typeface="DejaVu Sans"/>
              </a:rPr>
              <a:t>And Demos</a:t>
            </a:r>
            <a:endParaRPr lang="en-IN" spc="-2" dirty="0">
              <a:latin typeface="Arial"/>
            </a:endParaRPr>
          </a:p>
        </p:txBody>
      </p:sp>
      <p:sp>
        <p:nvSpPr>
          <p:cNvPr id="106" name="CustomShape 17">
            <a:extLst>
              <a:ext uri="{FF2B5EF4-FFF2-40B4-BE49-F238E27FC236}">
                <a16:creationId xmlns:a16="http://schemas.microsoft.com/office/drawing/2014/main" id="{A732682E-0FAC-4756-92C6-C873E4A1FBF8}"/>
              </a:ext>
            </a:extLst>
          </p:cNvPr>
          <p:cNvSpPr/>
          <p:nvPr/>
        </p:nvSpPr>
        <p:spPr>
          <a:xfrm>
            <a:off x="11421685" y="914400"/>
            <a:ext cx="1916640" cy="5420132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  <a:ea typeface="DejaVu Sans"/>
              </a:rPr>
              <a:t>Tools</a:t>
            </a:r>
            <a:endParaRPr lang="en-IN" spc="-2" dirty="0">
              <a:latin typeface="Arial"/>
            </a:endParaRPr>
          </a:p>
        </p:txBody>
      </p:sp>
      <p:sp>
        <p:nvSpPr>
          <p:cNvPr id="107" name="CustomShape 18">
            <a:extLst>
              <a:ext uri="{FF2B5EF4-FFF2-40B4-BE49-F238E27FC236}">
                <a16:creationId xmlns:a16="http://schemas.microsoft.com/office/drawing/2014/main" id="{18303473-FA0C-4E6A-A716-8B344B585B1F}"/>
              </a:ext>
            </a:extLst>
          </p:cNvPr>
          <p:cNvSpPr/>
          <p:nvPr/>
        </p:nvSpPr>
        <p:spPr>
          <a:xfrm>
            <a:off x="11578825" y="3829020"/>
            <a:ext cx="1602360" cy="4626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600" spc="-2" dirty="0">
                <a:solidFill>
                  <a:srgbClr val="FFFFFF"/>
                </a:solidFill>
                <a:latin typeface="Arial"/>
              </a:rPr>
              <a:t>SysConfig</a:t>
            </a:r>
            <a:endParaRPr lang="en-IN" sz="1600" spc="-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CustomShape 19">
            <a:extLst>
              <a:ext uri="{FF2B5EF4-FFF2-40B4-BE49-F238E27FC236}">
                <a16:creationId xmlns:a16="http://schemas.microsoft.com/office/drawing/2014/main" id="{8EDCC865-568A-435E-BF7C-851D917BF793}"/>
              </a:ext>
            </a:extLst>
          </p:cNvPr>
          <p:cNvSpPr/>
          <p:nvPr/>
        </p:nvSpPr>
        <p:spPr>
          <a:xfrm>
            <a:off x="11568385" y="5517597"/>
            <a:ext cx="1602360" cy="72509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600" spc="-2" dirty="0">
                <a:solidFill>
                  <a:srgbClr val="FFFFFF"/>
                </a:solidFill>
                <a:latin typeface="Arial"/>
              </a:rPr>
              <a:t>Code Composer Studio (CCS)</a:t>
            </a:r>
            <a:endParaRPr lang="en-IN" sz="1600" spc="-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CustomShape 20">
            <a:extLst>
              <a:ext uri="{FF2B5EF4-FFF2-40B4-BE49-F238E27FC236}">
                <a16:creationId xmlns:a16="http://schemas.microsoft.com/office/drawing/2014/main" id="{A0D9FC60-4F5B-4105-8563-5EFE48BD0569}"/>
              </a:ext>
            </a:extLst>
          </p:cNvPr>
          <p:cNvSpPr/>
          <p:nvPr/>
        </p:nvSpPr>
        <p:spPr>
          <a:xfrm>
            <a:off x="11568385" y="4635040"/>
            <a:ext cx="1602360" cy="62136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600" spc="-2" dirty="0">
                <a:solidFill>
                  <a:srgbClr val="FFFFFF"/>
                </a:solidFill>
                <a:latin typeface="Arial"/>
              </a:rPr>
              <a:t>TI CLANG Compiler</a:t>
            </a:r>
            <a:endParaRPr lang="en-IN" sz="1600" spc="-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CustomShape 21">
            <a:extLst>
              <a:ext uri="{FF2B5EF4-FFF2-40B4-BE49-F238E27FC236}">
                <a16:creationId xmlns:a16="http://schemas.microsoft.com/office/drawing/2014/main" id="{09D8FDC2-2E2B-4C96-9E1C-41CEC48BD62A}"/>
              </a:ext>
            </a:extLst>
          </p:cNvPr>
          <p:cNvSpPr/>
          <p:nvPr/>
        </p:nvSpPr>
        <p:spPr>
          <a:xfrm>
            <a:off x="11557618" y="2593004"/>
            <a:ext cx="1602360" cy="86256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600" spc="-2" dirty="0">
                <a:solidFill>
                  <a:srgbClr val="FFFFFF"/>
                </a:solidFill>
                <a:latin typeface="Arial"/>
              </a:rPr>
              <a:t>TI Resource Explorer (TIREX)</a:t>
            </a:r>
            <a:endParaRPr lang="en-IN" sz="1600" spc="-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CustomShape 22">
            <a:extLst>
              <a:ext uri="{FF2B5EF4-FFF2-40B4-BE49-F238E27FC236}">
                <a16:creationId xmlns:a16="http://schemas.microsoft.com/office/drawing/2014/main" id="{EB428E7A-3FA5-49EF-BD88-DE4809590EBB}"/>
              </a:ext>
            </a:extLst>
          </p:cNvPr>
          <p:cNvSpPr/>
          <p:nvPr/>
        </p:nvSpPr>
        <p:spPr>
          <a:xfrm>
            <a:off x="187287" y="6415218"/>
            <a:ext cx="9584149" cy="5369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spc="-2" dirty="0">
                <a:solidFill>
                  <a:srgbClr val="FFFFFF"/>
                </a:solidFill>
                <a:latin typeface="Arial"/>
                <a:ea typeface="DejaVu Sans"/>
              </a:rPr>
              <a:t>ARM A53, ARM R5F, ARM M4F + SOC peripherals + EVM peripherals</a:t>
            </a:r>
            <a:endParaRPr lang="en-IN" sz="1600" spc="-2" dirty="0">
              <a:latin typeface="Arial"/>
            </a:endParaRPr>
          </a:p>
        </p:txBody>
      </p:sp>
      <p:sp>
        <p:nvSpPr>
          <p:cNvPr id="112" name="CustomShape 23">
            <a:extLst>
              <a:ext uri="{FF2B5EF4-FFF2-40B4-BE49-F238E27FC236}">
                <a16:creationId xmlns:a16="http://schemas.microsoft.com/office/drawing/2014/main" id="{03A1A3BF-D144-4FDC-942A-8AA5E0B37952}"/>
              </a:ext>
            </a:extLst>
          </p:cNvPr>
          <p:cNvSpPr/>
          <p:nvPr/>
        </p:nvSpPr>
        <p:spPr>
          <a:xfrm>
            <a:off x="11421685" y="6427819"/>
            <a:ext cx="1916640" cy="5243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spc="-2" dirty="0">
                <a:solidFill>
                  <a:srgbClr val="FFFFFF"/>
                </a:solidFill>
                <a:latin typeface="Arial"/>
                <a:ea typeface="DejaVu Sans"/>
              </a:rPr>
              <a:t>X86 Host (Windows / Linux)</a:t>
            </a:r>
            <a:endParaRPr lang="en-IN" sz="1600" spc="-2" dirty="0">
              <a:latin typeface="Arial"/>
            </a:endParaRPr>
          </a:p>
        </p:txBody>
      </p:sp>
      <p:sp>
        <p:nvSpPr>
          <p:cNvPr id="113" name="CustomShape 24">
            <a:extLst>
              <a:ext uri="{FF2B5EF4-FFF2-40B4-BE49-F238E27FC236}">
                <a16:creationId xmlns:a16="http://schemas.microsoft.com/office/drawing/2014/main" id="{F7FC4F91-0E6E-4B6E-BF07-BC51B5C929A5}"/>
              </a:ext>
            </a:extLst>
          </p:cNvPr>
          <p:cNvSpPr/>
          <p:nvPr/>
        </p:nvSpPr>
        <p:spPr>
          <a:xfrm>
            <a:off x="1783584" y="1711223"/>
            <a:ext cx="1031760" cy="49109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280" spc="-2" dirty="0">
                <a:solidFill>
                  <a:srgbClr val="FFFFFF"/>
                </a:solidFill>
                <a:latin typeface="Arial"/>
              </a:rPr>
              <a:t>Demos</a:t>
            </a:r>
            <a:endParaRPr lang="en-IN" sz="1280" spc="-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CustomShape 25">
            <a:extLst>
              <a:ext uri="{FF2B5EF4-FFF2-40B4-BE49-F238E27FC236}">
                <a16:creationId xmlns:a16="http://schemas.microsoft.com/office/drawing/2014/main" id="{DCFBB7F5-443D-4495-A25F-BDA3B199691F}"/>
              </a:ext>
            </a:extLst>
          </p:cNvPr>
          <p:cNvSpPr/>
          <p:nvPr/>
        </p:nvSpPr>
        <p:spPr>
          <a:xfrm>
            <a:off x="11557618" y="1348088"/>
            <a:ext cx="1602360" cy="86256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600" spc="-2" dirty="0">
                <a:solidFill>
                  <a:srgbClr val="FFFFFF"/>
                </a:solidFill>
                <a:latin typeface="Arial"/>
              </a:rPr>
              <a:t>SDK Tools (Flashing, Boot, …)</a:t>
            </a:r>
            <a:endParaRPr lang="en-IN" sz="1600" spc="-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CustomShape 17">
            <a:extLst>
              <a:ext uri="{FF2B5EF4-FFF2-40B4-BE49-F238E27FC236}">
                <a16:creationId xmlns:a16="http://schemas.microsoft.com/office/drawing/2014/main" id="{4291FF05-F6CE-4A38-84EE-58927DBC4826}"/>
              </a:ext>
            </a:extLst>
          </p:cNvPr>
          <p:cNvSpPr/>
          <p:nvPr/>
        </p:nvSpPr>
        <p:spPr>
          <a:xfrm>
            <a:off x="9871525" y="914400"/>
            <a:ext cx="1404368" cy="5420131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</a:rPr>
              <a:t>Firmware</a:t>
            </a:r>
            <a:endParaRPr lang="en-IN" spc="-2" dirty="0">
              <a:latin typeface="Arial"/>
            </a:endParaRPr>
          </a:p>
        </p:txBody>
      </p:sp>
      <p:sp>
        <p:nvSpPr>
          <p:cNvPr id="52" name="CustomShape 23">
            <a:extLst>
              <a:ext uri="{FF2B5EF4-FFF2-40B4-BE49-F238E27FC236}">
                <a16:creationId xmlns:a16="http://schemas.microsoft.com/office/drawing/2014/main" id="{7BCD0863-F6ED-4DC4-983E-37943352EE5E}"/>
              </a:ext>
            </a:extLst>
          </p:cNvPr>
          <p:cNvSpPr/>
          <p:nvPr/>
        </p:nvSpPr>
        <p:spPr>
          <a:xfrm>
            <a:off x="9871525" y="6427819"/>
            <a:ext cx="1404368" cy="5243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spc="-2" dirty="0">
                <a:solidFill>
                  <a:srgbClr val="FFFFFF"/>
                </a:solidFill>
                <a:latin typeface="Arial"/>
                <a:ea typeface="DejaVu Sans"/>
              </a:rPr>
              <a:t>ICSS</a:t>
            </a:r>
            <a:endParaRPr lang="en-IN" sz="1600" spc="-2" dirty="0">
              <a:latin typeface="Arial"/>
            </a:endParaRPr>
          </a:p>
        </p:txBody>
      </p:sp>
      <p:sp>
        <p:nvSpPr>
          <p:cNvPr id="54" name="CustomShape 8">
            <a:extLst>
              <a:ext uri="{FF2B5EF4-FFF2-40B4-BE49-F238E27FC236}">
                <a16:creationId xmlns:a16="http://schemas.microsoft.com/office/drawing/2014/main" id="{12F95B4D-3759-4104-8D58-EAF6518E9F95}"/>
              </a:ext>
            </a:extLst>
          </p:cNvPr>
          <p:cNvSpPr/>
          <p:nvPr/>
        </p:nvSpPr>
        <p:spPr>
          <a:xfrm>
            <a:off x="10041247" y="1315640"/>
            <a:ext cx="1114418" cy="37034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280" spc="-2" dirty="0">
                <a:solidFill>
                  <a:srgbClr val="000000"/>
                </a:solidFill>
                <a:latin typeface="Arial"/>
              </a:rPr>
              <a:t>EnDat</a:t>
            </a:r>
          </a:p>
        </p:txBody>
      </p:sp>
      <p:sp>
        <p:nvSpPr>
          <p:cNvPr id="55" name="CustomShape 8">
            <a:extLst>
              <a:ext uri="{FF2B5EF4-FFF2-40B4-BE49-F238E27FC236}">
                <a16:creationId xmlns:a16="http://schemas.microsoft.com/office/drawing/2014/main" id="{D3B83D30-7279-4106-8E40-EC7C6D8CAA48}"/>
              </a:ext>
            </a:extLst>
          </p:cNvPr>
          <p:cNvSpPr/>
          <p:nvPr/>
        </p:nvSpPr>
        <p:spPr>
          <a:xfrm>
            <a:off x="10031151" y="1823832"/>
            <a:ext cx="1114418" cy="37034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280" spc="-2" dirty="0">
                <a:solidFill>
                  <a:srgbClr val="000000"/>
                </a:solidFill>
                <a:latin typeface="Arial"/>
              </a:rPr>
              <a:t>Tamagawa</a:t>
            </a:r>
            <a:endParaRPr lang="en-IN" sz="1280" spc="-2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CustomShape 8">
            <a:extLst>
              <a:ext uri="{FF2B5EF4-FFF2-40B4-BE49-F238E27FC236}">
                <a16:creationId xmlns:a16="http://schemas.microsoft.com/office/drawing/2014/main" id="{88B97E17-05DC-49D0-B861-F3FA96A2799E}"/>
              </a:ext>
            </a:extLst>
          </p:cNvPr>
          <p:cNvSpPr/>
          <p:nvPr/>
        </p:nvSpPr>
        <p:spPr>
          <a:xfrm>
            <a:off x="10041247" y="3006046"/>
            <a:ext cx="1114418" cy="37034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280" spc="-2" dirty="0">
                <a:solidFill>
                  <a:srgbClr val="000000"/>
                </a:solidFill>
                <a:latin typeface="Arial"/>
              </a:rPr>
              <a:t>SDFM</a:t>
            </a:r>
          </a:p>
        </p:txBody>
      </p:sp>
      <p:sp>
        <p:nvSpPr>
          <p:cNvPr id="63" name="CustomShape 8">
            <a:extLst>
              <a:ext uri="{FF2B5EF4-FFF2-40B4-BE49-F238E27FC236}">
                <a16:creationId xmlns:a16="http://schemas.microsoft.com/office/drawing/2014/main" id="{7606A0F4-DCD2-4066-9BF4-874B6FC1A482}"/>
              </a:ext>
            </a:extLst>
          </p:cNvPr>
          <p:cNvSpPr/>
          <p:nvPr/>
        </p:nvSpPr>
        <p:spPr>
          <a:xfrm>
            <a:off x="10031151" y="2409306"/>
            <a:ext cx="1114418" cy="37034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280" spc="-2" dirty="0">
                <a:solidFill>
                  <a:srgbClr val="000000"/>
                </a:solidFill>
                <a:latin typeface="Arial"/>
              </a:rPr>
              <a:t>HDSL</a:t>
            </a:r>
          </a:p>
        </p:txBody>
      </p:sp>
      <p:sp>
        <p:nvSpPr>
          <p:cNvPr id="71" name="CustomShape 14">
            <a:extLst>
              <a:ext uri="{FF2B5EF4-FFF2-40B4-BE49-F238E27FC236}">
                <a16:creationId xmlns:a16="http://schemas.microsoft.com/office/drawing/2014/main" id="{EBA946F5-D295-4F2E-8D3D-32CB272F98DA}"/>
              </a:ext>
            </a:extLst>
          </p:cNvPr>
          <p:cNvSpPr/>
          <p:nvPr/>
        </p:nvSpPr>
        <p:spPr>
          <a:xfrm>
            <a:off x="187288" y="3650569"/>
            <a:ext cx="9584150" cy="137772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  <a:ea typeface="DejaVu Sans"/>
              </a:rPr>
              <a:t>Drivers and</a:t>
            </a:r>
            <a:endParaRPr lang="en-IN" spc="-2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  <a:ea typeface="DejaVu Sans"/>
              </a:rPr>
              <a:t>HAL</a:t>
            </a:r>
            <a:endParaRPr lang="en-IN" spc="-2" dirty="0">
              <a:latin typeface="Arial"/>
            </a:endParaRPr>
          </a:p>
        </p:txBody>
      </p:sp>
      <p:sp>
        <p:nvSpPr>
          <p:cNvPr id="83" name="CustomShape 15">
            <a:extLst>
              <a:ext uri="{FF2B5EF4-FFF2-40B4-BE49-F238E27FC236}">
                <a16:creationId xmlns:a16="http://schemas.microsoft.com/office/drawing/2014/main" id="{2B3E019C-8EF4-444D-8BD9-35787B4CE89D}"/>
              </a:ext>
            </a:extLst>
          </p:cNvPr>
          <p:cNvSpPr/>
          <p:nvPr/>
        </p:nvSpPr>
        <p:spPr>
          <a:xfrm>
            <a:off x="8772962" y="4153246"/>
            <a:ext cx="924740" cy="37236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280" spc="-2" dirty="0">
                <a:solidFill>
                  <a:srgbClr val="000000"/>
                </a:solidFill>
              </a:rPr>
              <a:t>RTLibs</a:t>
            </a:r>
            <a:endParaRPr lang="en-IN" sz="1280" spc="-2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CustomShape 8">
            <a:extLst>
              <a:ext uri="{FF2B5EF4-FFF2-40B4-BE49-F238E27FC236}">
                <a16:creationId xmlns:a16="http://schemas.microsoft.com/office/drawing/2014/main" id="{B9B9C38B-2189-4BCB-BA18-0A4C8D7E9AC8}"/>
              </a:ext>
            </a:extLst>
          </p:cNvPr>
          <p:cNvSpPr/>
          <p:nvPr/>
        </p:nvSpPr>
        <p:spPr>
          <a:xfrm>
            <a:off x="10063810" y="3598710"/>
            <a:ext cx="1049100" cy="37034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1280" spc="-1" dirty="0">
                <a:solidFill>
                  <a:srgbClr val="000000"/>
                </a:solidFill>
                <a:latin typeface="Arial"/>
              </a:rPr>
              <a:t>EtherNet/IP</a:t>
            </a:r>
            <a:endParaRPr lang="en-IN" sz="128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CustomShape 8">
            <a:extLst>
              <a:ext uri="{FF2B5EF4-FFF2-40B4-BE49-F238E27FC236}">
                <a16:creationId xmlns:a16="http://schemas.microsoft.com/office/drawing/2014/main" id="{64360DD5-025B-4378-8504-C84B4FA5AF28}"/>
              </a:ext>
            </a:extLst>
          </p:cNvPr>
          <p:cNvSpPr/>
          <p:nvPr/>
        </p:nvSpPr>
        <p:spPr>
          <a:xfrm>
            <a:off x="10086595" y="4176994"/>
            <a:ext cx="1049100" cy="37034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1280" spc="-1" dirty="0">
                <a:solidFill>
                  <a:srgbClr val="000000"/>
                </a:solidFill>
                <a:latin typeface="Arial"/>
              </a:rPr>
              <a:t>EtherCAT</a:t>
            </a:r>
            <a:endParaRPr lang="en-IN" sz="128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CustomShape 8">
            <a:extLst>
              <a:ext uri="{FF2B5EF4-FFF2-40B4-BE49-F238E27FC236}">
                <a16:creationId xmlns:a16="http://schemas.microsoft.com/office/drawing/2014/main" id="{32A75533-C752-44D1-9C09-E3E3E9A8E712}"/>
              </a:ext>
            </a:extLst>
          </p:cNvPr>
          <p:cNvSpPr/>
          <p:nvPr/>
        </p:nvSpPr>
        <p:spPr>
          <a:xfrm>
            <a:off x="10072837" y="4722609"/>
            <a:ext cx="1049100" cy="37034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IN" sz="1280" spc="-1" dirty="0">
                <a:solidFill>
                  <a:srgbClr val="000000"/>
                </a:solidFill>
                <a:latin typeface="Arial"/>
              </a:rPr>
              <a:t>Profinet</a:t>
            </a:r>
          </a:p>
        </p:txBody>
      </p:sp>
      <p:sp>
        <p:nvSpPr>
          <p:cNvPr id="46" name="CustomShape 8">
            <a:extLst>
              <a:ext uri="{FF2B5EF4-FFF2-40B4-BE49-F238E27FC236}">
                <a16:creationId xmlns:a16="http://schemas.microsoft.com/office/drawing/2014/main" id="{F14C8740-1E3F-43F2-A90F-7AED10928173}"/>
              </a:ext>
            </a:extLst>
          </p:cNvPr>
          <p:cNvSpPr/>
          <p:nvPr/>
        </p:nvSpPr>
        <p:spPr>
          <a:xfrm>
            <a:off x="10063810" y="5300893"/>
            <a:ext cx="1049100" cy="37034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IN" sz="1280" spc="-1" dirty="0">
                <a:solidFill>
                  <a:srgbClr val="000000"/>
                </a:solidFill>
                <a:latin typeface="Arial"/>
              </a:rPr>
              <a:t>HSR/PRP</a:t>
            </a:r>
          </a:p>
        </p:txBody>
      </p:sp>
      <p:sp>
        <p:nvSpPr>
          <p:cNvPr id="48" name="CustomShape 8">
            <a:extLst>
              <a:ext uri="{FF2B5EF4-FFF2-40B4-BE49-F238E27FC236}">
                <a16:creationId xmlns:a16="http://schemas.microsoft.com/office/drawing/2014/main" id="{5A281F1F-1FED-41D1-9B89-8CD6235CB383}"/>
              </a:ext>
            </a:extLst>
          </p:cNvPr>
          <p:cNvSpPr/>
          <p:nvPr/>
        </p:nvSpPr>
        <p:spPr>
          <a:xfrm>
            <a:off x="10049159" y="5879177"/>
            <a:ext cx="1049100" cy="37034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IN" sz="1100" spc="-1" dirty="0">
                <a:solidFill>
                  <a:srgbClr val="000000"/>
                </a:solidFill>
                <a:latin typeface="Arial"/>
              </a:rPr>
              <a:t>ENET MAC/Switch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8EF7226-6D14-4A8E-B761-8CA690FB4693}"/>
              </a:ext>
            </a:extLst>
          </p:cNvPr>
          <p:cNvGrpSpPr/>
          <p:nvPr/>
        </p:nvGrpSpPr>
        <p:grpSpPr>
          <a:xfrm>
            <a:off x="1758019" y="4382105"/>
            <a:ext cx="6945197" cy="538781"/>
            <a:chOff x="1759067" y="4578409"/>
            <a:chExt cx="6945197" cy="538781"/>
          </a:xfrm>
        </p:grpSpPr>
        <p:sp>
          <p:nvSpPr>
            <p:cNvPr id="76" name="CustomShape 4">
              <a:extLst>
                <a:ext uri="{FF2B5EF4-FFF2-40B4-BE49-F238E27FC236}">
                  <a16:creationId xmlns:a16="http://schemas.microsoft.com/office/drawing/2014/main" id="{1B024EA3-0E43-445D-BF88-EC0D5B5DFFBA}"/>
                </a:ext>
              </a:extLst>
            </p:cNvPr>
            <p:cNvSpPr/>
            <p:nvPr/>
          </p:nvSpPr>
          <p:spPr>
            <a:xfrm>
              <a:off x="1759067" y="4609183"/>
              <a:ext cx="1030713" cy="49778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US" sz="1280" spc="-2" dirty="0">
                  <a:solidFill>
                    <a:srgbClr val="FFFFFF"/>
                  </a:solidFill>
                  <a:latin typeface="Arial"/>
                </a:rPr>
                <a:t>SOC Peripheral</a:t>
              </a:r>
              <a:endParaRPr lang="en-IN" sz="1280" spc="-2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" name="CustomShape 24">
              <a:extLst>
                <a:ext uri="{FF2B5EF4-FFF2-40B4-BE49-F238E27FC236}">
                  <a16:creationId xmlns:a16="http://schemas.microsoft.com/office/drawing/2014/main" id="{9501D981-880D-4B71-ACBB-2760ECB488F3}"/>
                </a:ext>
              </a:extLst>
            </p:cNvPr>
            <p:cNvSpPr/>
            <p:nvPr/>
          </p:nvSpPr>
          <p:spPr>
            <a:xfrm>
              <a:off x="7740435" y="4578409"/>
              <a:ext cx="963829" cy="5387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US" sz="1280" spc="-2" dirty="0">
                  <a:solidFill>
                    <a:srgbClr val="000000"/>
                  </a:solidFill>
                  <a:latin typeface="Arial"/>
                </a:rPr>
                <a:t>SDFM</a:t>
              </a:r>
              <a:endParaRPr lang="en-IN" sz="1280" spc="-2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" name="CustomShape 8">
              <a:extLst>
                <a:ext uri="{FF2B5EF4-FFF2-40B4-BE49-F238E27FC236}">
                  <a16:creationId xmlns:a16="http://schemas.microsoft.com/office/drawing/2014/main" id="{490D27A3-6945-406A-BAF2-EFE79C38162A}"/>
                </a:ext>
              </a:extLst>
            </p:cNvPr>
            <p:cNvSpPr/>
            <p:nvPr/>
          </p:nvSpPr>
          <p:spPr>
            <a:xfrm>
              <a:off x="6505903" y="4598961"/>
              <a:ext cx="1093502" cy="5080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solidFill>
                    <a:srgbClr val="000000"/>
                  </a:solidFill>
                  <a:latin typeface="Arial"/>
                </a:rPr>
                <a:t>Tamagawa</a:t>
              </a:r>
            </a:p>
          </p:txBody>
        </p:sp>
        <p:sp>
          <p:nvSpPr>
            <p:cNvPr id="79" name="CustomShape 24">
              <a:extLst>
                <a:ext uri="{FF2B5EF4-FFF2-40B4-BE49-F238E27FC236}">
                  <a16:creationId xmlns:a16="http://schemas.microsoft.com/office/drawing/2014/main" id="{60A09B32-BD62-4975-9EC3-1FD10D5A8896}"/>
                </a:ext>
              </a:extLst>
            </p:cNvPr>
            <p:cNvSpPr/>
            <p:nvPr/>
          </p:nvSpPr>
          <p:spPr>
            <a:xfrm>
              <a:off x="5400654" y="4609183"/>
              <a:ext cx="963829" cy="50800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US" sz="1280" spc="-2" dirty="0">
                  <a:solidFill>
                    <a:srgbClr val="000000"/>
                  </a:solidFill>
                  <a:latin typeface="Arial"/>
                </a:rPr>
                <a:t>HSR/PRP FW HAL</a:t>
              </a:r>
              <a:endParaRPr lang="en-IN" sz="1280" spc="-2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" name="CustomShape 8">
              <a:extLst>
                <a:ext uri="{FF2B5EF4-FFF2-40B4-BE49-F238E27FC236}">
                  <a16:creationId xmlns:a16="http://schemas.microsoft.com/office/drawing/2014/main" id="{26B1E1EE-FCB2-432F-A18E-FA8F842B16F1}"/>
                </a:ext>
              </a:extLst>
            </p:cNvPr>
            <p:cNvSpPr/>
            <p:nvPr/>
          </p:nvSpPr>
          <p:spPr>
            <a:xfrm>
              <a:off x="4165732" y="4609183"/>
              <a:ext cx="1093502" cy="50800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solidFill>
                    <a:srgbClr val="000000"/>
                  </a:solidFill>
                  <a:latin typeface="Arial"/>
                </a:rPr>
                <a:t>Profinet </a:t>
              </a:r>
            </a:p>
            <a:p>
              <a:pPr algn="ctr"/>
              <a:r>
                <a:rPr lang="en-IN" sz="1280" spc="-2" dirty="0">
                  <a:solidFill>
                    <a:srgbClr val="000000"/>
                  </a:solidFill>
                  <a:latin typeface="Arial"/>
                </a:rPr>
                <a:t>FW HAL</a:t>
              </a:r>
            </a:p>
          </p:txBody>
        </p:sp>
        <p:sp>
          <p:nvSpPr>
            <p:cNvPr id="84" name="CustomShape 8">
              <a:extLst>
                <a:ext uri="{FF2B5EF4-FFF2-40B4-BE49-F238E27FC236}">
                  <a16:creationId xmlns:a16="http://schemas.microsoft.com/office/drawing/2014/main" id="{927F3F1C-CDA6-404F-9F41-5ABD383A430D}"/>
                </a:ext>
              </a:extLst>
            </p:cNvPr>
            <p:cNvSpPr/>
            <p:nvPr/>
          </p:nvSpPr>
          <p:spPr>
            <a:xfrm>
              <a:off x="2930810" y="4609183"/>
              <a:ext cx="1093502" cy="50800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solidFill>
                    <a:schemeClr val="bg1"/>
                  </a:solidFill>
                  <a:latin typeface="Arial"/>
                </a:rPr>
                <a:t>ENET LLD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D2CA552-C0EA-46FF-8CBA-00556992EAFF}"/>
              </a:ext>
            </a:extLst>
          </p:cNvPr>
          <p:cNvGrpSpPr/>
          <p:nvPr/>
        </p:nvGrpSpPr>
        <p:grpSpPr>
          <a:xfrm>
            <a:off x="1758019" y="3813520"/>
            <a:ext cx="6945197" cy="455152"/>
            <a:chOff x="1759065" y="4007382"/>
            <a:chExt cx="6945197" cy="455152"/>
          </a:xfrm>
        </p:grpSpPr>
        <p:sp>
          <p:nvSpPr>
            <p:cNvPr id="86" name="CustomShape 15">
              <a:extLst>
                <a:ext uri="{FF2B5EF4-FFF2-40B4-BE49-F238E27FC236}">
                  <a16:creationId xmlns:a16="http://schemas.microsoft.com/office/drawing/2014/main" id="{3A564F5B-DC40-45FF-8B10-DCCC5DE7D8E3}"/>
                </a:ext>
              </a:extLst>
            </p:cNvPr>
            <p:cNvSpPr/>
            <p:nvPr/>
          </p:nvSpPr>
          <p:spPr>
            <a:xfrm>
              <a:off x="1759065" y="4012893"/>
              <a:ext cx="1030713" cy="44964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US" sz="1280" spc="-2" dirty="0">
                  <a:solidFill>
                    <a:srgbClr val="FFFFFF"/>
                  </a:solidFill>
                  <a:latin typeface="Arial"/>
                </a:rPr>
                <a:t>Board Peripheral</a:t>
              </a:r>
              <a:endParaRPr lang="en-IN" sz="1280" spc="-2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7" name="CustomShape 8">
              <a:extLst>
                <a:ext uri="{FF2B5EF4-FFF2-40B4-BE49-F238E27FC236}">
                  <a16:creationId xmlns:a16="http://schemas.microsoft.com/office/drawing/2014/main" id="{0D80E9EE-F48E-49CE-A252-6C1DF74C2602}"/>
                </a:ext>
              </a:extLst>
            </p:cNvPr>
            <p:cNvSpPr/>
            <p:nvPr/>
          </p:nvSpPr>
          <p:spPr>
            <a:xfrm>
              <a:off x="7745735" y="4007382"/>
              <a:ext cx="958527" cy="44964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solidFill>
                    <a:srgbClr val="000000"/>
                  </a:solidFill>
                  <a:latin typeface="Arial"/>
                </a:rPr>
                <a:t>HDSL</a:t>
              </a:r>
            </a:p>
          </p:txBody>
        </p:sp>
        <p:sp>
          <p:nvSpPr>
            <p:cNvPr id="88" name="CustomShape 8">
              <a:extLst>
                <a:ext uri="{FF2B5EF4-FFF2-40B4-BE49-F238E27FC236}">
                  <a16:creationId xmlns:a16="http://schemas.microsoft.com/office/drawing/2014/main" id="{E13D227E-6029-4DC5-B0BB-68D71B8D2ED7}"/>
                </a:ext>
              </a:extLst>
            </p:cNvPr>
            <p:cNvSpPr/>
            <p:nvPr/>
          </p:nvSpPr>
          <p:spPr>
            <a:xfrm>
              <a:off x="6505901" y="4007382"/>
              <a:ext cx="1099375" cy="44964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solidFill>
                    <a:srgbClr val="000000"/>
                  </a:solidFill>
                  <a:latin typeface="Arial"/>
                </a:rPr>
                <a:t>EnDat</a:t>
              </a:r>
            </a:p>
          </p:txBody>
        </p:sp>
        <p:sp>
          <p:nvSpPr>
            <p:cNvPr id="89" name="CustomShape 8">
              <a:extLst>
                <a:ext uri="{FF2B5EF4-FFF2-40B4-BE49-F238E27FC236}">
                  <a16:creationId xmlns:a16="http://schemas.microsoft.com/office/drawing/2014/main" id="{600E2B4F-6469-45BF-BFB9-99C8C3A42261}"/>
                </a:ext>
              </a:extLst>
            </p:cNvPr>
            <p:cNvSpPr/>
            <p:nvPr/>
          </p:nvSpPr>
          <p:spPr>
            <a:xfrm>
              <a:off x="5400652" y="4007382"/>
              <a:ext cx="971585" cy="4496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00" spc="-2" dirty="0">
                  <a:solidFill>
                    <a:srgbClr val="000000"/>
                  </a:solidFill>
                  <a:latin typeface="Arial"/>
                </a:rPr>
                <a:t>EtherNet/IP FW HAL</a:t>
              </a:r>
            </a:p>
          </p:txBody>
        </p:sp>
        <p:sp>
          <p:nvSpPr>
            <p:cNvPr id="90" name="CustomShape 8">
              <a:extLst>
                <a:ext uri="{FF2B5EF4-FFF2-40B4-BE49-F238E27FC236}">
                  <a16:creationId xmlns:a16="http://schemas.microsoft.com/office/drawing/2014/main" id="{51B6AC0E-4960-4B0D-A32D-2DE55843B9E2}"/>
                </a:ext>
              </a:extLst>
            </p:cNvPr>
            <p:cNvSpPr/>
            <p:nvPr/>
          </p:nvSpPr>
          <p:spPr>
            <a:xfrm>
              <a:off x="4165730" y="4007382"/>
              <a:ext cx="1069926" cy="4496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solidFill>
                    <a:srgbClr val="000000"/>
                  </a:solidFill>
                  <a:latin typeface="Arial"/>
                </a:rPr>
                <a:t>EtherCAT FW HAL</a:t>
              </a:r>
            </a:p>
          </p:txBody>
        </p:sp>
        <p:sp>
          <p:nvSpPr>
            <p:cNvPr id="91" name="CustomShape 8">
              <a:extLst>
                <a:ext uri="{FF2B5EF4-FFF2-40B4-BE49-F238E27FC236}">
                  <a16:creationId xmlns:a16="http://schemas.microsoft.com/office/drawing/2014/main" id="{14161222-74A9-4F70-807B-78DD69EEE3D1}"/>
                </a:ext>
              </a:extLst>
            </p:cNvPr>
            <p:cNvSpPr/>
            <p:nvPr/>
          </p:nvSpPr>
          <p:spPr>
            <a:xfrm>
              <a:off x="2941140" y="4012894"/>
              <a:ext cx="1049652" cy="4496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solidFill>
                    <a:srgbClr val="000000"/>
                  </a:solidFill>
                  <a:latin typeface="Arial"/>
                </a:rPr>
                <a:t>ICSS EMAC</a:t>
              </a:r>
            </a:p>
          </p:txBody>
        </p:sp>
      </p:grpSp>
      <p:sp>
        <p:nvSpPr>
          <p:cNvPr id="92" name="CustomShape 14">
            <a:extLst>
              <a:ext uri="{FF2B5EF4-FFF2-40B4-BE49-F238E27FC236}">
                <a16:creationId xmlns:a16="http://schemas.microsoft.com/office/drawing/2014/main" id="{E1B86C6F-42EE-44F6-AFD0-BB06C39225F2}"/>
              </a:ext>
            </a:extLst>
          </p:cNvPr>
          <p:cNvSpPr/>
          <p:nvPr/>
        </p:nvSpPr>
        <p:spPr>
          <a:xfrm>
            <a:off x="212852" y="2567607"/>
            <a:ext cx="9548093" cy="858028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</a:rPr>
              <a:t>Protocol Stacks </a:t>
            </a:r>
          </a:p>
          <a:p>
            <a:pPr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</a:rPr>
              <a:t>and Middleware</a:t>
            </a:r>
            <a:endParaRPr lang="en-IN" spc="-2" dirty="0">
              <a:latin typeface="Arial"/>
            </a:endParaRPr>
          </a:p>
        </p:txBody>
      </p:sp>
      <p:sp>
        <p:nvSpPr>
          <p:cNvPr id="118" name="CustomShape 15">
            <a:extLst>
              <a:ext uri="{FF2B5EF4-FFF2-40B4-BE49-F238E27FC236}">
                <a16:creationId xmlns:a16="http://schemas.microsoft.com/office/drawing/2014/main" id="{780414EF-B491-44AD-A87E-D8A46FD90D82}"/>
              </a:ext>
            </a:extLst>
          </p:cNvPr>
          <p:cNvSpPr/>
          <p:nvPr/>
        </p:nvSpPr>
        <p:spPr>
          <a:xfrm>
            <a:off x="2310235" y="2765613"/>
            <a:ext cx="1033751" cy="44964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280" spc="-2" dirty="0">
                <a:solidFill>
                  <a:srgbClr val="FFFFFF"/>
                </a:solidFill>
                <a:latin typeface="Arial"/>
              </a:rPr>
              <a:t>LwIP</a:t>
            </a:r>
          </a:p>
          <a:p>
            <a:pPr algn="ctr"/>
            <a:r>
              <a:rPr lang="en-US" sz="1280" spc="-2" dirty="0">
                <a:solidFill>
                  <a:srgbClr val="FFFFFF"/>
                </a:solidFill>
                <a:latin typeface="Arial"/>
              </a:rPr>
              <a:t>(TCP/UDP)</a:t>
            </a:r>
            <a:endParaRPr lang="en-IN" sz="1280" spc="-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CustomShape 8">
            <a:extLst>
              <a:ext uri="{FF2B5EF4-FFF2-40B4-BE49-F238E27FC236}">
                <a16:creationId xmlns:a16="http://schemas.microsoft.com/office/drawing/2014/main" id="{1720BC05-2197-4389-ABE7-96FCD5452B65}"/>
              </a:ext>
            </a:extLst>
          </p:cNvPr>
          <p:cNvSpPr/>
          <p:nvPr/>
        </p:nvSpPr>
        <p:spPr>
          <a:xfrm>
            <a:off x="5951822" y="2760102"/>
            <a:ext cx="974449" cy="4496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280" spc="-2" dirty="0">
                <a:solidFill>
                  <a:srgbClr val="000000"/>
                </a:solidFill>
                <a:latin typeface="Arial"/>
              </a:rPr>
              <a:t>IOLINK</a:t>
            </a:r>
          </a:p>
        </p:txBody>
      </p:sp>
      <p:sp>
        <p:nvSpPr>
          <p:cNvPr id="122" name="CustomShape 8">
            <a:extLst>
              <a:ext uri="{FF2B5EF4-FFF2-40B4-BE49-F238E27FC236}">
                <a16:creationId xmlns:a16="http://schemas.microsoft.com/office/drawing/2014/main" id="{B35B38D7-4F69-4C8F-A82B-3D47A11A57CF}"/>
              </a:ext>
            </a:extLst>
          </p:cNvPr>
          <p:cNvSpPr/>
          <p:nvPr/>
        </p:nvSpPr>
        <p:spPr>
          <a:xfrm>
            <a:off x="4716899" y="2760102"/>
            <a:ext cx="1073079" cy="4496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280" spc="-2" dirty="0">
                <a:solidFill>
                  <a:srgbClr val="000000"/>
                </a:solidFill>
                <a:latin typeface="Arial"/>
              </a:rPr>
              <a:t>EtherNet/IP</a:t>
            </a:r>
          </a:p>
        </p:txBody>
      </p:sp>
      <p:sp>
        <p:nvSpPr>
          <p:cNvPr id="123" name="CustomShape 8">
            <a:extLst>
              <a:ext uri="{FF2B5EF4-FFF2-40B4-BE49-F238E27FC236}">
                <a16:creationId xmlns:a16="http://schemas.microsoft.com/office/drawing/2014/main" id="{56CD9380-8E19-4FB9-90FF-E3C8CEFE4F07}"/>
              </a:ext>
            </a:extLst>
          </p:cNvPr>
          <p:cNvSpPr/>
          <p:nvPr/>
        </p:nvSpPr>
        <p:spPr>
          <a:xfrm>
            <a:off x="3492310" y="2765614"/>
            <a:ext cx="1052746" cy="4496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280" spc="-2" dirty="0">
                <a:solidFill>
                  <a:srgbClr val="000000"/>
                </a:solidFill>
                <a:latin typeface="Arial"/>
              </a:rPr>
              <a:t>EtherCAT</a:t>
            </a:r>
          </a:p>
        </p:txBody>
      </p:sp>
      <p:sp>
        <p:nvSpPr>
          <p:cNvPr id="124" name="CustomShape 8">
            <a:extLst>
              <a:ext uri="{FF2B5EF4-FFF2-40B4-BE49-F238E27FC236}">
                <a16:creationId xmlns:a16="http://schemas.microsoft.com/office/drawing/2014/main" id="{DB129941-5968-4FEF-9B22-ED5DD25A457F}"/>
              </a:ext>
            </a:extLst>
          </p:cNvPr>
          <p:cNvSpPr/>
          <p:nvPr/>
        </p:nvSpPr>
        <p:spPr>
          <a:xfrm>
            <a:off x="8359740" y="2770086"/>
            <a:ext cx="1073079" cy="4496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000" spc="-2" dirty="0">
                <a:solidFill>
                  <a:srgbClr val="000000"/>
                </a:solidFill>
              </a:rPr>
              <a:t>EtherCAT IOLINK Gateway</a:t>
            </a:r>
          </a:p>
        </p:txBody>
      </p:sp>
      <p:sp>
        <p:nvSpPr>
          <p:cNvPr id="125" name="CustomShape 8">
            <a:extLst>
              <a:ext uri="{FF2B5EF4-FFF2-40B4-BE49-F238E27FC236}">
                <a16:creationId xmlns:a16="http://schemas.microsoft.com/office/drawing/2014/main" id="{94D72AEC-FD63-4528-AED3-33BB05EA8FDA}"/>
              </a:ext>
            </a:extLst>
          </p:cNvPr>
          <p:cNvSpPr/>
          <p:nvPr/>
        </p:nvSpPr>
        <p:spPr>
          <a:xfrm>
            <a:off x="7059735" y="2743615"/>
            <a:ext cx="1073079" cy="4496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280" spc="-2" dirty="0">
                <a:solidFill>
                  <a:srgbClr val="000000"/>
                </a:solidFill>
                <a:latin typeface="Arial"/>
              </a:rPr>
              <a:t>Profinet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D7E9940-E88B-4DF5-8A05-B042DA614BE4}"/>
              </a:ext>
            </a:extLst>
          </p:cNvPr>
          <p:cNvGrpSpPr/>
          <p:nvPr/>
        </p:nvGrpSpPr>
        <p:grpSpPr>
          <a:xfrm>
            <a:off x="2978565" y="1652365"/>
            <a:ext cx="5773454" cy="538781"/>
            <a:chOff x="2930810" y="4578409"/>
            <a:chExt cx="5773454" cy="538781"/>
          </a:xfrm>
        </p:grpSpPr>
        <p:sp>
          <p:nvSpPr>
            <p:cNvPr id="128" name="CustomShape 24">
              <a:extLst>
                <a:ext uri="{FF2B5EF4-FFF2-40B4-BE49-F238E27FC236}">
                  <a16:creationId xmlns:a16="http://schemas.microsoft.com/office/drawing/2014/main" id="{FEA79133-1A9F-46F4-904E-48CA29EEAD64}"/>
                </a:ext>
              </a:extLst>
            </p:cNvPr>
            <p:cNvSpPr/>
            <p:nvPr/>
          </p:nvSpPr>
          <p:spPr>
            <a:xfrm>
              <a:off x="7740435" y="4578409"/>
              <a:ext cx="963829" cy="5387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US" sz="1280" spc="-2" dirty="0">
                  <a:solidFill>
                    <a:srgbClr val="000000"/>
                  </a:solidFill>
                  <a:latin typeface="Arial"/>
                </a:rPr>
                <a:t>SDFM</a:t>
              </a:r>
              <a:endParaRPr lang="en-IN" sz="1280" spc="-2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9" name="CustomShape 8">
              <a:extLst>
                <a:ext uri="{FF2B5EF4-FFF2-40B4-BE49-F238E27FC236}">
                  <a16:creationId xmlns:a16="http://schemas.microsoft.com/office/drawing/2014/main" id="{734FC023-5DA4-4516-B9FA-63B9819EBE4C}"/>
                </a:ext>
              </a:extLst>
            </p:cNvPr>
            <p:cNvSpPr/>
            <p:nvPr/>
          </p:nvSpPr>
          <p:spPr>
            <a:xfrm>
              <a:off x="6505903" y="4598961"/>
              <a:ext cx="1093502" cy="5080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solidFill>
                    <a:srgbClr val="000000"/>
                  </a:solidFill>
                  <a:latin typeface="Arial"/>
                </a:rPr>
                <a:t>Tamagawa</a:t>
              </a:r>
            </a:p>
          </p:txBody>
        </p:sp>
        <p:sp>
          <p:nvSpPr>
            <p:cNvPr id="133" name="CustomShape 24">
              <a:extLst>
                <a:ext uri="{FF2B5EF4-FFF2-40B4-BE49-F238E27FC236}">
                  <a16:creationId xmlns:a16="http://schemas.microsoft.com/office/drawing/2014/main" id="{572277B0-1A53-4660-BDEE-391E11761B67}"/>
                </a:ext>
              </a:extLst>
            </p:cNvPr>
            <p:cNvSpPr/>
            <p:nvPr/>
          </p:nvSpPr>
          <p:spPr>
            <a:xfrm>
              <a:off x="5400654" y="4609183"/>
              <a:ext cx="963829" cy="50800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solidFill>
                    <a:srgbClr val="000000"/>
                  </a:solidFill>
                </a:rPr>
                <a:t>HSR/PRP</a:t>
              </a:r>
            </a:p>
          </p:txBody>
        </p:sp>
        <p:sp>
          <p:nvSpPr>
            <p:cNvPr id="134" name="CustomShape 8">
              <a:extLst>
                <a:ext uri="{FF2B5EF4-FFF2-40B4-BE49-F238E27FC236}">
                  <a16:creationId xmlns:a16="http://schemas.microsoft.com/office/drawing/2014/main" id="{D9DC5E4D-88D1-42F8-8264-441BF9E70E97}"/>
                </a:ext>
              </a:extLst>
            </p:cNvPr>
            <p:cNvSpPr/>
            <p:nvPr/>
          </p:nvSpPr>
          <p:spPr>
            <a:xfrm>
              <a:off x="4165732" y="4609183"/>
              <a:ext cx="1093502" cy="50800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solidFill>
                    <a:srgbClr val="000000"/>
                  </a:solidFill>
                  <a:latin typeface="Arial"/>
                </a:rPr>
                <a:t>IOLINK</a:t>
              </a:r>
            </a:p>
          </p:txBody>
        </p:sp>
        <p:sp>
          <p:nvSpPr>
            <p:cNvPr id="135" name="CustomShape 8">
              <a:extLst>
                <a:ext uri="{FF2B5EF4-FFF2-40B4-BE49-F238E27FC236}">
                  <a16:creationId xmlns:a16="http://schemas.microsoft.com/office/drawing/2014/main" id="{746BFA3E-1D89-4036-BC56-5D175FE0508B}"/>
                </a:ext>
              </a:extLst>
            </p:cNvPr>
            <p:cNvSpPr/>
            <p:nvPr/>
          </p:nvSpPr>
          <p:spPr>
            <a:xfrm>
              <a:off x="2930810" y="4609183"/>
              <a:ext cx="1093502" cy="50800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latin typeface="Arial"/>
                </a:rPr>
                <a:t>ENET ICSSG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C6F2813-0C60-416A-B833-399E76FFC3E0}"/>
              </a:ext>
            </a:extLst>
          </p:cNvPr>
          <p:cNvGrpSpPr/>
          <p:nvPr/>
        </p:nvGrpSpPr>
        <p:grpSpPr>
          <a:xfrm>
            <a:off x="2988897" y="1083780"/>
            <a:ext cx="5763122" cy="455152"/>
            <a:chOff x="2941140" y="4007382"/>
            <a:chExt cx="5763122" cy="455152"/>
          </a:xfrm>
        </p:grpSpPr>
        <p:sp>
          <p:nvSpPr>
            <p:cNvPr id="139" name="CustomShape 8">
              <a:extLst>
                <a:ext uri="{FF2B5EF4-FFF2-40B4-BE49-F238E27FC236}">
                  <a16:creationId xmlns:a16="http://schemas.microsoft.com/office/drawing/2014/main" id="{CAA8C7CB-63A7-4653-A01F-117EC1A07963}"/>
                </a:ext>
              </a:extLst>
            </p:cNvPr>
            <p:cNvSpPr/>
            <p:nvPr/>
          </p:nvSpPr>
          <p:spPr>
            <a:xfrm>
              <a:off x="7745735" y="4007382"/>
              <a:ext cx="958527" cy="44964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solidFill>
                    <a:srgbClr val="000000"/>
                  </a:solidFill>
                  <a:latin typeface="Arial"/>
                </a:rPr>
                <a:t>HDSL</a:t>
              </a:r>
            </a:p>
          </p:txBody>
        </p:sp>
        <p:sp>
          <p:nvSpPr>
            <p:cNvPr id="140" name="CustomShape 8">
              <a:extLst>
                <a:ext uri="{FF2B5EF4-FFF2-40B4-BE49-F238E27FC236}">
                  <a16:creationId xmlns:a16="http://schemas.microsoft.com/office/drawing/2014/main" id="{D6ED9DFE-9A05-46E1-BA74-B92F982665D1}"/>
                </a:ext>
              </a:extLst>
            </p:cNvPr>
            <p:cNvSpPr/>
            <p:nvPr/>
          </p:nvSpPr>
          <p:spPr>
            <a:xfrm>
              <a:off x="6505901" y="4007382"/>
              <a:ext cx="1099375" cy="44964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solidFill>
                    <a:srgbClr val="000000"/>
                  </a:solidFill>
                  <a:latin typeface="Arial"/>
                </a:rPr>
                <a:t>EnDat</a:t>
              </a:r>
            </a:p>
          </p:txBody>
        </p:sp>
        <p:sp>
          <p:nvSpPr>
            <p:cNvPr id="141" name="CustomShape 8">
              <a:extLst>
                <a:ext uri="{FF2B5EF4-FFF2-40B4-BE49-F238E27FC236}">
                  <a16:creationId xmlns:a16="http://schemas.microsoft.com/office/drawing/2014/main" id="{407A7F7D-4E0E-4FC8-BB37-76988E47DABA}"/>
                </a:ext>
              </a:extLst>
            </p:cNvPr>
            <p:cNvSpPr/>
            <p:nvPr/>
          </p:nvSpPr>
          <p:spPr>
            <a:xfrm>
              <a:off x="5400652" y="4007382"/>
              <a:ext cx="971585" cy="4496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00" spc="-2" dirty="0">
                  <a:solidFill>
                    <a:srgbClr val="000000"/>
                  </a:solidFill>
                  <a:latin typeface="Arial"/>
                </a:rPr>
                <a:t>EtherNet/IP</a:t>
              </a:r>
            </a:p>
          </p:txBody>
        </p:sp>
        <p:sp>
          <p:nvSpPr>
            <p:cNvPr id="142" name="CustomShape 8">
              <a:extLst>
                <a:ext uri="{FF2B5EF4-FFF2-40B4-BE49-F238E27FC236}">
                  <a16:creationId xmlns:a16="http://schemas.microsoft.com/office/drawing/2014/main" id="{84F12E88-D8B0-41DD-AAA0-7C765BE9231D}"/>
                </a:ext>
              </a:extLst>
            </p:cNvPr>
            <p:cNvSpPr/>
            <p:nvPr/>
          </p:nvSpPr>
          <p:spPr>
            <a:xfrm>
              <a:off x="4165730" y="4007382"/>
              <a:ext cx="1069926" cy="4496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solidFill>
                    <a:srgbClr val="000000"/>
                  </a:solidFill>
                  <a:latin typeface="Arial"/>
                </a:rPr>
                <a:t>EtherCAT</a:t>
              </a:r>
            </a:p>
          </p:txBody>
        </p:sp>
        <p:sp>
          <p:nvSpPr>
            <p:cNvPr id="143" name="CustomShape 8">
              <a:extLst>
                <a:ext uri="{FF2B5EF4-FFF2-40B4-BE49-F238E27FC236}">
                  <a16:creationId xmlns:a16="http://schemas.microsoft.com/office/drawing/2014/main" id="{AAC5AF2A-84B7-43F3-A5CE-ADD5098DED6B}"/>
                </a:ext>
              </a:extLst>
            </p:cNvPr>
            <p:cNvSpPr/>
            <p:nvPr/>
          </p:nvSpPr>
          <p:spPr>
            <a:xfrm>
              <a:off x="2941140" y="4012894"/>
              <a:ext cx="1049652" cy="4496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000" spc="-2" dirty="0">
                  <a:solidFill>
                    <a:srgbClr val="000000"/>
                  </a:solidFill>
                </a:rPr>
                <a:t>EtherCAT IOLINK Gateway</a:t>
              </a:r>
            </a:p>
          </p:txBody>
        </p:sp>
      </p:grpSp>
      <p:sp>
        <p:nvSpPr>
          <p:cNvPr id="144" name="CustomShape 15">
            <a:extLst>
              <a:ext uri="{FF2B5EF4-FFF2-40B4-BE49-F238E27FC236}">
                <a16:creationId xmlns:a16="http://schemas.microsoft.com/office/drawing/2014/main" id="{299AB4A1-1ECC-4566-97EE-42078E96CD6C}"/>
              </a:ext>
            </a:extLst>
          </p:cNvPr>
          <p:cNvSpPr/>
          <p:nvPr/>
        </p:nvSpPr>
        <p:spPr>
          <a:xfrm>
            <a:off x="8798527" y="1414111"/>
            <a:ext cx="924740" cy="37236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280" spc="-2" dirty="0">
                <a:solidFill>
                  <a:srgbClr val="000000"/>
                </a:solidFill>
              </a:rPr>
              <a:t>RTLibs</a:t>
            </a:r>
            <a:endParaRPr lang="en-IN" sz="1280" spc="-2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CustomShape 7">
            <a:extLst>
              <a:ext uri="{FF2B5EF4-FFF2-40B4-BE49-F238E27FC236}">
                <a16:creationId xmlns:a16="http://schemas.microsoft.com/office/drawing/2014/main" id="{BB3FA86B-6B57-4998-BC85-CE99B344458F}"/>
              </a:ext>
            </a:extLst>
          </p:cNvPr>
          <p:cNvSpPr/>
          <p:nvPr/>
        </p:nvSpPr>
        <p:spPr>
          <a:xfrm>
            <a:off x="3490233" y="7053205"/>
            <a:ext cx="1660156" cy="51487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spc="-2" dirty="0">
                <a:solidFill>
                  <a:srgbClr val="FFFFFF"/>
                </a:solidFill>
                <a:latin typeface="Arial"/>
                <a:ea typeface="DejaVu Sans"/>
              </a:rPr>
              <a:t>MCU+ SDK </a:t>
            </a:r>
            <a:endParaRPr lang="en-IN" sz="1600" spc="-2" dirty="0">
              <a:latin typeface="Arial"/>
            </a:endParaRPr>
          </a:p>
        </p:txBody>
      </p:sp>
      <p:sp>
        <p:nvSpPr>
          <p:cNvPr id="70" name="CustomShape 15">
            <a:extLst>
              <a:ext uri="{FF2B5EF4-FFF2-40B4-BE49-F238E27FC236}">
                <a16:creationId xmlns:a16="http://schemas.microsoft.com/office/drawing/2014/main" id="{E530FBC4-6900-4127-8B65-D2216E344D47}"/>
              </a:ext>
            </a:extLst>
          </p:cNvPr>
          <p:cNvSpPr/>
          <p:nvPr/>
        </p:nvSpPr>
        <p:spPr>
          <a:xfrm>
            <a:off x="8435612" y="7053205"/>
            <a:ext cx="1782416" cy="50952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280" spc="-2" dirty="0">
                <a:solidFill>
                  <a:srgbClr val="000000"/>
                </a:solidFill>
                <a:latin typeface="Arial"/>
              </a:rPr>
              <a:t>Motor Control SDK</a:t>
            </a:r>
          </a:p>
        </p:txBody>
      </p:sp>
      <p:sp>
        <p:nvSpPr>
          <p:cNvPr id="72" name="CustomShape 15">
            <a:extLst>
              <a:ext uri="{FF2B5EF4-FFF2-40B4-BE49-F238E27FC236}">
                <a16:creationId xmlns:a16="http://schemas.microsoft.com/office/drawing/2014/main" id="{E6619F07-76DD-41B9-B007-F8430F73E224}"/>
              </a:ext>
            </a:extLst>
          </p:cNvPr>
          <p:cNvSpPr/>
          <p:nvPr/>
        </p:nvSpPr>
        <p:spPr>
          <a:xfrm>
            <a:off x="5901793" y="7039408"/>
            <a:ext cx="1782415" cy="5095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IN" sz="1100" spc="-1" dirty="0">
                <a:solidFill>
                  <a:srgbClr val="000000"/>
                </a:solidFill>
                <a:latin typeface="Arial"/>
              </a:rPr>
              <a:t>Industrial Communications SDK</a:t>
            </a:r>
          </a:p>
        </p:txBody>
      </p:sp>
    </p:spTree>
    <p:extLst>
      <p:ext uri="{BB962C8B-B14F-4D97-AF65-F5344CB8AC3E}">
        <p14:creationId xmlns:p14="http://schemas.microsoft.com/office/powerpoint/2010/main" val="957242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K3-Template</Template>
  <TotalTime>11122</TotalTime>
  <Words>447</Words>
  <Application>Microsoft Office PowerPoint</Application>
  <PresentationFormat>Custom</PresentationFormat>
  <Paragraphs>176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DejaVu Sans</vt:lpstr>
      <vt:lpstr>Symbol</vt:lpstr>
      <vt:lpstr>Wingdings</vt:lpstr>
      <vt:lpstr>Office Theme</vt:lpstr>
      <vt:lpstr>Motor Control SDK | Component Mapping for AM243x/AM263x</vt:lpstr>
      <vt:lpstr>Motor Control SDK | Component Mapping for AM263x</vt:lpstr>
      <vt:lpstr>Motor Control SDK | Component Mapping for AM64x</vt:lpstr>
    </vt:vector>
  </TitlesOfParts>
  <Company>Texas Instruments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K3 UDMA</dc:title>
  <dc:subject/>
  <dc:creator>Chitnis, Kedar</dc:creator>
  <cp:keywords>Keystone 3</cp:keywords>
  <dc:description/>
  <cp:lastModifiedBy>Khandla, Dhaval</cp:lastModifiedBy>
  <cp:revision>2220</cp:revision>
  <dcterms:created xsi:type="dcterms:W3CDTF">2016-05-17T23:12:28Z</dcterms:created>
  <dcterms:modified xsi:type="dcterms:W3CDTF">2023-09-13T13:04:33Z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0x010100EDF39002100AED4881FF84EF59C3C9C1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52</vt:i4>
  </property>
  <property fmtid="{D5CDD505-2E9C-101B-9397-08002B2CF9AE}" pid="12" name="category">
    <vt:lpwstr>K3</vt:lpwstr>
  </property>
</Properties>
</file>