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93" r:id="rId4"/>
    <p:sldId id="271" r:id="rId5"/>
    <p:sldId id="317" r:id="rId6"/>
    <p:sldId id="318" r:id="rId7"/>
    <p:sldId id="319" r:id="rId8"/>
    <p:sldId id="309" r:id="rId9"/>
    <p:sldId id="321" r:id="rId10"/>
    <p:sldId id="322" r:id="rId11"/>
    <p:sldId id="320" r:id="rId12"/>
    <p:sldId id="316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890"/>
    <a:srgbClr val="0094CC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5" autoAdjust="0"/>
    <p:restoredTop sz="54631" autoAdjust="0"/>
  </p:normalViewPr>
  <p:slideViewPr>
    <p:cSldViewPr>
      <p:cViewPr varScale="1">
        <p:scale>
          <a:sx n="81" d="100"/>
          <a:sy n="81" d="100"/>
        </p:scale>
        <p:origin x="21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Etter" userId="b234d396-f220-49a8-a772-3fa928fbc3fb" providerId="ADAL" clId="{914E7534-06EE-4E5A-B6BD-CEC2CEF29064}"/>
    <pc:docChg chg="undo custSel addSld delSld modSld sldOrd delMainMaster">
      <pc:chgData name="Jeff Etter" userId="b234d396-f220-49a8-a772-3fa928fbc3fb" providerId="ADAL" clId="{914E7534-06EE-4E5A-B6BD-CEC2CEF29064}" dt="2019-03-05T21:15:40.672" v="969" actId="207"/>
      <pc:docMkLst>
        <pc:docMk/>
      </pc:docMkLst>
      <pc:sldChg chg="modSp">
        <pc:chgData name="Jeff Etter" userId="b234d396-f220-49a8-a772-3fa928fbc3fb" providerId="ADAL" clId="{914E7534-06EE-4E5A-B6BD-CEC2CEF29064}" dt="2019-03-01T20:14:32.166" v="101" actId="20577"/>
        <pc:sldMkLst>
          <pc:docMk/>
          <pc:sldMk cId="2394920131" sldId="256"/>
        </pc:sldMkLst>
        <pc:spChg chg="mod">
          <ac:chgData name="Jeff Etter" userId="b234d396-f220-49a8-a772-3fa928fbc3fb" providerId="ADAL" clId="{914E7534-06EE-4E5A-B6BD-CEC2CEF29064}" dt="2019-03-01T20:14:32.166" v="101" actId="20577"/>
          <ac:spMkLst>
            <pc:docMk/>
            <pc:sldMk cId="2394920131" sldId="256"/>
            <ac:spMk id="2" creationId="{00000000-0000-0000-0000-000000000000}"/>
          </ac:spMkLst>
        </pc:spChg>
      </pc:sldChg>
      <pc:sldChg chg="modSp">
        <pc:chgData name="Jeff Etter" userId="b234d396-f220-49a8-a772-3fa928fbc3fb" providerId="ADAL" clId="{914E7534-06EE-4E5A-B6BD-CEC2CEF29064}" dt="2019-03-01T21:34:26.634" v="906" actId="20577"/>
        <pc:sldMkLst>
          <pc:docMk/>
          <pc:sldMk cId="2751240802" sldId="271"/>
        </pc:sldMkLst>
        <pc:spChg chg="mod">
          <ac:chgData name="Jeff Etter" userId="b234d396-f220-49a8-a772-3fa928fbc3fb" providerId="ADAL" clId="{914E7534-06EE-4E5A-B6BD-CEC2CEF29064}" dt="2019-03-01T21:34:26.634" v="906" actId="20577"/>
          <ac:spMkLst>
            <pc:docMk/>
            <pc:sldMk cId="2751240802" sldId="271"/>
            <ac:spMk id="3" creationId="{00000000-0000-0000-0000-000000000000}"/>
          </ac:spMkLst>
        </pc:spChg>
      </pc:sldChg>
      <pc:sldChg chg="modSp">
        <pc:chgData name="Jeff Etter" userId="b234d396-f220-49a8-a772-3fa928fbc3fb" providerId="ADAL" clId="{914E7534-06EE-4E5A-B6BD-CEC2CEF29064}" dt="2019-03-01T21:37:43.939" v="943" actId="20577"/>
        <pc:sldMkLst>
          <pc:docMk/>
          <pc:sldMk cId="51154846" sldId="309"/>
        </pc:sldMkLst>
        <pc:spChg chg="mod">
          <ac:chgData name="Jeff Etter" userId="b234d396-f220-49a8-a772-3fa928fbc3fb" providerId="ADAL" clId="{914E7534-06EE-4E5A-B6BD-CEC2CEF29064}" dt="2019-03-01T21:37:43.939" v="943" actId="20577"/>
          <ac:spMkLst>
            <pc:docMk/>
            <pc:sldMk cId="51154846" sldId="309"/>
            <ac:spMk id="2" creationId="{00000000-0000-0000-0000-000000000000}"/>
          </ac:spMkLst>
        </pc:spChg>
      </pc:sldChg>
      <pc:sldChg chg="modSp">
        <pc:chgData name="Jeff Etter" userId="b234d396-f220-49a8-a772-3fa928fbc3fb" providerId="ADAL" clId="{914E7534-06EE-4E5A-B6BD-CEC2CEF29064}" dt="2019-03-01T21:13:17.614" v="587" actId="20577"/>
        <pc:sldMkLst>
          <pc:docMk/>
          <pc:sldMk cId="1395824826" sldId="316"/>
        </pc:sldMkLst>
        <pc:spChg chg="mod">
          <ac:chgData name="Jeff Etter" userId="b234d396-f220-49a8-a772-3fa928fbc3fb" providerId="ADAL" clId="{914E7534-06EE-4E5A-B6BD-CEC2CEF29064}" dt="2019-03-01T21:13:17.614" v="587" actId="20577"/>
          <ac:spMkLst>
            <pc:docMk/>
            <pc:sldMk cId="1395824826" sldId="316"/>
            <ac:spMk id="3" creationId="{00000000-0000-0000-0000-000000000000}"/>
          </ac:spMkLst>
        </pc:spChg>
      </pc:sldChg>
    </pc:docChg>
  </pc:docChgLst>
  <pc:docChgLst>
    <pc:chgData name="Jeff Etter" userId="b234d396-f220-49a8-a772-3fa928fbc3fb" providerId="ADAL" clId="{1E338A7B-1388-4477-9216-68315513DC1C}"/>
    <pc:docChg chg="modSld">
      <pc:chgData name="Jeff Etter" userId="b234d396-f220-49a8-a772-3fa928fbc3fb" providerId="ADAL" clId="{1E338A7B-1388-4477-9216-68315513DC1C}" dt="2020-08-05T20:21:34.770" v="37" actId="20577"/>
      <pc:docMkLst>
        <pc:docMk/>
      </pc:docMkLst>
      <pc:sldChg chg="modSp mod">
        <pc:chgData name="Jeff Etter" userId="b234d396-f220-49a8-a772-3fa928fbc3fb" providerId="ADAL" clId="{1E338A7B-1388-4477-9216-68315513DC1C}" dt="2020-08-05T20:21:00.089" v="21" actId="20577"/>
        <pc:sldMkLst>
          <pc:docMk/>
          <pc:sldMk cId="2394920131" sldId="256"/>
        </pc:sldMkLst>
        <pc:spChg chg="mod">
          <ac:chgData name="Jeff Etter" userId="b234d396-f220-49a8-a772-3fa928fbc3fb" providerId="ADAL" clId="{1E338A7B-1388-4477-9216-68315513DC1C}" dt="2020-08-05T20:21:00.089" v="21" actId="20577"/>
          <ac:spMkLst>
            <pc:docMk/>
            <pc:sldMk cId="2394920131" sldId="256"/>
            <ac:spMk id="2" creationId="{00000000-0000-0000-0000-000000000000}"/>
          </ac:spMkLst>
        </pc:spChg>
      </pc:sldChg>
      <pc:sldChg chg="modSp mod">
        <pc:chgData name="Jeff Etter" userId="b234d396-f220-49a8-a772-3fa928fbc3fb" providerId="ADAL" clId="{1E338A7B-1388-4477-9216-68315513DC1C}" dt="2020-08-05T20:21:07.146" v="23" actId="20577"/>
        <pc:sldMkLst>
          <pc:docMk/>
          <pc:sldMk cId="2751240802" sldId="271"/>
        </pc:sldMkLst>
        <pc:spChg chg="mod">
          <ac:chgData name="Jeff Etter" userId="b234d396-f220-49a8-a772-3fa928fbc3fb" providerId="ADAL" clId="{1E338A7B-1388-4477-9216-68315513DC1C}" dt="2020-08-05T20:21:07.146" v="23" actId="20577"/>
          <ac:spMkLst>
            <pc:docMk/>
            <pc:sldMk cId="2751240802" sldId="271"/>
            <ac:spMk id="3" creationId="{00000000-0000-0000-0000-000000000000}"/>
          </ac:spMkLst>
        </pc:spChg>
      </pc:sldChg>
      <pc:sldChg chg="modSp mod">
        <pc:chgData name="Jeff Etter" userId="b234d396-f220-49a8-a772-3fa928fbc3fb" providerId="ADAL" clId="{1E338A7B-1388-4477-9216-68315513DC1C}" dt="2020-08-05T20:21:14.306" v="26" actId="6549"/>
        <pc:sldMkLst>
          <pc:docMk/>
          <pc:sldMk cId="130862347" sldId="317"/>
        </pc:sldMkLst>
        <pc:spChg chg="mod">
          <ac:chgData name="Jeff Etter" userId="b234d396-f220-49a8-a772-3fa928fbc3fb" providerId="ADAL" clId="{1E338A7B-1388-4477-9216-68315513DC1C}" dt="2020-08-05T20:21:14.306" v="26" actId="6549"/>
          <ac:spMkLst>
            <pc:docMk/>
            <pc:sldMk cId="130862347" sldId="317"/>
            <ac:spMk id="3" creationId="{C28F8BB1-D7D8-4634-A0DB-467008C79664}"/>
          </ac:spMkLst>
        </pc:spChg>
      </pc:sldChg>
      <pc:sldChg chg="addSp delSp modSp">
        <pc:chgData name="Jeff Etter" userId="b234d396-f220-49a8-a772-3fa928fbc3fb" providerId="ADAL" clId="{1E338A7B-1388-4477-9216-68315513DC1C}" dt="2020-07-31T20:47:27.609" v="19" actId="1076"/>
        <pc:sldMkLst>
          <pc:docMk/>
          <pc:sldMk cId="414524334" sldId="318"/>
        </pc:sldMkLst>
        <pc:spChg chg="mod">
          <ac:chgData name="Jeff Etter" userId="b234d396-f220-49a8-a772-3fa928fbc3fb" providerId="ADAL" clId="{1E338A7B-1388-4477-9216-68315513DC1C}" dt="2020-07-31T20:47:06.429" v="13" actId="14100"/>
          <ac:spMkLst>
            <pc:docMk/>
            <pc:sldMk cId="414524334" sldId="318"/>
            <ac:spMk id="3" creationId="{C28F8BB1-D7D8-4634-A0DB-467008C79664}"/>
          </ac:spMkLst>
        </pc:spChg>
        <pc:picChg chg="add del mod">
          <ac:chgData name="Jeff Etter" userId="b234d396-f220-49a8-a772-3fa928fbc3fb" providerId="ADAL" clId="{1E338A7B-1388-4477-9216-68315513DC1C}" dt="2020-07-31T20:43:06.086" v="4" actId="478"/>
          <ac:picMkLst>
            <pc:docMk/>
            <pc:sldMk cId="414524334" sldId="318"/>
            <ac:picMk id="1026" creationId="{B7C9DBE1-28D4-40F5-8738-680EA4C370A5}"/>
          </ac:picMkLst>
        </pc:picChg>
        <pc:picChg chg="add del mod">
          <ac:chgData name="Jeff Etter" userId="b234d396-f220-49a8-a772-3fa928fbc3fb" providerId="ADAL" clId="{1E338A7B-1388-4477-9216-68315513DC1C}" dt="2020-07-31T20:47:24.288" v="18" actId="478"/>
          <ac:picMkLst>
            <pc:docMk/>
            <pc:sldMk cId="414524334" sldId="318"/>
            <ac:picMk id="1028" creationId="{151D8CA0-E664-47E0-8573-2D0645FCAE67}"/>
          </ac:picMkLst>
        </pc:picChg>
        <pc:picChg chg="add del mod">
          <ac:chgData name="Jeff Etter" userId="b234d396-f220-49a8-a772-3fa928fbc3fb" providerId="ADAL" clId="{1E338A7B-1388-4477-9216-68315513DC1C}" dt="2020-07-31T20:47:07.035" v="14"/>
          <ac:picMkLst>
            <pc:docMk/>
            <pc:sldMk cId="414524334" sldId="318"/>
            <ac:picMk id="1030" creationId="{BC96F886-85BB-4420-86B1-CB806FE270DF}"/>
          </ac:picMkLst>
        </pc:picChg>
        <pc:picChg chg="add mod">
          <ac:chgData name="Jeff Etter" userId="b234d396-f220-49a8-a772-3fa928fbc3fb" providerId="ADAL" clId="{1E338A7B-1388-4477-9216-68315513DC1C}" dt="2020-07-31T20:47:27.609" v="19" actId="1076"/>
          <ac:picMkLst>
            <pc:docMk/>
            <pc:sldMk cId="414524334" sldId="318"/>
            <ac:picMk id="1032" creationId="{40F5C4D5-AB50-43EC-B3F9-33585F797E61}"/>
          </ac:picMkLst>
        </pc:picChg>
      </pc:sldChg>
      <pc:sldChg chg="modSp mod">
        <pc:chgData name="Jeff Etter" userId="b234d396-f220-49a8-a772-3fa928fbc3fb" providerId="ADAL" clId="{1E338A7B-1388-4477-9216-68315513DC1C}" dt="2020-08-05T20:21:29.033" v="32" actId="20577"/>
        <pc:sldMkLst>
          <pc:docMk/>
          <pc:sldMk cId="2495926110" sldId="321"/>
        </pc:sldMkLst>
        <pc:spChg chg="mod">
          <ac:chgData name="Jeff Etter" userId="b234d396-f220-49a8-a772-3fa928fbc3fb" providerId="ADAL" clId="{1E338A7B-1388-4477-9216-68315513DC1C}" dt="2020-08-05T20:21:29.033" v="32" actId="20577"/>
          <ac:spMkLst>
            <pc:docMk/>
            <pc:sldMk cId="2495926110" sldId="321"/>
            <ac:spMk id="2" creationId="{13D5C909-8F93-4728-8617-BD8A3BE6A15A}"/>
          </ac:spMkLst>
        </pc:spChg>
        <pc:spChg chg="mod">
          <ac:chgData name="Jeff Etter" userId="b234d396-f220-49a8-a772-3fa928fbc3fb" providerId="ADAL" clId="{1E338A7B-1388-4477-9216-68315513DC1C}" dt="2020-08-05T20:21:26.493" v="31" actId="6549"/>
          <ac:spMkLst>
            <pc:docMk/>
            <pc:sldMk cId="2495926110" sldId="321"/>
            <ac:spMk id="3" creationId="{C28F8BB1-D7D8-4634-A0DB-467008C79664}"/>
          </ac:spMkLst>
        </pc:spChg>
      </pc:sldChg>
      <pc:sldChg chg="modSp mod">
        <pc:chgData name="Jeff Etter" userId="b234d396-f220-49a8-a772-3fa928fbc3fb" providerId="ADAL" clId="{1E338A7B-1388-4477-9216-68315513DC1C}" dt="2020-08-05T20:21:34.770" v="37" actId="20577"/>
        <pc:sldMkLst>
          <pc:docMk/>
          <pc:sldMk cId="3083889901" sldId="322"/>
        </pc:sldMkLst>
        <pc:spChg chg="mod">
          <ac:chgData name="Jeff Etter" userId="b234d396-f220-49a8-a772-3fa928fbc3fb" providerId="ADAL" clId="{1E338A7B-1388-4477-9216-68315513DC1C}" dt="2020-08-05T20:21:34.770" v="37" actId="20577"/>
          <ac:spMkLst>
            <pc:docMk/>
            <pc:sldMk cId="3083889901" sldId="322"/>
            <ac:spMk id="2" creationId="{13D5C909-8F93-4728-8617-BD8A3BE6A15A}"/>
          </ac:spMkLst>
        </pc:spChg>
      </pc:sldChg>
    </pc:docChg>
  </pc:docChgLst>
  <pc:docChgLst>
    <pc:chgData name="Jeff" userId="b234d396-f220-49a8-a772-3fa928fbc3fb" providerId="ADAL" clId="{EA7D41A3-CC43-414E-B457-A2511C1F49E6}"/>
    <pc:docChg chg="custSel addSld delSld modSld sldOrd">
      <pc:chgData name="Jeff" userId="b234d396-f220-49a8-a772-3fa928fbc3fb" providerId="ADAL" clId="{EA7D41A3-CC43-414E-B457-A2511C1F49E6}" dt="2020-06-25T21:17:22.308" v="1231" actId="6549"/>
      <pc:docMkLst>
        <pc:docMk/>
      </pc:docMkLst>
      <pc:sldChg chg="delSp modSp mod">
        <pc:chgData name="Jeff" userId="b234d396-f220-49a8-a772-3fa928fbc3fb" providerId="ADAL" clId="{EA7D41A3-CC43-414E-B457-A2511C1F49E6}" dt="2020-06-25T20:46:31.344" v="154" actId="108"/>
        <pc:sldMkLst>
          <pc:docMk/>
          <pc:sldMk cId="2751240802" sldId="271"/>
        </pc:sldMkLst>
        <pc:spChg chg="mod">
          <ac:chgData name="Jeff" userId="b234d396-f220-49a8-a772-3fa928fbc3fb" providerId="ADAL" clId="{EA7D41A3-CC43-414E-B457-A2511C1F49E6}" dt="2020-06-25T20:46:31.344" v="154" actId="108"/>
          <ac:spMkLst>
            <pc:docMk/>
            <pc:sldMk cId="2751240802" sldId="271"/>
            <ac:spMk id="3" creationId="{00000000-0000-0000-0000-000000000000}"/>
          </ac:spMkLst>
        </pc:spChg>
        <pc:picChg chg="del">
          <ac:chgData name="Jeff" userId="b234d396-f220-49a8-a772-3fa928fbc3fb" providerId="ADAL" clId="{EA7D41A3-CC43-414E-B457-A2511C1F49E6}" dt="2020-06-25T20:42:48.390" v="0" actId="478"/>
          <ac:picMkLst>
            <pc:docMk/>
            <pc:sldMk cId="2751240802" sldId="271"/>
            <ac:picMk id="4" creationId="{69886A43-B4C3-4B53-905C-AA8F52BCCDE6}"/>
          </ac:picMkLst>
        </pc:picChg>
      </pc:sldChg>
      <pc:sldChg chg="modSp mod">
        <pc:chgData name="Jeff" userId="b234d396-f220-49a8-a772-3fa928fbc3fb" providerId="ADAL" clId="{EA7D41A3-CC43-414E-B457-A2511C1F49E6}" dt="2020-06-25T20:43:06.366" v="2" actId="6549"/>
        <pc:sldMkLst>
          <pc:docMk/>
          <pc:sldMk cId="51154846" sldId="309"/>
        </pc:sldMkLst>
        <pc:spChg chg="mod">
          <ac:chgData name="Jeff" userId="b234d396-f220-49a8-a772-3fa928fbc3fb" providerId="ADAL" clId="{EA7D41A3-CC43-414E-B457-A2511C1F49E6}" dt="2020-06-25T20:43:06.366" v="2" actId="6549"/>
          <ac:spMkLst>
            <pc:docMk/>
            <pc:sldMk cId="51154846" sldId="309"/>
            <ac:spMk id="2" creationId="{00000000-0000-0000-0000-000000000000}"/>
          </ac:spMkLst>
        </pc:spChg>
      </pc:sldChg>
      <pc:sldChg chg="modSp mod">
        <pc:chgData name="Jeff" userId="b234d396-f220-49a8-a772-3fa928fbc3fb" providerId="ADAL" clId="{EA7D41A3-CC43-414E-B457-A2511C1F49E6}" dt="2020-06-25T21:09:12.681" v="950"/>
        <pc:sldMkLst>
          <pc:docMk/>
          <pc:sldMk cId="1395824826" sldId="316"/>
        </pc:sldMkLst>
        <pc:spChg chg="mod">
          <ac:chgData name="Jeff" userId="b234d396-f220-49a8-a772-3fa928fbc3fb" providerId="ADAL" clId="{EA7D41A3-CC43-414E-B457-A2511C1F49E6}" dt="2020-06-25T21:09:12.681" v="950"/>
          <ac:spMkLst>
            <pc:docMk/>
            <pc:sldMk cId="1395824826" sldId="316"/>
            <ac:spMk id="3" creationId="{00000000-0000-0000-0000-000000000000}"/>
          </ac:spMkLst>
        </pc:spChg>
      </pc:sldChg>
      <pc:sldChg chg="modSp new mod">
        <pc:chgData name="Jeff" userId="b234d396-f220-49a8-a772-3fa928fbc3fb" providerId="ADAL" clId="{EA7D41A3-CC43-414E-B457-A2511C1F49E6}" dt="2020-06-25T21:04:56.570" v="829" actId="20577"/>
        <pc:sldMkLst>
          <pc:docMk/>
          <pc:sldMk cId="130862347" sldId="317"/>
        </pc:sldMkLst>
        <pc:spChg chg="mod">
          <ac:chgData name="Jeff" userId="b234d396-f220-49a8-a772-3fa928fbc3fb" providerId="ADAL" clId="{EA7D41A3-CC43-414E-B457-A2511C1F49E6}" dt="2020-06-25T20:48:20.881" v="170" actId="20577"/>
          <ac:spMkLst>
            <pc:docMk/>
            <pc:sldMk cId="130862347" sldId="317"/>
            <ac:spMk id="2" creationId="{13D5C909-8F93-4728-8617-BD8A3BE6A15A}"/>
          </ac:spMkLst>
        </pc:spChg>
        <pc:spChg chg="mod">
          <ac:chgData name="Jeff" userId="b234d396-f220-49a8-a772-3fa928fbc3fb" providerId="ADAL" clId="{EA7D41A3-CC43-414E-B457-A2511C1F49E6}" dt="2020-06-25T21:04:56.570" v="829" actId="20577"/>
          <ac:spMkLst>
            <pc:docMk/>
            <pc:sldMk cId="130862347" sldId="317"/>
            <ac:spMk id="3" creationId="{C28F8BB1-D7D8-4634-A0DB-467008C79664}"/>
          </ac:spMkLst>
        </pc:spChg>
      </pc:sldChg>
      <pc:sldChg chg="modSp add mod ord">
        <pc:chgData name="Jeff" userId="b234d396-f220-49a8-a772-3fa928fbc3fb" providerId="ADAL" clId="{EA7D41A3-CC43-414E-B457-A2511C1F49E6}" dt="2020-06-25T20:57:06.590" v="568" actId="20577"/>
        <pc:sldMkLst>
          <pc:docMk/>
          <pc:sldMk cId="414524334" sldId="318"/>
        </pc:sldMkLst>
        <pc:spChg chg="mod">
          <ac:chgData name="Jeff" userId="b234d396-f220-49a8-a772-3fa928fbc3fb" providerId="ADAL" clId="{EA7D41A3-CC43-414E-B457-A2511C1F49E6}" dt="2020-06-25T20:57:06.590" v="568" actId="20577"/>
          <ac:spMkLst>
            <pc:docMk/>
            <pc:sldMk cId="414524334" sldId="318"/>
            <ac:spMk id="3" creationId="{C28F8BB1-D7D8-4634-A0DB-467008C79664}"/>
          </ac:spMkLst>
        </pc:spChg>
      </pc:sldChg>
      <pc:sldChg chg="new del">
        <pc:chgData name="Jeff" userId="b234d396-f220-49a8-a772-3fa928fbc3fb" providerId="ADAL" clId="{EA7D41A3-CC43-414E-B457-A2511C1F49E6}" dt="2020-06-25T20:50:09.469" v="228" actId="47"/>
        <pc:sldMkLst>
          <pc:docMk/>
          <pc:sldMk cId="3035764050" sldId="318"/>
        </pc:sldMkLst>
      </pc:sldChg>
      <pc:sldChg chg="modSp add mod">
        <pc:chgData name="Jeff" userId="b234d396-f220-49a8-a772-3fa928fbc3fb" providerId="ADAL" clId="{EA7D41A3-CC43-414E-B457-A2511C1F49E6}" dt="2020-06-25T20:56:59.496" v="557" actId="20577"/>
        <pc:sldMkLst>
          <pc:docMk/>
          <pc:sldMk cId="3035055833" sldId="319"/>
        </pc:sldMkLst>
        <pc:spChg chg="mod">
          <ac:chgData name="Jeff" userId="b234d396-f220-49a8-a772-3fa928fbc3fb" providerId="ADAL" clId="{EA7D41A3-CC43-414E-B457-A2511C1F49E6}" dt="2020-06-25T20:56:59.496" v="557" actId="20577"/>
          <ac:spMkLst>
            <pc:docMk/>
            <pc:sldMk cId="3035055833" sldId="319"/>
            <ac:spMk id="3" creationId="{C28F8BB1-D7D8-4634-A0DB-467008C79664}"/>
          </ac:spMkLst>
        </pc:spChg>
      </pc:sldChg>
      <pc:sldChg chg="modSp add mod">
        <pc:chgData name="Jeff" userId="b234d396-f220-49a8-a772-3fa928fbc3fb" providerId="ADAL" clId="{EA7D41A3-CC43-414E-B457-A2511C1F49E6}" dt="2020-06-25T20:57:57.432" v="643" actId="20577"/>
        <pc:sldMkLst>
          <pc:docMk/>
          <pc:sldMk cId="1691265564" sldId="320"/>
        </pc:sldMkLst>
        <pc:spChg chg="mod">
          <ac:chgData name="Jeff" userId="b234d396-f220-49a8-a772-3fa928fbc3fb" providerId="ADAL" clId="{EA7D41A3-CC43-414E-B457-A2511C1F49E6}" dt="2020-06-25T20:57:57.432" v="643" actId="20577"/>
          <ac:spMkLst>
            <pc:docMk/>
            <pc:sldMk cId="1691265564" sldId="320"/>
            <ac:spMk id="3" creationId="{C28F8BB1-D7D8-4634-A0DB-467008C79664}"/>
          </ac:spMkLst>
        </pc:spChg>
      </pc:sldChg>
      <pc:sldChg chg="modSp add mod">
        <pc:chgData name="Jeff" userId="b234d396-f220-49a8-a772-3fa928fbc3fb" providerId="ADAL" clId="{EA7D41A3-CC43-414E-B457-A2511C1F49E6}" dt="2020-06-25T21:05:19.896" v="841" actId="20577"/>
        <pc:sldMkLst>
          <pc:docMk/>
          <pc:sldMk cId="2495926110" sldId="321"/>
        </pc:sldMkLst>
        <pc:spChg chg="mod">
          <ac:chgData name="Jeff" userId="b234d396-f220-49a8-a772-3fa928fbc3fb" providerId="ADAL" clId="{EA7D41A3-CC43-414E-B457-A2511C1F49E6}" dt="2020-06-25T21:05:19.896" v="841" actId="20577"/>
          <ac:spMkLst>
            <pc:docMk/>
            <pc:sldMk cId="2495926110" sldId="321"/>
            <ac:spMk id="3" creationId="{C28F8BB1-D7D8-4634-A0DB-467008C79664}"/>
          </ac:spMkLst>
        </pc:spChg>
      </pc:sldChg>
      <pc:sldChg chg="modSp add mod">
        <pc:chgData name="Jeff" userId="b234d396-f220-49a8-a772-3fa928fbc3fb" providerId="ADAL" clId="{EA7D41A3-CC43-414E-B457-A2511C1F49E6}" dt="2020-06-25T21:11:54.376" v="1047" actId="20577"/>
        <pc:sldMkLst>
          <pc:docMk/>
          <pc:sldMk cId="3083889901" sldId="322"/>
        </pc:sldMkLst>
        <pc:spChg chg="mod">
          <ac:chgData name="Jeff" userId="b234d396-f220-49a8-a772-3fa928fbc3fb" providerId="ADAL" clId="{EA7D41A3-CC43-414E-B457-A2511C1F49E6}" dt="2020-06-25T21:06:43.579" v="862" actId="6549"/>
          <ac:spMkLst>
            <pc:docMk/>
            <pc:sldMk cId="3083889901" sldId="322"/>
            <ac:spMk id="2" creationId="{13D5C909-8F93-4728-8617-BD8A3BE6A15A}"/>
          </ac:spMkLst>
        </pc:spChg>
        <pc:spChg chg="mod">
          <ac:chgData name="Jeff" userId="b234d396-f220-49a8-a772-3fa928fbc3fb" providerId="ADAL" clId="{EA7D41A3-CC43-414E-B457-A2511C1F49E6}" dt="2020-06-25T21:11:54.376" v="1047" actId="20577"/>
          <ac:spMkLst>
            <pc:docMk/>
            <pc:sldMk cId="3083889901" sldId="322"/>
            <ac:spMk id="3" creationId="{C28F8BB1-D7D8-4634-A0DB-467008C79664}"/>
          </ac:spMkLst>
        </pc:spChg>
      </pc:sldChg>
      <pc:sldChg chg="add del">
        <pc:chgData name="Jeff" userId="b234d396-f220-49a8-a772-3fa928fbc3fb" providerId="ADAL" clId="{EA7D41A3-CC43-414E-B457-A2511C1F49E6}" dt="2020-06-25T21:05:05.476" v="830" actId="47"/>
        <pc:sldMkLst>
          <pc:docMk/>
          <pc:sldMk cId="4114645460" sldId="322"/>
        </pc:sldMkLst>
      </pc:sldChg>
      <pc:sldChg chg="modSp new mod">
        <pc:chgData name="Jeff" userId="b234d396-f220-49a8-a772-3fa928fbc3fb" providerId="ADAL" clId="{EA7D41A3-CC43-414E-B457-A2511C1F49E6}" dt="2020-06-25T21:17:22.308" v="1231" actId="6549"/>
        <pc:sldMkLst>
          <pc:docMk/>
          <pc:sldMk cId="2447247485" sldId="323"/>
        </pc:sldMkLst>
        <pc:spChg chg="mod">
          <ac:chgData name="Jeff" userId="b234d396-f220-49a8-a772-3fa928fbc3fb" providerId="ADAL" clId="{EA7D41A3-CC43-414E-B457-A2511C1F49E6}" dt="2020-06-25T21:10:06.419" v="1018" actId="20577"/>
          <ac:spMkLst>
            <pc:docMk/>
            <pc:sldMk cId="2447247485" sldId="323"/>
            <ac:spMk id="2" creationId="{CE9F8642-B0D3-47D8-9183-225B4A89E2F5}"/>
          </ac:spMkLst>
        </pc:spChg>
        <pc:spChg chg="mod">
          <ac:chgData name="Jeff" userId="b234d396-f220-49a8-a772-3fa928fbc3fb" providerId="ADAL" clId="{EA7D41A3-CC43-414E-B457-A2511C1F49E6}" dt="2020-06-25T21:17:22.308" v="1231" actId="6549"/>
          <ac:spMkLst>
            <pc:docMk/>
            <pc:sldMk cId="2447247485" sldId="323"/>
            <ac:spMk id="3" creationId="{432549C9-13E5-40B1-A411-F2916EBBF2AD}"/>
          </ac:spMkLst>
        </pc:spChg>
      </pc:sldChg>
    </pc:docChg>
  </pc:docChgLst>
  <pc:docChgLst>
    <pc:chgData name="Jeff Etter" userId="b234d396-f220-49a8-a772-3fa928fbc3fb" providerId="ADAL" clId="{EA7D41A3-CC43-414E-B457-A2511C1F49E6}"/>
    <pc:docChg chg="undo custSel modSld">
      <pc:chgData name="Jeff Etter" userId="b234d396-f220-49a8-a772-3fa928fbc3fb" providerId="ADAL" clId="{EA7D41A3-CC43-414E-B457-A2511C1F49E6}" dt="2020-07-10T21:30:35.266" v="343"/>
      <pc:docMkLst>
        <pc:docMk/>
      </pc:docMkLst>
      <pc:sldChg chg="modSp mod modTransition">
        <pc:chgData name="Jeff Etter" userId="b234d396-f220-49a8-a772-3fa928fbc3fb" providerId="ADAL" clId="{EA7D41A3-CC43-414E-B457-A2511C1F49E6}" dt="2020-07-10T21:17:29.314" v="325"/>
        <pc:sldMkLst>
          <pc:docMk/>
          <pc:sldMk cId="2394920131" sldId="256"/>
        </pc:sldMkLst>
        <pc:spChg chg="mod">
          <ac:chgData name="Jeff Etter" userId="b234d396-f220-49a8-a772-3fa928fbc3fb" providerId="ADAL" clId="{EA7D41A3-CC43-414E-B457-A2511C1F49E6}" dt="2020-07-09T19:08:08.166" v="31" actId="20577"/>
          <ac:spMkLst>
            <pc:docMk/>
            <pc:sldMk cId="2394920131" sldId="256"/>
            <ac:spMk id="2" creationId="{00000000-0000-0000-0000-000000000000}"/>
          </ac:spMkLst>
        </pc:spChg>
      </pc:sldChg>
      <pc:sldChg chg="modTransition">
        <pc:chgData name="Jeff Etter" userId="b234d396-f220-49a8-a772-3fa928fbc3fb" providerId="ADAL" clId="{EA7D41A3-CC43-414E-B457-A2511C1F49E6}" dt="2020-07-10T21:17:29.314" v="325"/>
        <pc:sldMkLst>
          <pc:docMk/>
          <pc:sldMk cId="2306211198" sldId="259"/>
        </pc:sldMkLst>
      </pc:sldChg>
      <pc:sldChg chg="modTransition">
        <pc:chgData name="Jeff Etter" userId="b234d396-f220-49a8-a772-3fa928fbc3fb" providerId="ADAL" clId="{EA7D41A3-CC43-414E-B457-A2511C1F49E6}" dt="2020-07-10T21:17:29.314" v="325"/>
        <pc:sldMkLst>
          <pc:docMk/>
          <pc:sldMk cId="2751240802" sldId="271"/>
        </pc:sldMkLst>
      </pc:sldChg>
      <pc:sldChg chg="modTransition">
        <pc:chgData name="Jeff Etter" userId="b234d396-f220-49a8-a772-3fa928fbc3fb" providerId="ADAL" clId="{EA7D41A3-CC43-414E-B457-A2511C1F49E6}" dt="2020-07-10T21:17:29.314" v="325"/>
        <pc:sldMkLst>
          <pc:docMk/>
          <pc:sldMk cId="2215827189" sldId="292"/>
        </pc:sldMkLst>
      </pc:sldChg>
      <pc:sldChg chg="modTransition">
        <pc:chgData name="Jeff Etter" userId="b234d396-f220-49a8-a772-3fa928fbc3fb" providerId="ADAL" clId="{EA7D41A3-CC43-414E-B457-A2511C1F49E6}" dt="2020-07-10T21:17:29.314" v="325"/>
        <pc:sldMkLst>
          <pc:docMk/>
          <pc:sldMk cId="2249276348" sldId="293"/>
        </pc:sldMkLst>
      </pc:sldChg>
      <pc:sldChg chg="modTransition">
        <pc:chgData name="Jeff Etter" userId="b234d396-f220-49a8-a772-3fa928fbc3fb" providerId="ADAL" clId="{EA7D41A3-CC43-414E-B457-A2511C1F49E6}" dt="2020-07-10T21:17:29.314" v="325"/>
        <pc:sldMkLst>
          <pc:docMk/>
          <pc:sldMk cId="51154846" sldId="309"/>
        </pc:sldMkLst>
      </pc:sldChg>
      <pc:sldChg chg="modSp mod modTransition">
        <pc:chgData name="Jeff Etter" userId="b234d396-f220-49a8-a772-3fa928fbc3fb" providerId="ADAL" clId="{EA7D41A3-CC43-414E-B457-A2511C1F49E6}" dt="2020-07-10T21:17:29.314" v="325"/>
        <pc:sldMkLst>
          <pc:docMk/>
          <pc:sldMk cId="1395824826" sldId="316"/>
        </pc:sldMkLst>
        <pc:spChg chg="mod">
          <ac:chgData name="Jeff Etter" userId="b234d396-f220-49a8-a772-3fa928fbc3fb" providerId="ADAL" clId="{EA7D41A3-CC43-414E-B457-A2511C1F49E6}" dt="2020-07-09T19:06:53.106" v="1"/>
          <ac:spMkLst>
            <pc:docMk/>
            <pc:sldMk cId="1395824826" sldId="316"/>
            <ac:spMk id="3" creationId="{00000000-0000-0000-0000-000000000000}"/>
          </ac:spMkLst>
        </pc:spChg>
      </pc:sldChg>
      <pc:sldChg chg="addSp modSp mod modTransition">
        <pc:chgData name="Jeff Etter" userId="b234d396-f220-49a8-a772-3fa928fbc3fb" providerId="ADAL" clId="{EA7D41A3-CC43-414E-B457-A2511C1F49E6}" dt="2020-07-10T21:24:12.077" v="336" actId="1076"/>
        <pc:sldMkLst>
          <pc:docMk/>
          <pc:sldMk cId="130862347" sldId="317"/>
        </pc:sldMkLst>
        <pc:picChg chg="add mod">
          <ac:chgData name="Jeff Etter" userId="b234d396-f220-49a8-a772-3fa928fbc3fb" providerId="ADAL" clId="{EA7D41A3-CC43-414E-B457-A2511C1F49E6}" dt="2020-07-10T21:24:12.077" v="336" actId="1076"/>
          <ac:picMkLst>
            <pc:docMk/>
            <pc:sldMk cId="130862347" sldId="317"/>
            <ac:picMk id="5" creationId="{F1A5EA43-B63E-4147-9CF4-B70B981FB252}"/>
          </ac:picMkLst>
        </pc:picChg>
        <pc:picChg chg="add mod ord">
          <ac:chgData name="Jeff Etter" userId="b234d396-f220-49a8-a772-3fa928fbc3fb" providerId="ADAL" clId="{EA7D41A3-CC43-414E-B457-A2511C1F49E6}" dt="2020-07-10T21:24:12.077" v="336" actId="1076"/>
          <ac:picMkLst>
            <pc:docMk/>
            <pc:sldMk cId="130862347" sldId="317"/>
            <ac:picMk id="7" creationId="{7A92B830-A6CC-418A-90C8-54A3983791E9}"/>
          </ac:picMkLst>
        </pc:picChg>
      </pc:sldChg>
      <pc:sldChg chg="addSp modSp mod modTransition">
        <pc:chgData name="Jeff Etter" userId="b234d396-f220-49a8-a772-3fa928fbc3fb" providerId="ADAL" clId="{EA7D41A3-CC43-414E-B457-A2511C1F49E6}" dt="2020-07-10T21:17:29.314" v="325"/>
        <pc:sldMkLst>
          <pc:docMk/>
          <pc:sldMk cId="414524334" sldId="318"/>
        </pc:sldMkLst>
        <pc:spChg chg="mod">
          <ac:chgData name="Jeff Etter" userId="b234d396-f220-49a8-a772-3fa928fbc3fb" providerId="ADAL" clId="{EA7D41A3-CC43-414E-B457-A2511C1F49E6}" dt="2020-07-10T19:30:56.420" v="193" actId="20577"/>
          <ac:spMkLst>
            <pc:docMk/>
            <pc:sldMk cId="414524334" sldId="318"/>
            <ac:spMk id="2" creationId="{13D5C909-8F93-4728-8617-BD8A3BE6A15A}"/>
          </ac:spMkLst>
        </pc:spChg>
        <pc:picChg chg="add mod">
          <ac:chgData name="Jeff Etter" userId="b234d396-f220-49a8-a772-3fa928fbc3fb" providerId="ADAL" clId="{EA7D41A3-CC43-414E-B457-A2511C1F49E6}" dt="2020-07-10T19:34:22.836" v="196" actId="1076"/>
          <ac:picMkLst>
            <pc:docMk/>
            <pc:sldMk cId="414524334" sldId="318"/>
            <ac:picMk id="5" creationId="{A3DADAF0-28F4-4759-A445-A9FBE5525FF3}"/>
          </ac:picMkLst>
        </pc:picChg>
      </pc:sldChg>
      <pc:sldChg chg="addSp delSp modSp mod modTransition">
        <pc:chgData name="Jeff Etter" userId="b234d396-f220-49a8-a772-3fa928fbc3fb" providerId="ADAL" clId="{EA7D41A3-CC43-414E-B457-A2511C1F49E6}" dt="2020-07-10T21:17:29.314" v="325"/>
        <pc:sldMkLst>
          <pc:docMk/>
          <pc:sldMk cId="3035055833" sldId="319"/>
        </pc:sldMkLst>
        <pc:spChg chg="mod">
          <ac:chgData name="Jeff Etter" userId="b234d396-f220-49a8-a772-3fa928fbc3fb" providerId="ADAL" clId="{EA7D41A3-CC43-414E-B457-A2511C1F49E6}" dt="2020-07-10T19:34:39.332" v="209" actId="20577"/>
          <ac:spMkLst>
            <pc:docMk/>
            <pc:sldMk cId="3035055833" sldId="319"/>
            <ac:spMk id="2" creationId="{13D5C909-8F93-4728-8617-BD8A3BE6A15A}"/>
          </ac:spMkLst>
        </pc:spChg>
        <pc:graphicFrameChg chg="add del mod">
          <ac:chgData name="Jeff Etter" userId="b234d396-f220-49a8-a772-3fa928fbc3fb" providerId="ADAL" clId="{EA7D41A3-CC43-414E-B457-A2511C1F49E6}" dt="2020-07-10T19:36:12.616" v="211" actId="478"/>
          <ac:graphicFrameMkLst>
            <pc:docMk/>
            <pc:sldMk cId="3035055833" sldId="319"/>
            <ac:graphicFrameMk id="4" creationId="{319E90DE-C8FA-4A75-932F-969D55BF53AC}"/>
          </ac:graphicFrameMkLst>
        </pc:graphicFrameChg>
        <pc:picChg chg="add del mod">
          <ac:chgData name="Jeff Etter" userId="b234d396-f220-49a8-a772-3fa928fbc3fb" providerId="ADAL" clId="{EA7D41A3-CC43-414E-B457-A2511C1F49E6}" dt="2020-07-10T19:59:58.509" v="215" actId="478"/>
          <ac:picMkLst>
            <pc:docMk/>
            <pc:sldMk cId="3035055833" sldId="319"/>
            <ac:picMk id="6" creationId="{D9ECCB0E-FA5B-4197-AB34-42C097B96E6F}"/>
          </ac:picMkLst>
        </pc:picChg>
        <pc:picChg chg="add del mod">
          <ac:chgData name="Jeff Etter" userId="b234d396-f220-49a8-a772-3fa928fbc3fb" providerId="ADAL" clId="{EA7D41A3-CC43-414E-B457-A2511C1F49E6}" dt="2020-07-10T20:01:36.497" v="219" actId="478"/>
          <ac:picMkLst>
            <pc:docMk/>
            <pc:sldMk cId="3035055833" sldId="319"/>
            <ac:picMk id="8" creationId="{1197137D-B5E2-4A8D-B7C5-F0042F35575D}"/>
          </ac:picMkLst>
        </pc:picChg>
        <pc:picChg chg="add del mod">
          <ac:chgData name="Jeff Etter" userId="b234d396-f220-49a8-a772-3fa928fbc3fb" providerId="ADAL" clId="{EA7D41A3-CC43-414E-B457-A2511C1F49E6}" dt="2020-07-10T20:03:06.220" v="223" actId="478"/>
          <ac:picMkLst>
            <pc:docMk/>
            <pc:sldMk cId="3035055833" sldId="319"/>
            <ac:picMk id="10" creationId="{A7846ED7-15B0-47AC-AF30-E14B591CD6BA}"/>
          </ac:picMkLst>
        </pc:picChg>
        <pc:picChg chg="add mod">
          <ac:chgData name="Jeff Etter" userId="b234d396-f220-49a8-a772-3fa928fbc3fb" providerId="ADAL" clId="{EA7D41A3-CC43-414E-B457-A2511C1F49E6}" dt="2020-07-10T20:03:17.234" v="227" actId="14100"/>
          <ac:picMkLst>
            <pc:docMk/>
            <pc:sldMk cId="3035055833" sldId="319"/>
            <ac:picMk id="12" creationId="{44FE5697-941F-4C05-9C15-EA87C8EA88FC}"/>
          </ac:picMkLst>
        </pc:picChg>
      </pc:sldChg>
      <pc:sldChg chg="addSp modSp mod modTransition">
        <pc:chgData name="Jeff Etter" userId="b234d396-f220-49a8-a772-3fa928fbc3fb" providerId="ADAL" clId="{EA7D41A3-CC43-414E-B457-A2511C1F49E6}" dt="2020-07-10T21:17:29.314" v="325"/>
        <pc:sldMkLst>
          <pc:docMk/>
          <pc:sldMk cId="1691265564" sldId="320"/>
        </pc:sldMkLst>
        <pc:spChg chg="mod">
          <ac:chgData name="Jeff Etter" userId="b234d396-f220-49a8-a772-3fa928fbc3fb" providerId="ADAL" clId="{EA7D41A3-CC43-414E-B457-A2511C1F49E6}" dt="2020-07-10T20:04:23.072" v="241" actId="20577"/>
          <ac:spMkLst>
            <pc:docMk/>
            <pc:sldMk cId="1691265564" sldId="320"/>
            <ac:spMk id="2" creationId="{13D5C909-8F93-4728-8617-BD8A3BE6A15A}"/>
          </ac:spMkLst>
        </pc:spChg>
        <pc:spChg chg="mod">
          <ac:chgData name="Jeff Etter" userId="b234d396-f220-49a8-a772-3fa928fbc3fb" providerId="ADAL" clId="{EA7D41A3-CC43-414E-B457-A2511C1F49E6}" dt="2020-07-09T19:18:44.686" v="186" actId="20577"/>
          <ac:spMkLst>
            <pc:docMk/>
            <pc:sldMk cId="1691265564" sldId="320"/>
            <ac:spMk id="3" creationId="{C28F8BB1-D7D8-4634-A0DB-467008C79664}"/>
          </ac:spMkLst>
        </pc:spChg>
        <pc:picChg chg="add mod ord">
          <ac:chgData name="Jeff Etter" userId="b234d396-f220-49a8-a772-3fa928fbc3fb" providerId="ADAL" clId="{EA7D41A3-CC43-414E-B457-A2511C1F49E6}" dt="2020-07-10T20:04:07.128" v="234" actId="167"/>
          <ac:picMkLst>
            <pc:docMk/>
            <pc:sldMk cId="1691265564" sldId="320"/>
            <ac:picMk id="5" creationId="{6E2D350E-3983-42A8-B586-E9B493440AAC}"/>
          </ac:picMkLst>
        </pc:picChg>
      </pc:sldChg>
      <pc:sldChg chg="addSp modSp mod modTransition">
        <pc:chgData name="Jeff Etter" userId="b234d396-f220-49a8-a772-3fa928fbc3fb" providerId="ADAL" clId="{EA7D41A3-CC43-414E-B457-A2511C1F49E6}" dt="2020-07-10T21:17:29.314" v="325"/>
        <pc:sldMkLst>
          <pc:docMk/>
          <pc:sldMk cId="2495926110" sldId="321"/>
        </pc:sldMkLst>
        <pc:spChg chg="mod">
          <ac:chgData name="Jeff Etter" userId="b234d396-f220-49a8-a772-3fa928fbc3fb" providerId="ADAL" clId="{EA7D41A3-CC43-414E-B457-A2511C1F49E6}" dt="2020-07-10T20:05:12.625" v="253" actId="20577"/>
          <ac:spMkLst>
            <pc:docMk/>
            <pc:sldMk cId="2495926110" sldId="321"/>
            <ac:spMk id="2" creationId="{13D5C909-8F93-4728-8617-BD8A3BE6A15A}"/>
          </ac:spMkLst>
        </pc:spChg>
        <pc:picChg chg="add mod">
          <ac:chgData name="Jeff Etter" userId="b234d396-f220-49a8-a772-3fa928fbc3fb" providerId="ADAL" clId="{EA7D41A3-CC43-414E-B457-A2511C1F49E6}" dt="2020-07-10T20:05:03.612" v="245" actId="14100"/>
          <ac:picMkLst>
            <pc:docMk/>
            <pc:sldMk cId="2495926110" sldId="321"/>
            <ac:picMk id="5" creationId="{2C9035A7-AE4D-49A1-8735-72A1D99BFAB7}"/>
          </ac:picMkLst>
        </pc:picChg>
      </pc:sldChg>
      <pc:sldChg chg="addSp modSp mod modTransition">
        <pc:chgData name="Jeff Etter" userId="b234d396-f220-49a8-a772-3fa928fbc3fb" providerId="ADAL" clId="{EA7D41A3-CC43-414E-B457-A2511C1F49E6}" dt="2020-07-10T21:17:29.314" v="325"/>
        <pc:sldMkLst>
          <pc:docMk/>
          <pc:sldMk cId="3083889901" sldId="322"/>
        </pc:sldMkLst>
        <pc:picChg chg="add mod">
          <ac:chgData name="Jeff Etter" userId="b234d396-f220-49a8-a772-3fa928fbc3fb" providerId="ADAL" clId="{EA7D41A3-CC43-414E-B457-A2511C1F49E6}" dt="2020-07-10T20:06:02.478" v="258" actId="1076"/>
          <ac:picMkLst>
            <pc:docMk/>
            <pc:sldMk cId="3083889901" sldId="322"/>
            <ac:picMk id="5" creationId="{F773CAA8-B156-4A29-94B8-CD9FD28E2336}"/>
          </ac:picMkLst>
        </pc:picChg>
      </pc:sldChg>
      <pc:sldChg chg="addSp delSp modSp mod modTransition delAnim modAnim">
        <pc:chgData name="Jeff Etter" userId="b234d396-f220-49a8-a772-3fa928fbc3fb" providerId="ADAL" clId="{EA7D41A3-CC43-414E-B457-A2511C1F49E6}" dt="2020-07-10T21:30:35.266" v="343"/>
        <pc:sldMkLst>
          <pc:docMk/>
          <pc:sldMk cId="2447247485" sldId="323"/>
        </pc:sldMkLst>
        <pc:spChg chg="mod">
          <ac:chgData name="Jeff Etter" userId="b234d396-f220-49a8-a772-3fa928fbc3fb" providerId="ADAL" clId="{EA7D41A3-CC43-414E-B457-A2511C1F49E6}" dt="2020-07-10T20:37:00.913" v="319" actId="20577"/>
          <ac:spMkLst>
            <pc:docMk/>
            <pc:sldMk cId="2447247485" sldId="323"/>
            <ac:spMk id="3" creationId="{432549C9-13E5-40B1-A411-F2916EBBF2AD}"/>
          </ac:spMkLst>
        </pc:spChg>
        <pc:graphicFrameChg chg="add del mod">
          <ac:chgData name="Jeff Etter" userId="b234d396-f220-49a8-a772-3fa928fbc3fb" providerId="ADAL" clId="{EA7D41A3-CC43-414E-B457-A2511C1F49E6}" dt="2020-07-10T21:29:52.178" v="338" actId="478"/>
          <ac:graphicFrameMkLst>
            <pc:docMk/>
            <pc:sldMk cId="2447247485" sldId="323"/>
            <ac:graphicFrameMk id="12" creationId="{5FA8CECF-C200-4120-9487-F9A884AB7189}"/>
          </ac:graphicFrameMkLst>
        </pc:graphicFrameChg>
        <pc:picChg chg="add del mod">
          <ac:chgData name="Jeff Etter" userId="b234d396-f220-49a8-a772-3fa928fbc3fb" providerId="ADAL" clId="{EA7D41A3-CC43-414E-B457-A2511C1F49E6}" dt="2020-07-10T20:08:12.672" v="265" actId="478"/>
          <ac:picMkLst>
            <pc:docMk/>
            <pc:sldMk cId="2447247485" sldId="323"/>
            <ac:picMk id="5" creationId="{95E471AB-2A23-4EBB-9E16-06E31ECF31E5}"/>
          </ac:picMkLst>
        </pc:picChg>
        <pc:picChg chg="add del mod">
          <ac:chgData name="Jeff Etter" userId="b234d396-f220-49a8-a772-3fa928fbc3fb" providerId="ADAL" clId="{EA7D41A3-CC43-414E-B457-A2511C1F49E6}" dt="2020-07-10T20:09:24.139" v="266" actId="478"/>
          <ac:picMkLst>
            <pc:docMk/>
            <pc:sldMk cId="2447247485" sldId="323"/>
            <ac:picMk id="7" creationId="{5B1814AF-BC14-451F-9A43-170F29D0695C}"/>
          </ac:picMkLst>
        </pc:picChg>
        <pc:picChg chg="add del mod">
          <ac:chgData name="Jeff Etter" userId="b234d396-f220-49a8-a772-3fa928fbc3fb" providerId="ADAL" clId="{EA7D41A3-CC43-414E-B457-A2511C1F49E6}" dt="2020-07-10T20:10:28.413" v="274" actId="478"/>
          <ac:picMkLst>
            <pc:docMk/>
            <pc:sldMk cId="2447247485" sldId="323"/>
            <ac:picMk id="9" creationId="{5B272502-79E3-41E2-B663-EDB24A012E1F}"/>
          </ac:picMkLst>
        </pc:picChg>
        <pc:picChg chg="add del mod">
          <ac:chgData name="Jeff Etter" userId="b234d396-f220-49a8-a772-3fa928fbc3fb" providerId="ADAL" clId="{EA7D41A3-CC43-414E-B457-A2511C1F49E6}" dt="2020-07-10T21:30:16.604" v="341" actId="478"/>
          <ac:picMkLst>
            <pc:docMk/>
            <pc:sldMk cId="2447247485" sldId="323"/>
            <ac:picMk id="11" creationId="{EA0F52C2-FC7E-4966-BA94-05AF1CBD770B}"/>
          </ac:picMkLst>
        </pc:picChg>
        <pc:picChg chg="add mod">
          <ac:chgData name="Jeff Etter" userId="b234d396-f220-49a8-a772-3fa928fbc3fb" providerId="ADAL" clId="{EA7D41A3-CC43-414E-B457-A2511C1F49E6}" dt="2020-07-10T21:30:22.344" v="342" actId="1076"/>
          <ac:picMkLst>
            <pc:docMk/>
            <pc:sldMk cId="2447247485" sldId="323"/>
            <ac:picMk id="14" creationId="{B2B02B8A-9E5B-4EB6-94DA-FDD83A9E8C59}"/>
          </ac:picMkLst>
        </pc:picChg>
      </pc:sldChg>
    </pc:docChg>
  </pc:docChgLst>
  <pc:docChgLst>
    <pc:chgData name="Jeff Etter" userId="b234d396-f220-49a8-a772-3fa928fbc3fb" providerId="ADAL" clId="{6CBADD74-23EE-4B41-A70F-395FBA7F67AD}"/>
    <pc:docChg chg="undo custSel modSld">
      <pc:chgData name="Jeff Etter" userId="b234d396-f220-49a8-a772-3fa928fbc3fb" providerId="ADAL" clId="{6CBADD74-23EE-4B41-A70F-395FBA7F67AD}" dt="2021-07-07T14:20:54.312" v="9" actId="20577"/>
      <pc:docMkLst>
        <pc:docMk/>
      </pc:docMkLst>
      <pc:sldChg chg="modSp mod">
        <pc:chgData name="Jeff Etter" userId="b234d396-f220-49a8-a772-3fa928fbc3fb" providerId="ADAL" clId="{6CBADD74-23EE-4B41-A70F-395FBA7F67AD}" dt="2021-07-07T14:20:54.312" v="9" actId="20577"/>
        <pc:sldMkLst>
          <pc:docMk/>
          <pc:sldMk cId="1395824826" sldId="316"/>
        </pc:sldMkLst>
        <pc:spChg chg="mod">
          <ac:chgData name="Jeff Etter" userId="b234d396-f220-49a8-a772-3fa928fbc3fb" providerId="ADAL" clId="{6CBADD74-23EE-4B41-A70F-395FBA7F67AD}" dt="2021-07-07T14:20:54.312" v="9" actId="20577"/>
          <ac:spMkLst>
            <pc:docMk/>
            <pc:sldMk cId="1395824826" sldId="316"/>
            <ac:spMk id="3" creationId="{00000000-0000-0000-0000-000000000000}"/>
          </ac:spMkLst>
        </pc:spChg>
      </pc:sldChg>
    </pc:docChg>
  </pc:docChgLst>
  <pc:docChgLst>
    <pc:chgData name="Jeff Etter" userId="b234d396-f220-49a8-a772-3fa928fbc3fb" providerId="ADAL" clId="{FEC5EB8F-5C0F-409D-AEB4-913FD0793EEB}"/>
    <pc:docChg chg="undo custSel addSld delSld modSld sldOrd">
      <pc:chgData name="Jeff Etter" userId="b234d396-f220-49a8-a772-3fa928fbc3fb" providerId="ADAL" clId="{FEC5EB8F-5C0F-409D-AEB4-913FD0793EEB}" dt="2021-06-16T16:49:03.438" v="1468" actId="20577"/>
      <pc:docMkLst>
        <pc:docMk/>
      </pc:docMkLst>
      <pc:sldChg chg="modSp mod">
        <pc:chgData name="Jeff Etter" userId="b234d396-f220-49a8-a772-3fa928fbc3fb" providerId="ADAL" clId="{FEC5EB8F-5C0F-409D-AEB4-913FD0793EEB}" dt="2021-06-16T16:08:50.284" v="202" actId="20577"/>
        <pc:sldMkLst>
          <pc:docMk/>
          <pc:sldMk cId="2394920131" sldId="256"/>
        </pc:sldMkLst>
        <pc:spChg chg="mod">
          <ac:chgData name="Jeff Etter" userId="b234d396-f220-49a8-a772-3fa928fbc3fb" providerId="ADAL" clId="{FEC5EB8F-5C0F-409D-AEB4-913FD0793EEB}" dt="2021-06-16T16:08:50.284" v="202" actId="20577"/>
          <ac:spMkLst>
            <pc:docMk/>
            <pc:sldMk cId="2394920131" sldId="256"/>
            <ac:spMk id="2" creationId="{00000000-0000-0000-0000-000000000000}"/>
          </ac:spMkLst>
        </pc:spChg>
      </pc:sldChg>
      <pc:sldChg chg="modSp mod">
        <pc:chgData name="Jeff Etter" userId="b234d396-f220-49a8-a772-3fa928fbc3fb" providerId="ADAL" clId="{FEC5EB8F-5C0F-409D-AEB4-913FD0793EEB}" dt="2021-06-16T16:05:05.044" v="79" actId="20577"/>
        <pc:sldMkLst>
          <pc:docMk/>
          <pc:sldMk cId="2751240802" sldId="271"/>
        </pc:sldMkLst>
        <pc:spChg chg="mod">
          <ac:chgData name="Jeff Etter" userId="b234d396-f220-49a8-a772-3fa928fbc3fb" providerId="ADAL" clId="{FEC5EB8F-5C0F-409D-AEB4-913FD0793EEB}" dt="2021-06-16T16:05:05.044" v="79" actId="20577"/>
          <ac:spMkLst>
            <pc:docMk/>
            <pc:sldMk cId="2751240802" sldId="271"/>
            <ac:spMk id="3" creationId="{00000000-0000-0000-0000-000000000000}"/>
          </ac:spMkLst>
        </pc:spChg>
      </pc:sldChg>
      <pc:sldChg chg="ord">
        <pc:chgData name="Jeff Etter" userId="b234d396-f220-49a8-a772-3fa928fbc3fb" providerId="ADAL" clId="{FEC5EB8F-5C0F-409D-AEB4-913FD0793EEB}" dt="2021-06-16T16:08:05.352" v="176"/>
        <pc:sldMkLst>
          <pc:docMk/>
          <pc:sldMk cId="51154846" sldId="309"/>
        </pc:sldMkLst>
      </pc:sldChg>
      <pc:sldChg chg="modSp mod">
        <pc:chgData name="Jeff Etter" userId="b234d396-f220-49a8-a772-3fa928fbc3fb" providerId="ADAL" clId="{FEC5EB8F-5C0F-409D-AEB4-913FD0793EEB}" dt="2021-06-16T16:07:19.609" v="158" actId="20577"/>
        <pc:sldMkLst>
          <pc:docMk/>
          <pc:sldMk cId="1395824826" sldId="316"/>
        </pc:sldMkLst>
        <pc:spChg chg="mod">
          <ac:chgData name="Jeff Etter" userId="b234d396-f220-49a8-a772-3fa928fbc3fb" providerId="ADAL" clId="{FEC5EB8F-5C0F-409D-AEB4-913FD0793EEB}" dt="2021-06-16T16:07:19.609" v="158" actId="20577"/>
          <ac:spMkLst>
            <pc:docMk/>
            <pc:sldMk cId="1395824826" sldId="316"/>
            <ac:spMk id="3" creationId="{00000000-0000-0000-0000-000000000000}"/>
          </ac:spMkLst>
        </pc:spChg>
      </pc:sldChg>
      <pc:sldChg chg="addSp delSp modSp mod modNotesTx">
        <pc:chgData name="Jeff Etter" userId="b234d396-f220-49a8-a772-3fa928fbc3fb" providerId="ADAL" clId="{FEC5EB8F-5C0F-409D-AEB4-913FD0793EEB}" dt="2021-06-16T16:35:01.607" v="1372" actId="20577"/>
        <pc:sldMkLst>
          <pc:docMk/>
          <pc:sldMk cId="130862347" sldId="317"/>
        </pc:sldMkLst>
        <pc:spChg chg="mod">
          <ac:chgData name="Jeff Etter" userId="b234d396-f220-49a8-a772-3fa928fbc3fb" providerId="ADAL" clId="{FEC5EB8F-5C0F-409D-AEB4-913FD0793EEB}" dt="2021-06-16T16:05:32.212" v="105" actId="20577"/>
          <ac:spMkLst>
            <pc:docMk/>
            <pc:sldMk cId="130862347" sldId="317"/>
            <ac:spMk id="2" creationId="{13D5C909-8F93-4728-8617-BD8A3BE6A15A}"/>
          </ac:spMkLst>
        </pc:spChg>
        <pc:spChg chg="mod">
          <ac:chgData name="Jeff Etter" userId="b234d396-f220-49a8-a772-3fa928fbc3fb" providerId="ADAL" clId="{FEC5EB8F-5C0F-409D-AEB4-913FD0793EEB}" dt="2021-06-16T16:24:41.503" v="937" actId="20577"/>
          <ac:spMkLst>
            <pc:docMk/>
            <pc:sldMk cId="130862347" sldId="317"/>
            <ac:spMk id="3" creationId="{C28F8BB1-D7D8-4634-A0DB-467008C79664}"/>
          </ac:spMkLst>
        </pc:spChg>
        <pc:spChg chg="add del">
          <ac:chgData name="Jeff Etter" userId="b234d396-f220-49a8-a772-3fa928fbc3fb" providerId="ADAL" clId="{FEC5EB8F-5C0F-409D-AEB4-913FD0793EEB}" dt="2021-06-16T16:21:06.693" v="642" actId="22"/>
          <ac:spMkLst>
            <pc:docMk/>
            <pc:sldMk cId="130862347" sldId="317"/>
            <ac:spMk id="8" creationId="{D5DC580F-6F14-43C8-9CD5-B68705052750}"/>
          </ac:spMkLst>
        </pc:spChg>
        <pc:spChg chg="add del mod">
          <ac:chgData name="Jeff Etter" userId="b234d396-f220-49a8-a772-3fa928fbc3fb" providerId="ADAL" clId="{FEC5EB8F-5C0F-409D-AEB4-913FD0793EEB}" dt="2021-06-16T16:22:25.941" v="651" actId="21"/>
          <ac:spMkLst>
            <pc:docMk/>
            <pc:sldMk cId="130862347" sldId="317"/>
            <ac:spMk id="10" creationId="{21F1212D-8834-4BAE-92D1-E2CDDC422CDC}"/>
          </ac:spMkLst>
        </pc:spChg>
        <pc:picChg chg="del">
          <ac:chgData name="Jeff Etter" userId="b234d396-f220-49a8-a772-3fa928fbc3fb" providerId="ADAL" clId="{FEC5EB8F-5C0F-409D-AEB4-913FD0793EEB}" dt="2021-06-16T16:05:39.981" v="107" actId="478"/>
          <ac:picMkLst>
            <pc:docMk/>
            <pc:sldMk cId="130862347" sldId="317"/>
            <ac:picMk id="5" creationId="{F1A5EA43-B63E-4147-9CF4-B70B981FB252}"/>
          </ac:picMkLst>
        </pc:picChg>
        <pc:picChg chg="del">
          <ac:chgData name="Jeff Etter" userId="b234d396-f220-49a8-a772-3fa928fbc3fb" providerId="ADAL" clId="{FEC5EB8F-5C0F-409D-AEB4-913FD0793EEB}" dt="2021-06-16T16:05:40.837" v="108" actId="478"/>
          <ac:picMkLst>
            <pc:docMk/>
            <pc:sldMk cId="130862347" sldId="317"/>
            <ac:picMk id="7" creationId="{7A92B830-A6CC-418A-90C8-54A3983791E9}"/>
          </ac:picMkLst>
        </pc:picChg>
        <pc:picChg chg="add del mod">
          <ac:chgData name="Jeff Etter" userId="b234d396-f220-49a8-a772-3fa928fbc3fb" providerId="ADAL" clId="{FEC5EB8F-5C0F-409D-AEB4-913FD0793EEB}" dt="2021-06-16T16:22:25.941" v="651" actId="21"/>
          <ac:picMkLst>
            <pc:docMk/>
            <pc:sldMk cId="130862347" sldId="317"/>
            <ac:picMk id="1026" creationId="{DCB485BD-397D-4928-8F47-62596DEC33BE}"/>
          </ac:picMkLst>
        </pc:picChg>
      </pc:sldChg>
      <pc:sldChg chg="addSp delSp modSp mod modNotesTx">
        <pc:chgData name="Jeff Etter" userId="b234d396-f220-49a8-a772-3fa928fbc3fb" providerId="ADAL" clId="{FEC5EB8F-5C0F-409D-AEB4-913FD0793EEB}" dt="2021-06-16T16:36:16.977" v="1373"/>
        <pc:sldMkLst>
          <pc:docMk/>
          <pc:sldMk cId="414524334" sldId="318"/>
        </pc:sldMkLst>
        <pc:spChg chg="mod">
          <ac:chgData name="Jeff Etter" userId="b234d396-f220-49a8-a772-3fa928fbc3fb" providerId="ADAL" clId="{FEC5EB8F-5C0F-409D-AEB4-913FD0793EEB}" dt="2021-06-16T16:05:53.118" v="116" actId="20577"/>
          <ac:spMkLst>
            <pc:docMk/>
            <pc:sldMk cId="414524334" sldId="318"/>
            <ac:spMk id="2" creationId="{13D5C909-8F93-4728-8617-BD8A3BE6A15A}"/>
          </ac:spMkLst>
        </pc:spChg>
        <pc:spChg chg="mod">
          <ac:chgData name="Jeff Etter" userId="b234d396-f220-49a8-a772-3fa928fbc3fb" providerId="ADAL" clId="{FEC5EB8F-5C0F-409D-AEB4-913FD0793EEB}" dt="2021-06-16T16:12:37.996" v="347" actId="20577"/>
          <ac:spMkLst>
            <pc:docMk/>
            <pc:sldMk cId="414524334" sldId="318"/>
            <ac:spMk id="3" creationId="{C28F8BB1-D7D8-4634-A0DB-467008C79664}"/>
          </ac:spMkLst>
        </pc:spChg>
        <pc:picChg chg="add">
          <ac:chgData name="Jeff Etter" userId="b234d396-f220-49a8-a772-3fa928fbc3fb" providerId="ADAL" clId="{FEC5EB8F-5C0F-409D-AEB4-913FD0793EEB}" dt="2021-06-16T16:22:29.876" v="652"/>
          <ac:picMkLst>
            <pc:docMk/>
            <pc:sldMk cId="414524334" sldId="318"/>
            <ac:picMk id="4" creationId="{B22CE74D-037B-427B-A9F3-7A40A78E66C7}"/>
          </ac:picMkLst>
        </pc:picChg>
        <pc:picChg chg="del">
          <ac:chgData name="Jeff Etter" userId="b234d396-f220-49a8-a772-3fa928fbc3fb" providerId="ADAL" clId="{FEC5EB8F-5C0F-409D-AEB4-913FD0793EEB}" dt="2021-06-16T16:05:56.183" v="117" actId="478"/>
          <ac:picMkLst>
            <pc:docMk/>
            <pc:sldMk cId="414524334" sldId="318"/>
            <ac:picMk id="1032" creationId="{40F5C4D5-AB50-43EC-B3F9-33585F797E61}"/>
          </ac:picMkLst>
        </pc:picChg>
      </pc:sldChg>
      <pc:sldChg chg="delSp modSp mod modNotesTx">
        <pc:chgData name="Jeff Etter" userId="b234d396-f220-49a8-a772-3fa928fbc3fb" providerId="ADAL" clId="{FEC5EB8F-5C0F-409D-AEB4-913FD0793EEB}" dt="2021-06-16T16:46:49.441" v="1442" actId="20577"/>
        <pc:sldMkLst>
          <pc:docMk/>
          <pc:sldMk cId="3035055833" sldId="319"/>
        </pc:sldMkLst>
        <pc:spChg chg="mod">
          <ac:chgData name="Jeff Etter" userId="b234d396-f220-49a8-a772-3fa928fbc3fb" providerId="ADAL" clId="{FEC5EB8F-5C0F-409D-AEB4-913FD0793EEB}" dt="2021-06-16T16:07:58.690" v="174" actId="20577"/>
          <ac:spMkLst>
            <pc:docMk/>
            <pc:sldMk cId="3035055833" sldId="319"/>
            <ac:spMk id="2" creationId="{13D5C909-8F93-4728-8617-BD8A3BE6A15A}"/>
          </ac:spMkLst>
        </pc:spChg>
        <pc:spChg chg="mod">
          <ac:chgData name="Jeff Etter" userId="b234d396-f220-49a8-a772-3fa928fbc3fb" providerId="ADAL" clId="{FEC5EB8F-5C0F-409D-AEB4-913FD0793EEB}" dt="2021-06-16T16:20:14.318" v="640" actId="20577"/>
          <ac:spMkLst>
            <pc:docMk/>
            <pc:sldMk cId="3035055833" sldId="319"/>
            <ac:spMk id="3" creationId="{C28F8BB1-D7D8-4634-A0DB-467008C79664}"/>
          </ac:spMkLst>
        </pc:spChg>
        <pc:picChg chg="del">
          <ac:chgData name="Jeff Etter" userId="b234d396-f220-49a8-a772-3fa928fbc3fb" providerId="ADAL" clId="{FEC5EB8F-5C0F-409D-AEB4-913FD0793EEB}" dt="2021-06-16T16:06:14.526" v="133" actId="478"/>
          <ac:picMkLst>
            <pc:docMk/>
            <pc:sldMk cId="3035055833" sldId="319"/>
            <ac:picMk id="12" creationId="{44FE5697-941F-4C05-9C15-EA87C8EA88FC}"/>
          </ac:picMkLst>
        </pc:picChg>
      </pc:sldChg>
      <pc:sldChg chg="delSp modSp mod">
        <pc:chgData name="Jeff Etter" userId="b234d396-f220-49a8-a772-3fa928fbc3fb" providerId="ADAL" clId="{FEC5EB8F-5C0F-409D-AEB4-913FD0793EEB}" dt="2021-06-16T16:33:54.228" v="1367" actId="20577"/>
        <pc:sldMkLst>
          <pc:docMk/>
          <pc:sldMk cId="1691265564" sldId="320"/>
        </pc:sldMkLst>
        <pc:spChg chg="mod">
          <ac:chgData name="Jeff Etter" userId="b234d396-f220-49a8-a772-3fa928fbc3fb" providerId="ADAL" clId="{FEC5EB8F-5C0F-409D-AEB4-913FD0793EEB}" dt="2021-06-16T16:06:24.758" v="148" actId="20577"/>
          <ac:spMkLst>
            <pc:docMk/>
            <pc:sldMk cId="1691265564" sldId="320"/>
            <ac:spMk id="2" creationId="{13D5C909-8F93-4728-8617-BD8A3BE6A15A}"/>
          </ac:spMkLst>
        </pc:spChg>
        <pc:spChg chg="mod">
          <ac:chgData name="Jeff Etter" userId="b234d396-f220-49a8-a772-3fa928fbc3fb" providerId="ADAL" clId="{FEC5EB8F-5C0F-409D-AEB4-913FD0793EEB}" dt="2021-06-16T16:33:54.228" v="1367" actId="20577"/>
          <ac:spMkLst>
            <pc:docMk/>
            <pc:sldMk cId="1691265564" sldId="320"/>
            <ac:spMk id="3" creationId="{C28F8BB1-D7D8-4634-A0DB-467008C79664}"/>
          </ac:spMkLst>
        </pc:spChg>
        <pc:picChg chg="del">
          <ac:chgData name="Jeff Etter" userId="b234d396-f220-49a8-a772-3fa928fbc3fb" providerId="ADAL" clId="{FEC5EB8F-5C0F-409D-AEB4-913FD0793EEB}" dt="2021-06-16T16:06:33.822" v="150" actId="478"/>
          <ac:picMkLst>
            <pc:docMk/>
            <pc:sldMk cId="1691265564" sldId="320"/>
            <ac:picMk id="5" creationId="{6E2D350E-3983-42A8-B586-E9B493440AAC}"/>
          </ac:picMkLst>
        </pc:picChg>
      </pc:sldChg>
      <pc:sldChg chg="modSp add mod modNotesTx">
        <pc:chgData name="Jeff Etter" userId="b234d396-f220-49a8-a772-3fa928fbc3fb" providerId="ADAL" clId="{FEC5EB8F-5C0F-409D-AEB4-913FD0793EEB}" dt="2021-06-16T16:49:03.438" v="1468" actId="20577"/>
        <pc:sldMkLst>
          <pc:docMk/>
          <pc:sldMk cId="535753319" sldId="321"/>
        </pc:sldMkLst>
        <pc:spChg chg="mod">
          <ac:chgData name="Jeff Etter" userId="b234d396-f220-49a8-a772-3fa928fbc3fb" providerId="ADAL" clId="{FEC5EB8F-5C0F-409D-AEB4-913FD0793EEB}" dt="2021-06-16T16:29:32.202" v="1161" actId="20577"/>
          <ac:spMkLst>
            <pc:docMk/>
            <pc:sldMk cId="535753319" sldId="321"/>
            <ac:spMk id="3" creationId="{C28F8BB1-D7D8-4634-A0DB-467008C79664}"/>
          </ac:spMkLst>
        </pc:spChg>
      </pc:sldChg>
      <pc:sldChg chg="del">
        <pc:chgData name="Jeff Etter" userId="b234d396-f220-49a8-a772-3fa928fbc3fb" providerId="ADAL" clId="{FEC5EB8F-5C0F-409D-AEB4-913FD0793EEB}" dt="2021-06-16T16:06:39.578" v="151" actId="47"/>
        <pc:sldMkLst>
          <pc:docMk/>
          <pc:sldMk cId="2495926110" sldId="321"/>
        </pc:sldMkLst>
      </pc:sldChg>
      <pc:sldChg chg="del">
        <pc:chgData name="Jeff Etter" userId="b234d396-f220-49a8-a772-3fa928fbc3fb" providerId="ADAL" clId="{FEC5EB8F-5C0F-409D-AEB4-913FD0793EEB}" dt="2021-06-16T16:06:41.815" v="152" actId="47"/>
        <pc:sldMkLst>
          <pc:docMk/>
          <pc:sldMk cId="3083889901" sldId="322"/>
        </pc:sldMkLst>
      </pc:sldChg>
      <pc:sldChg chg="add ord">
        <pc:chgData name="Jeff Etter" userId="b234d396-f220-49a8-a772-3fa928fbc3fb" providerId="ADAL" clId="{FEC5EB8F-5C0F-409D-AEB4-913FD0793EEB}" dt="2021-06-16T16:29:56.519" v="1164"/>
        <pc:sldMkLst>
          <pc:docMk/>
          <pc:sldMk cId="3759128958" sldId="322"/>
        </pc:sldMkLst>
      </pc:sldChg>
      <pc:sldChg chg="del">
        <pc:chgData name="Jeff Etter" userId="b234d396-f220-49a8-a772-3fa928fbc3fb" providerId="ADAL" clId="{FEC5EB8F-5C0F-409D-AEB4-913FD0793EEB}" dt="2021-06-16T16:06:43.460" v="153" actId="47"/>
        <pc:sldMkLst>
          <pc:docMk/>
          <pc:sldMk cId="2447247485" sldId="323"/>
        </pc:sldMkLst>
      </pc:sldChg>
    </pc:docChg>
  </pc:docChgLst>
  <pc:docChgLst>
    <pc:chgData name="Jeff Etter" userId="b234d396-f220-49a8-a772-3fa928fbc3fb" providerId="ADAL" clId="{B1C46D94-01D5-4281-9F9C-00B2634A5939}"/>
    <pc:docChg chg="delSld modSld">
      <pc:chgData name="Jeff Etter" userId="b234d396-f220-49a8-a772-3fa928fbc3fb" providerId="ADAL" clId="{B1C46D94-01D5-4281-9F9C-00B2634A5939}" dt="2019-04-30T18:52:54.058" v="48" actId="20577"/>
      <pc:docMkLst>
        <pc:docMk/>
      </pc:docMkLst>
      <pc:sldChg chg="modSp">
        <pc:chgData name="Jeff Etter" userId="b234d396-f220-49a8-a772-3fa928fbc3fb" providerId="ADAL" clId="{B1C46D94-01D5-4281-9F9C-00B2634A5939}" dt="2019-04-30T18:52:54.058" v="48" actId="20577"/>
        <pc:sldMkLst>
          <pc:docMk/>
          <pc:sldMk cId="2394920131" sldId="256"/>
        </pc:sldMkLst>
        <pc:spChg chg="mod">
          <ac:chgData name="Jeff Etter" userId="b234d396-f220-49a8-a772-3fa928fbc3fb" providerId="ADAL" clId="{B1C46D94-01D5-4281-9F9C-00B2634A5939}" dt="2019-04-30T18:52:54.058" v="48" actId="20577"/>
          <ac:spMkLst>
            <pc:docMk/>
            <pc:sldMk cId="2394920131" sldId="256"/>
            <ac:spMk id="2" creationId="{00000000-0000-0000-0000-000000000000}"/>
          </ac:spMkLst>
        </pc:spChg>
      </pc:sldChg>
      <pc:sldChg chg="addSp modSp">
        <pc:chgData name="Jeff Etter" userId="b234d396-f220-49a8-a772-3fa928fbc3fb" providerId="ADAL" clId="{B1C46D94-01D5-4281-9F9C-00B2634A5939}" dt="2019-04-30T18:52:00.084" v="26" actId="14100"/>
        <pc:sldMkLst>
          <pc:docMk/>
          <pc:sldMk cId="2751240802" sldId="271"/>
        </pc:sldMkLst>
        <pc:spChg chg="mod">
          <ac:chgData name="Jeff Etter" userId="b234d396-f220-49a8-a772-3fa928fbc3fb" providerId="ADAL" clId="{B1C46D94-01D5-4281-9F9C-00B2634A5939}" dt="2019-04-30T18:51:41.584" v="23" actId="6549"/>
          <ac:spMkLst>
            <pc:docMk/>
            <pc:sldMk cId="2751240802" sldId="271"/>
            <ac:spMk id="3" creationId="{00000000-0000-0000-0000-000000000000}"/>
          </ac:spMkLst>
        </pc:spChg>
        <pc:picChg chg="add mod">
          <ac:chgData name="Jeff Etter" userId="b234d396-f220-49a8-a772-3fa928fbc3fb" providerId="ADAL" clId="{B1C46D94-01D5-4281-9F9C-00B2634A5939}" dt="2019-04-30T18:52:00.084" v="26" actId="14100"/>
          <ac:picMkLst>
            <pc:docMk/>
            <pc:sldMk cId="2751240802" sldId="271"/>
            <ac:picMk id="4" creationId="{69886A43-B4C3-4B53-905C-AA8F52BCCDE6}"/>
          </ac:picMkLst>
        </pc:picChg>
      </pc:sldChg>
      <pc:sldChg chg="del">
        <pc:chgData name="Jeff Etter" userId="b234d396-f220-49a8-a772-3fa928fbc3fb" providerId="ADAL" clId="{B1C46D94-01D5-4281-9F9C-00B2634A5939}" dt="2019-04-30T18:47:19.869" v="0" actId="2696"/>
        <pc:sldMkLst>
          <pc:docMk/>
          <pc:sldMk cId="3955548372" sldId="315"/>
        </pc:sldMkLst>
      </pc:sldChg>
      <pc:sldChg chg="modSp">
        <pc:chgData name="Jeff Etter" userId="b234d396-f220-49a8-a772-3fa928fbc3fb" providerId="ADAL" clId="{B1C46D94-01D5-4281-9F9C-00B2634A5939}" dt="2019-04-30T18:48:49.979" v="13" actId="207"/>
        <pc:sldMkLst>
          <pc:docMk/>
          <pc:sldMk cId="1395824826" sldId="316"/>
        </pc:sldMkLst>
        <pc:spChg chg="mod">
          <ac:chgData name="Jeff Etter" userId="b234d396-f220-49a8-a772-3fa928fbc3fb" providerId="ADAL" clId="{B1C46D94-01D5-4281-9F9C-00B2634A5939}" dt="2019-04-30T18:48:49.979" v="13" actId="207"/>
          <ac:spMkLst>
            <pc:docMk/>
            <pc:sldMk cId="1395824826" sldId="316"/>
            <ac:spMk id="3" creationId="{00000000-0000-0000-0000-000000000000}"/>
          </ac:spMkLst>
        </pc:spChg>
      </pc:sldChg>
      <pc:sldChg chg="del">
        <pc:chgData name="Jeff Etter" userId="b234d396-f220-49a8-a772-3fa928fbc3fb" providerId="ADAL" clId="{B1C46D94-01D5-4281-9F9C-00B2634A5939}" dt="2019-04-30T18:47:22.207" v="1" actId="2696"/>
        <pc:sldMkLst>
          <pc:docMk/>
          <pc:sldMk cId="1399015466" sldId="318"/>
        </pc:sldMkLst>
      </pc:sldChg>
      <pc:sldChg chg="del">
        <pc:chgData name="Jeff Etter" userId="b234d396-f220-49a8-a772-3fa928fbc3fb" providerId="ADAL" clId="{B1C46D94-01D5-4281-9F9C-00B2634A5939}" dt="2019-04-30T18:47:23.360" v="2" actId="2696"/>
        <pc:sldMkLst>
          <pc:docMk/>
          <pc:sldMk cId="2981019969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E8C7-5300-4361-AD7B-C58B830613F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0F83B-6A7F-4C4E-A7FE-407088F5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Temporal tables (also known as system-versioned temporal tables) is a database feature that brings built-in support for providing information about data stored in the table at any point in time rather than only the data that is correct at the current moment in time.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F83B-6A7F-4C4E-A7FE-407088F52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 temporal system-versioning on tables that store critical information for which you need to keep track of what has changed and when, and to perform data forensics at any point in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F83B-6A7F-4C4E-A7FE-407088F52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https://docs.microsoft.com/en-us/sql/relational-databases/tables/creating-a-system-versioned-temporal-table?view=sql-server-ver15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Create Default: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CREATE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TABLE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Department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 </a:t>
            </a:r>
          </a:p>
          <a:p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DeptID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NOT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7704A"/>
                </a:solidFill>
                <a:effectLst/>
                <a:latin typeface="SFMono-Regular"/>
              </a:rPr>
              <a:t>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PRIMARY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KEY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CLUSTERED , </a:t>
            </a:r>
          </a:p>
          <a:p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DeptName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VARCHAR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(50)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NOT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7704A"/>
                </a:solidFill>
                <a:effectLst/>
                <a:latin typeface="SFMono-Regular"/>
              </a:rPr>
              <a:t>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, </a:t>
            </a:r>
          </a:p>
          <a:p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ManagerID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7704A"/>
                </a:solidFill>
                <a:effectLst/>
                <a:latin typeface="SFMono-Regular"/>
              </a:rPr>
              <a:t>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, </a:t>
            </a:r>
          </a:p>
          <a:p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ParentDeptID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7704A"/>
                </a:solidFill>
                <a:effectLst/>
                <a:latin typeface="SFMono-Regular"/>
              </a:rPr>
              <a:t>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, </a:t>
            </a:r>
          </a:p>
          <a:p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SysStartTime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DATETIME2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GENERATED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ALWAYS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ROW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START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NOT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7704A"/>
                </a:solidFill>
                <a:effectLst/>
                <a:latin typeface="SFMono-Regular"/>
              </a:rPr>
              <a:t>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, </a:t>
            </a:r>
          </a:p>
          <a:p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SysEndTime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DATETIME2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GENERATED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ALWAYS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ROW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END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NOT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7704A"/>
                </a:solidFill>
                <a:effectLst/>
                <a:latin typeface="SFMono-Regular"/>
              </a:rPr>
              <a:t>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,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PERIOD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SYSTEM_TIME 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SysStartTime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SysEndTime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)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WITH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(SYSTEM_VERSIONING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(HISTORY_TABLE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dbo.DepartmentHistory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));</a:t>
            </a:r>
          </a:p>
          <a:p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Alter Default: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CREATE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SCHEMA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History;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GO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ALTER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TABLE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InsurancePolicy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SysStartTime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DATETIME2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GENERATED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ALWAYS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ROW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START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HIDDEN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CONSTRAINT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DF_SysStart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DEFAULT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SYSUTCDATETIME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() , </a:t>
            </a:r>
          </a:p>
          <a:p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SysEndTime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DATETIME2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GENERATED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ALWAYS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ROW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END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HIDDEN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CONSTRAINT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DF_SysEnd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DEFAULT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CONVERT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(DATETIME2,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'9999-12-31 23:59:59.9999999’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),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PERIOD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SYSTEM_TIME 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SysStartTime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SysEndTime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GO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ALTER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TABLE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InsurancePolicy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(SYSTEM_VERSIONING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(HISTORY_TABLE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History.InsurancePolicy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F83B-6A7F-4C4E-A7FE-407088F52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3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https://docs.microsoft.com/en-us/sql/relational-databases/tables/querying-data-in-a-system-versioned-temporal-table?view=sql-server-ver15 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/*State of entire table AS OF specific date in the past*/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DeptID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],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DeptName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],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SysStartTime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],[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SysEndTime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dbo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].[Department]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SYSTEM_TIME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OF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'2015-09-01 T10:00:00.7230011’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;</a:t>
            </a:r>
          </a:p>
          <a:p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/* Query using BETWEEN...AND sub-clause*/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DeptID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 ,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DeptName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 ,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SysStartTime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 ,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SysEndTime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 ,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IIF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YEAR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SysEndTime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 = 9999, 1, 0)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IsActual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dbo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].[Department]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SYSTEM_TIME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BETWEEN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'2015-01-01'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AND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'2015-12-31’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WHERE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DeptId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1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SysStartTime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DESC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</a:t>
            </a:r>
          </a:p>
          <a:p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/* Query using ALL sub-clause */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DeptID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 ,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DeptName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 ,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SysStartTime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 ,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SysEndTime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 ,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IIF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YEAR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SysEndTime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 = 9999, 1, 0)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IsActual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dbo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].[Department]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SYSTEM_TIME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DeptID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], [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SysStartTime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Desc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F83B-6A7F-4C4E-A7FE-407088F52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3999" cy="3581400"/>
          </a:xfrm>
          <a:prstGeom prst="rect">
            <a:avLst/>
          </a:prstGeom>
          <a:gradFill flip="none" rotWithShape="1">
            <a:gsLst>
              <a:gs pos="0">
                <a:srgbClr val="00AEEF"/>
              </a:gs>
              <a:gs pos="50000">
                <a:srgbClr val="0094CC"/>
              </a:gs>
              <a:gs pos="100000">
                <a:srgbClr val="00689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819399"/>
          </a:xfrm>
        </p:spPr>
        <p:txBody>
          <a:bodyPr anchor="b"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381000" y="5867400"/>
            <a:ext cx="7391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/>
              <a:t>CODE Training</a:t>
            </a:r>
          </a:p>
          <a:p>
            <a:pPr algn="l"/>
            <a:r>
              <a:rPr lang="en-US" dirty="0"/>
              <a:t>An</a:t>
            </a:r>
            <a:r>
              <a:rPr lang="en-US" baseline="0" dirty="0"/>
              <a:t> EPS Company</a:t>
            </a:r>
          </a:p>
          <a:p>
            <a:pPr algn="l"/>
            <a:r>
              <a:rPr lang="en-US" baseline="0" dirty="0"/>
              <a:t>codemag.com/training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162800" y="5867400"/>
            <a:ext cx="1981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728712"/>
            <a:ext cx="2633268" cy="951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7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5638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6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8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3999" cy="1143000"/>
          </a:xfrm>
          <a:prstGeom prst="rect">
            <a:avLst/>
          </a:prstGeom>
          <a:gradFill flip="none" rotWithShape="1">
            <a:gsLst>
              <a:gs pos="0">
                <a:srgbClr val="00AEEF"/>
              </a:gs>
              <a:gs pos="50000">
                <a:srgbClr val="0094CC"/>
              </a:gs>
              <a:gs pos="100000">
                <a:srgbClr val="00689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by CODE Training – codemag.com/training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52868"/>
            <a:ext cx="1185468" cy="42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88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TexasJetter" TargetMode="External"/><Relationship Id="rId2" Type="http://schemas.openxmlformats.org/officeDocument/2006/relationships/hyperlink" Target="mailto:jetter@codemag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TexasJette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xasJetter/SQLTemporal" TargetMode="External"/><Relationship Id="rId2" Type="http://schemas.openxmlformats.org/officeDocument/2006/relationships/hyperlink" Target="https://docs.microsoft.com/en-us/sql/relational-databases/tables/temporal-tables?view=sql-server-ver1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facebook.com/codemag" TargetMode="External"/><Relationship Id="rId7" Type="http://schemas.openxmlformats.org/officeDocument/2006/relationships/hyperlink" Target="https://twitter.com/TexasJetter" TargetMode="External"/><Relationship Id="rId2" Type="http://schemas.openxmlformats.org/officeDocument/2006/relationships/hyperlink" Target="mailto:info@codemag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kedin.com/in/TexasJetter" TargetMode="External"/><Relationship Id="rId11" Type="http://schemas.openxmlformats.org/officeDocument/2006/relationships/image" Target="../media/image9.png"/><Relationship Id="rId5" Type="http://schemas.openxmlformats.org/officeDocument/2006/relationships/hyperlink" Target="mailto:jetter@codemag.com" TargetMode="External"/><Relationship Id="rId10" Type="http://schemas.openxmlformats.org/officeDocument/2006/relationships/image" Target="../media/image8.png"/><Relationship Id="rId4" Type="http://schemas.openxmlformats.org/officeDocument/2006/relationships/hyperlink" Target="twitter.com/codemagazine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hyperlink" Target="http://www.code-magazine.com/DisplayIssue.aspx?id=f203b232-9de5-4802-8e55-f50a686c4a2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hyperlink" Target="http://www.code-magazine.com/DisplayIssue.aspx?id=54a3ff0d-5089-4eee-bf14-9a7265567f59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code-magazine.com/DisplayIssue.aspx?id=f203b232-9de5-4802-8e55-f50a686c4a2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Temporal Tables</a:t>
            </a:r>
            <a:br>
              <a:rPr lang="en-US" dirty="0"/>
            </a:br>
            <a:r>
              <a:rPr lang="en-US" dirty="0"/>
              <a:t>(System-Versioned Tables)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Jeff Etter</a:t>
            </a:r>
          </a:p>
          <a:p>
            <a:r>
              <a:rPr lang="en-US" sz="2900" dirty="0">
                <a:hlinkClick r:id="rId2"/>
              </a:rPr>
              <a:t>jetter@codemag.com</a:t>
            </a:r>
            <a:r>
              <a:rPr lang="en-US" sz="2900" dirty="0"/>
              <a:t> </a:t>
            </a:r>
          </a:p>
          <a:p>
            <a:r>
              <a:rPr lang="en-US" sz="2900" dirty="0">
                <a:hlinkClick r:id="rId3"/>
              </a:rPr>
              <a:t>linkedin.com/in/TexasJetter</a:t>
            </a:r>
            <a:r>
              <a:rPr lang="en-US" sz="2900" dirty="0"/>
              <a:t> </a:t>
            </a:r>
          </a:p>
          <a:p>
            <a:r>
              <a:rPr lang="en-US" sz="2900" dirty="0">
                <a:hlinkClick r:id="rId4"/>
              </a:rPr>
              <a:t>twitter.com/TexasJetter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2034" y="3657600"/>
            <a:ext cx="301396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5912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C909-8F93-4728-8617-BD8A3BE6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8BB1-D7D8-4634-A0DB-467008C7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you must use </a:t>
            </a:r>
            <a:r>
              <a:rPr lang="en-US" dirty="0">
                <a:solidFill>
                  <a:srgbClr val="0066FF"/>
                </a:solidFill>
              </a:rPr>
              <a:t>ALTER Table </a:t>
            </a:r>
            <a:r>
              <a:rPr lang="en-US" dirty="0"/>
              <a:t>query, no SMS Designer support</a:t>
            </a:r>
          </a:p>
          <a:p>
            <a:r>
              <a:rPr lang="en-US" dirty="0"/>
              <a:t>Can optionally turn on/off the </a:t>
            </a:r>
            <a:r>
              <a:rPr lang="en-US" dirty="0" err="1"/>
              <a:t>SysTime</a:t>
            </a:r>
            <a:r>
              <a:rPr lang="en-US" dirty="0"/>
              <a:t> column hidden status</a:t>
            </a:r>
          </a:p>
          <a:p>
            <a:r>
              <a:rPr lang="en-US" dirty="0"/>
              <a:t>Certain schema changes may require you to start/stop SYSTEM_VERSIONING</a:t>
            </a:r>
          </a:p>
        </p:txBody>
      </p:sp>
    </p:spTree>
    <p:extLst>
      <p:ext uri="{BB962C8B-B14F-4D97-AF65-F5344CB8AC3E}">
        <p14:creationId xmlns:p14="http://schemas.microsoft.com/office/powerpoint/2010/main" val="16912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07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rgbClr val="0066FF"/>
                </a:solidFill>
                <a:hlinkClick r:id="rId2"/>
              </a:rPr>
              <a:t>https://docs.microsoft.com/en-us/sql/relational-databases/tables/temporal-tables?view=sql-server-ver15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66FF"/>
                </a:solidFill>
                <a:hlinkClick r:id="rId3"/>
              </a:rPr>
              <a:t>https://github.com/TexasJetter</a:t>
            </a:r>
            <a:r>
              <a:rPr lang="en-US" sz="2000">
                <a:solidFill>
                  <a:srgbClr val="0066FF"/>
                </a:solidFill>
                <a:hlinkClick r:id="rId3"/>
              </a:rPr>
              <a:t>/SQLTemporal</a:t>
            </a:r>
            <a:r>
              <a:rPr lang="en-US" sz="2000">
                <a:solidFill>
                  <a:srgbClr val="0066FF"/>
                </a:solidFill>
              </a:rPr>
              <a:t> </a:t>
            </a:r>
            <a:endParaRPr lang="en-US" sz="20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Q&amp;A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Contact us with questions!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3962400" cy="1676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800" dirty="0"/>
              <a:t>CODE/EPS Contact:</a:t>
            </a:r>
          </a:p>
          <a:p>
            <a:pPr algn="l"/>
            <a:r>
              <a:rPr lang="en-US" dirty="0">
                <a:hlinkClick r:id="rId2"/>
              </a:rPr>
              <a:t>www.codemag.com</a:t>
            </a:r>
          </a:p>
          <a:p>
            <a:pPr algn="l"/>
            <a:r>
              <a:rPr lang="en-US" dirty="0">
                <a:hlinkClick r:id="rId2"/>
              </a:rPr>
              <a:t>info@codemag.com</a:t>
            </a:r>
            <a:endParaRPr lang="en-US" dirty="0"/>
          </a:p>
          <a:p>
            <a:pPr algn="l"/>
            <a:r>
              <a:rPr lang="en-US" dirty="0">
                <a:hlinkClick r:id="rId3" action="ppaction://hlinkfile"/>
              </a:rPr>
              <a:t>facebook.com/codemagazine</a:t>
            </a:r>
            <a:endParaRPr lang="en-US" dirty="0"/>
          </a:p>
          <a:p>
            <a:pPr algn="l"/>
            <a:r>
              <a:rPr lang="en-US" dirty="0">
                <a:hlinkClick r:id="rId4" action="ppaction://hlinkfile"/>
              </a:rPr>
              <a:t>twitter.com/codemagazine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953000" y="3886200"/>
            <a:ext cx="39624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800" dirty="0"/>
              <a:t>Presenter Contact:</a:t>
            </a:r>
          </a:p>
          <a:p>
            <a:pPr algn="r"/>
            <a:r>
              <a:rPr lang="en-US" dirty="0">
                <a:hlinkClick r:id="rId5"/>
              </a:rPr>
              <a:t>jetter@codemag.com</a:t>
            </a:r>
            <a:r>
              <a:rPr lang="en-US" dirty="0"/>
              <a:t> </a:t>
            </a:r>
          </a:p>
          <a:p>
            <a:pPr algn="r"/>
            <a:r>
              <a:rPr lang="en-US" dirty="0">
                <a:hlinkClick r:id="rId6"/>
              </a:rPr>
              <a:t>linkedin.com/in/TexasJetter</a:t>
            </a:r>
            <a:r>
              <a:rPr lang="en-US" dirty="0"/>
              <a:t> </a:t>
            </a:r>
          </a:p>
          <a:p>
            <a:pPr algn="r"/>
            <a:r>
              <a:rPr lang="en-US" dirty="0">
                <a:hlinkClick r:id="rId7"/>
              </a:rPr>
              <a:t>twitter.com/TexasJetter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56260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676400" y="6140196"/>
            <a:ext cx="5791200" cy="413004"/>
            <a:chOff x="1828800" y="6140196"/>
            <a:chExt cx="5791200" cy="4130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140196"/>
              <a:ext cx="1138782" cy="4114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94" y="6140196"/>
              <a:ext cx="1143000" cy="413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388" y="6140196"/>
              <a:ext cx="1143000" cy="413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6140196"/>
              <a:ext cx="1143000" cy="413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062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Presenter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dirty="0"/>
              <a:t>Jeff Etter</a:t>
            </a:r>
            <a:br>
              <a:rPr lang="en-US" sz="3200" b="1" dirty="0"/>
            </a:b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1800" dirty="0"/>
              <a:t>Senior Software Developer</a:t>
            </a:r>
            <a:br>
              <a:rPr lang="en-US" sz="1800" dirty="0"/>
            </a:br>
            <a:r>
              <a:rPr lang="en-US" sz="1800" i="1" dirty="0"/>
              <a:t>EPS Software Corp. </a:t>
            </a:r>
          </a:p>
          <a:p>
            <a:pPr>
              <a:lnSpc>
                <a:spcPct val="90000"/>
              </a:lnSpc>
            </a:pPr>
            <a:r>
              <a:rPr lang="en-US" sz="1800" i="1" dirty="0"/>
              <a:t>CODE Author</a:t>
            </a:r>
          </a:p>
          <a:p>
            <a:pPr>
              <a:lnSpc>
                <a:spcPct val="90000"/>
              </a:lnSpc>
            </a:pPr>
            <a:r>
              <a:rPr lang="en-US" sz="1800" i="1" dirty="0"/>
              <a:t>Presenter</a:t>
            </a:r>
            <a:br>
              <a:rPr lang="en-US" sz="1800" i="1" dirty="0"/>
            </a:br>
            <a:br>
              <a:rPr lang="en-US" sz="1800" i="1" dirty="0"/>
            </a:br>
            <a:r>
              <a:rPr lang="en-US" sz="1800" i="1" dirty="0"/>
              <a:t>  </a:t>
            </a:r>
          </a:p>
        </p:txBody>
      </p:sp>
      <p:pic>
        <p:nvPicPr>
          <p:cNvPr id="10" name="Picture 9" descr="2007 Sep/Oc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20000" y="3657600"/>
            <a:ext cx="1113693" cy="14478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20000"/>
              </a:schemeClr>
            </a:glow>
            <a:reflection blurRad="6350" stA="50000" endA="300" endPos="38500" dist="50800" dir="5400000" sy="-100000" algn="bl" rotWithShape="0"/>
            <a:softEdge rad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1" name="Picture 11" descr="2007 - Jul/Au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7086600" y="3810000"/>
            <a:ext cx="1113693" cy="14478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20000"/>
              </a:schemeClr>
            </a:glow>
            <a:reflection blurRad="6350" stA="50000" endA="300" endPos="38500" dist="50800" dir="5400000" sy="-100000" algn="bl" rotWithShape="0"/>
            <a:softEdge rad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2" name="Picture 11" descr="2007 Sep/Oct">
            <a:hlinkClick r:id="rId2"/>
          </p:cNvPr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553200" y="3962400"/>
            <a:ext cx="1113693" cy="14478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20000"/>
              </a:schemeClr>
            </a:glow>
            <a:reflection blurRad="6350" stA="50000" endA="300" endPos="38500" dist="50800" dir="5400000" sy="-100000" algn="bl" rotWithShape="0"/>
            <a:softEdge rad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4" name="Picture 13" descr="2007 Sep/Oct">
            <a:hlinkClick r:id="rId2"/>
          </p:cNvPr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867400" y="4267200"/>
            <a:ext cx="1371600" cy="13716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20000"/>
              </a:schemeClr>
            </a:glow>
            <a:reflection blurRad="6350" stA="50000" endA="300" endPos="38500" dist="50800" dir="5400000" sy="-100000" algn="bl" rotWithShape="0"/>
            <a:softEdge rad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75" y="625036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88" y="625036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625036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6BA0FE-AA1A-43A0-A686-04FD3AE76C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1412534"/>
            <a:ext cx="1492174" cy="15050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58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CODE &amp; EPS Software Corp.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Software, Training, and Consulting</a:t>
            </a:r>
            <a:endParaRPr lang="en-US" baseline="0" dirty="0"/>
          </a:p>
          <a:p>
            <a:pPr lvl="1"/>
            <a:r>
              <a:rPr lang="en-US" baseline="0" dirty="0"/>
              <a:t>.NET, SQL Server,…</a:t>
            </a:r>
          </a:p>
          <a:p>
            <a:pPr lvl="1"/>
            <a:r>
              <a:rPr lang="en-US" dirty="0"/>
              <a:t>Specialists in converting to .NET</a:t>
            </a:r>
          </a:p>
          <a:p>
            <a:pPr lvl="1"/>
            <a:r>
              <a:rPr lang="en-US" dirty="0"/>
              <a:t>Object and Service Oriented Development</a:t>
            </a:r>
          </a:p>
          <a:p>
            <a:pPr lvl="1"/>
            <a:r>
              <a:rPr lang="en-US" baseline="0" dirty="0"/>
              <a:t>Database Development</a:t>
            </a:r>
          </a:p>
          <a:p>
            <a:pPr lvl="1"/>
            <a:r>
              <a:rPr lang="en-US" dirty="0"/>
              <a:t>User Interface/ Web</a:t>
            </a:r>
          </a:p>
          <a:p>
            <a:pPr lvl="2"/>
            <a:r>
              <a:rPr lang="en-US" baseline="0" dirty="0"/>
              <a:t>WPF, MVC, Angular, Vue</a:t>
            </a:r>
          </a:p>
        </p:txBody>
      </p:sp>
      <p:pic>
        <p:nvPicPr>
          <p:cNvPr id="5" name="Picture 4" descr="2007 Sep/Oc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3810000"/>
            <a:ext cx="1342293" cy="174498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75" y="625036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88" y="625036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625036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2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What is a Temporal Table</a:t>
            </a:r>
          </a:p>
          <a:p>
            <a:pPr>
              <a:defRPr/>
            </a:pPr>
            <a:r>
              <a:rPr lang="en-US" dirty="0"/>
              <a:t>Use Case</a:t>
            </a:r>
          </a:p>
          <a:p>
            <a:pPr>
              <a:defRPr/>
            </a:pPr>
            <a:r>
              <a:rPr lang="en-US" dirty="0"/>
              <a:t>Getting Started</a:t>
            </a:r>
          </a:p>
          <a:p>
            <a:pPr>
              <a:defRPr/>
            </a:pPr>
            <a:r>
              <a:rPr lang="en-US" dirty="0"/>
              <a:t>Querying Data</a:t>
            </a:r>
          </a:p>
          <a:p>
            <a:pPr>
              <a:defRPr/>
            </a:pPr>
            <a:r>
              <a:rPr lang="en-US" dirty="0"/>
              <a:t>Changing Schema</a:t>
            </a:r>
          </a:p>
          <a:p>
            <a:pPr>
              <a:defRPr/>
            </a:pPr>
            <a:r>
              <a:rPr lang="en-US" dirty="0"/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275124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C909-8F93-4728-8617-BD8A3BE6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Temporal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8BB1-D7D8-4634-A0DB-467008C7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 as System-Versioned table</a:t>
            </a:r>
          </a:p>
          <a:p>
            <a:r>
              <a:rPr lang="en-US" dirty="0"/>
              <a:t>SQL 2016 Introduced Support</a:t>
            </a:r>
          </a:p>
          <a:p>
            <a:r>
              <a:rPr lang="en-US" dirty="0"/>
              <a:t>Stores data in table at ALL points in time</a:t>
            </a:r>
          </a:p>
          <a:p>
            <a:r>
              <a:rPr lang="en-US" dirty="0"/>
              <a:t>By default a query returns current data</a:t>
            </a:r>
          </a:p>
          <a:p>
            <a:pPr lvl="1"/>
            <a:r>
              <a:rPr lang="en-US" dirty="0"/>
              <a:t>But also allows you to return a previous version of data (via special query syntax)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C909-8F93-4728-8617-BD8A3BE6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8BB1-D7D8-4634-A0DB-467008C7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Table Data Auditing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CE74D-037B-427B-A9F3-7A40A78E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1" y="2096908"/>
            <a:ext cx="7309738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C909-8F93-4728-8617-BD8A3BE6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8BB1-D7D8-4634-A0DB-467008C7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applied to new or existing tables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Create Table </a:t>
            </a:r>
            <a:r>
              <a:rPr lang="en-US" dirty="0"/>
              <a:t>x .. </a:t>
            </a:r>
            <a:r>
              <a:rPr lang="en-US" dirty="0">
                <a:solidFill>
                  <a:srgbClr val="0066FF"/>
                </a:solidFill>
              </a:rPr>
              <a:t>With</a:t>
            </a:r>
            <a:r>
              <a:rPr lang="en-US" dirty="0"/>
              <a:t> (</a:t>
            </a:r>
            <a:r>
              <a:rPr lang="en-US" dirty="0" err="1"/>
              <a:t>System_Versioning</a:t>
            </a:r>
            <a:r>
              <a:rPr lang="en-US" dirty="0"/>
              <a:t> = </a:t>
            </a:r>
            <a:r>
              <a:rPr lang="en-US" dirty="0">
                <a:solidFill>
                  <a:srgbClr val="0066FF"/>
                </a:solidFill>
              </a:rPr>
              <a:t>ON</a:t>
            </a:r>
            <a:r>
              <a:rPr lang="en-US" dirty="0"/>
              <a:t> (HISTORY_TABLE = </a:t>
            </a:r>
            <a:r>
              <a:rPr lang="en-US" dirty="0" err="1"/>
              <a:t>History.x</a:t>
            </a:r>
            <a:r>
              <a:rPr lang="en-US" dirty="0"/>
              <a:t>));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Alter Table </a:t>
            </a:r>
            <a:r>
              <a:rPr lang="en-US" dirty="0"/>
              <a:t>x ..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en-US" dirty="0">
                <a:solidFill>
                  <a:srgbClr val="0066FF"/>
                </a:solidFill>
              </a:rPr>
              <a:t>SET</a:t>
            </a:r>
            <a:r>
              <a:rPr lang="en-US" dirty="0"/>
              <a:t> (SYSTEM_VERSIONING = </a:t>
            </a:r>
            <a:r>
              <a:rPr lang="en-US" dirty="0">
                <a:solidFill>
                  <a:srgbClr val="0066FF"/>
                </a:solidFill>
              </a:rPr>
              <a:t>ON</a:t>
            </a:r>
            <a:r>
              <a:rPr lang="en-US" dirty="0"/>
              <a:t> (HISTORY_TABLE = </a:t>
            </a:r>
            <a:r>
              <a:rPr lang="en-US" dirty="0" err="1"/>
              <a:t>History.x</a:t>
            </a:r>
            <a:r>
              <a:rPr lang="en-US" dirty="0"/>
              <a:t>));</a:t>
            </a:r>
          </a:p>
          <a:p>
            <a:r>
              <a:rPr lang="en-US" dirty="0"/>
              <a:t>History Table can be </a:t>
            </a:r>
          </a:p>
          <a:p>
            <a:pPr lvl="1"/>
            <a:r>
              <a:rPr lang="en-US" dirty="0"/>
              <a:t>Anonymous (named and schema by system)</a:t>
            </a:r>
          </a:p>
          <a:p>
            <a:pPr lvl="1"/>
            <a:r>
              <a:rPr lang="en-US" dirty="0"/>
              <a:t>Default (you provide name, schema by system)</a:t>
            </a:r>
          </a:p>
          <a:p>
            <a:pPr lvl="1"/>
            <a:r>
              <a:rPr lang="en-US" dirty="0"/>
              <a:t>User Defined (you provide name and schema)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2034" y="3657600"/>
            <a:ext cx="301396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1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C909-8F93-4728-8617-BD8A3BE6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8BB1-D7D8-4634-A0DB-467008C7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Defaults to current data</a:t>
            </a:r>
          </a:p>
          <a:p>
            <a:r>
              <a:rPr lang="en-US" dirty="0"/>
              <a:t>Retrieve historical data using:</a:t>
            </a:r>
          </a:p>
          <a:p>
            <a:pPr lvl="1"/>
            <a:r>
              <a:rPr lang="en-US" sz="2400" dirty="0">
                <a:solidFill>
                  <a:srgbClr val="0066FF"/>
                </a:solidFill>
              </a:rPr>
              <a:t>As Of </a:t>
            </a:r>
            <a:r>
              <a:rPr lang="en-US" sz="2400" dirty="0"/>
              <a:t>&lt;date time&gt;</a:t>
            </a:r>
          </a:p>
          <a:p>
            <a:pPr lvl="1"/>
            <a:r>
              <a:rPr lang="en-US" sz="2400" dirty="0">
                <a:solidFill>
                  <a:srgbClr val="0066FF"/>
                </a:solidFill>
              </a:rPr>
              <a:t>From</a:t>
            </a:r>
            <a:r>
              <a:rPr lang="en-US" sz="2400" dirty="0"/>
              <a:t> &lt;start date time&gt; </a:t>
            </a:r>
            <a:r>
              <a:rPr lang="en-US" sz="2400" dirty="0">
                <a:solidFill>
                  <a:srgbClr val="0066FF"/>
                </a:solidFill>
              </a:rPr>
              <a:t>To</a:t>
            </a:r>
            <a:r>
              <a:rPr lang="en-US" sz="2400" dirty="0"/>
              <a:t> &lt;end date time&gt;</a:t>
            </a:r>
          </a:p>
          <a:p>
            <a:pPr lvl="1"/>
            <a:r>
              <a:rPr lang="en-US" sz="2400" dirty="0">
                <a:solidFill>
                  <a:srgbClr val="0066FF"/>
                </a:solidFill>
              </a:rPr>
              <a:t>Between</a:t>
            </a:r>
            <a:r>
              <a:rPr lang="en-US" sz="2400" dirty="0"/>
              <a:t> &lt;start date time&gt; </a:t>
            </a:r>
            <a:r>
              <a:rPr lang="en-US" sz="2400" dirty="0">
                <a:solidFill>
                  <a:srgbClr val="0066FF"/>
                </a:solidFill>
              </a:rPr>
              <a:t>And</a:t>
            </a:r>
            <a:r>
              <a:rPr lang="en-US" sz="2400" dirty="0"/>
              <a:t> &lt;end date time&gt;</a:t>
            </a:r>
          </a:p>
          <a:p>
            <a:pPr lvl="1"/>
            <a:r>
              <a:rPr lang="en-US" sz="2400" dirty="0">
                <a:solidFill>
                  <a:srgbClr val="0066FF"/>
                </a:solidFill>
              </a:rPr>
              <a:t>Contained In </a:t>
            </a:r>
            <a:r>
              <a:rPr lang="en-US" sz="2400" dirty="0"/>
              <a:t>(&lt;start date time&gt; ,&lt;end date time&gt;)</a:t>
            </a:r>
          </a:p>
          <a:p>
            <a:pPr lvl="1"/>
            <a:r>
              <a:rPr lang="en-US" sz="2400" dirty="0">
                <a:solidFill>
                  <a:srgbClr val="0066FF"/>
                </a:solidFill>
              </a:rPr>
              <a:t>All</a:t>
            </a:r>
          </a:p>
          <a:p>
            <a:r>
              <a:rPr lang="en-US" dirty="0"/>
              <a:t>Can be specified for each table in a join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</TotalTime>
  <Words>882</Words>
  <Application>Microsoft Office PowerPoint</Application>
  <PresentationFormat>On-screen Show (4:3)</PresentationFormat>
  <Paragraphs>120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SFMono-Regular</vt:lpstr>
      <vt:lpstr>Office Theme</vt:lpstr>
      <vt:lpstr>SQL Temporal Tables (System-Versioned Tables)</vt:lpstr>
      <vt:lpstr>About the Presenter</vt:lpstr>
      <vt:lpstr>About CODE &amp; EPS Software Corp.</vt:lpstr>
      <vt:lpstr>Agenda</vt:lpstr>
      <vt:lpstr>What is a Temporal Table</vt:lpstr>
      <vt:lpstr>Use Case</vt:lpstr>
      <vt:lpstr>Getting Started</vt:lpstr>
      <vt:lpstr>Code</vt:lpstr>
      <vt:lpstr>Querying Data</vt:lpstr>
      <vt:lpstr>Code</vt:lpstr>
      <vt:lpstr>Changing Schema</vt:lpstr>
      <vt:lpstr>Additional Resources</vt:lpstr>
      <vt:lpstr>Q&amp;A  Contact us with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Egger</dc:creator>
  <cp:lastModifiedBy>Jeff Etter</cp:lastModifiedBy>
  <cp:revision>190</cp:revision>
  <dcterms:created xsi:type="dcterms:W3CDTF">2009-12-09T21:33:14Z</dcterms:created>
  <dcterms:modified xsi:type="dcterms:W3CDTF">2021-07-07T14:21:04Z</dcterms:modified>
</cp:coreProperties>
</file>