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f637d867c27a4ac3" Type="http://schemas.microsoft.com/office/2006/relationships/txt" Target="udata/data.dat"/><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2"/>
  </p:notesMasterIdLst>
  <p:handoutMasterIdLst>
    <p:handoutMasterId r:id="rId23"/>
  </p:handoutMasterIdLst>
  <p:sldIdLst>
    <p:sldId id="275" r:id="rId3"/>
    <p:sldId id="269" r:id="rId4"/>
    <p:sldId id="280" r:id="rId5"/>
    <p:sldId id="283" r:id="rId6"/>
    <p:sldId id="325" r:id="rId7"/>
    <p:sldId id="284" r:id="rId8"/>
    <p:sldId id="316" r:id="rId9"/>
    <p:sldId id="317" r:id="rId10"/>
    <p:sldId id="318" r:id="rId11"/>
    <p:sldId id="320" r:id="rId12"/>
    <p:sldId id="319" r:id="rId13"/>
    <p:sldId id="321" r:id="rId14"/>
    <p:sldId id="322" r:id="rId15"/>
    <p:sldId id="323" r:id="rId16"/>
    <p:sldId id="285" r:id="rId17"/>
    <p:sldId id="304" r:id="rId18"/>
    <p:sldId id="314" r:id="rId19"/>
    <p:sldId id="282" r:id="rId20"/>
    <p:sldId id="281"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2418"/>
    <a:srgbClr val="780009"/>
    <a:srgbClr val="B4776D"/>
    <a:srgbClr val="BB010E"/>
    <a:srgbClr val="CC3300"/>
    <a:srgbClr val="CC4226"/>
    <a:srgbClr val="651B13"/>
    <a:srgbClr val="352850"/>
    <a:srgbClr val="885F04"/>
    <a:srgbClr val="192A5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644" y="3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124" d="100"/>
          <a:sy n="124" d="100"/>
        </p:scale>
        <p:origin x="410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CE65EB5-9E8C-442B-B0E8-CE6F4A2871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B887341-5590-4932-A3EA-68D5FC07BC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0F6B53-9E3B-4C54-8733-630783A95104}" type="datetimeFigureOut">
              <a:rPr lang="zh-CN" altLang="en-US" smtClean="0"/>
              <a:t>2023/6/18</a:t>
            </a:fld>
            <a:endParaRPr lang="zh-CN" altLang="en-US"/>
          </a:p>
        </p:txBody>
      </p:sp>
      <p:sp>
        <p:nvSpPr>
          <p:cNvPr id="4" name="页脚占位符 3">
            <a:extLst>
              <a:ext uri="{FF2B5EF4-FFF2-40B4-BE49-F238E27FC236}">
                <a16:creationId xmlns:a16="http://schemas.microsoft.com/office/drawing/2014/main" id="{8A2E86AD-45B4-445B-A10B-A460483C0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A02079A-CAB7-4082-8EE1-E636018F2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1F0B8D-DCD7-4156-A67A-F9E102284B85}" type="slidenum">
              <a:rPr lang="zh-CN" altLang="en-US" smtClean="0"/>
              <a:t>‹#›</a:t>
            </a:fld>
            <a:endParaRPr lang="zh-CN" altLang="en-US"/>
          </a:p>
        </p:txBody>
      </p:sp>
    </p:spTree>
    <p:extLst>
      <p:ext uri="{BB962C8B-B14F-4D97-AF65-F5344CB8AC3E}">
        <p14:creationId xmlns:p14="http://schemas.microsoft.com/office/powerpoint/2010/main" val="11253647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1D096-FAED-4D1A-B352-C58DC2C3D816}" type="datetimeFigureOut">
              <a:rPr lang="zh-CN" altLang="en-US" smtClean="0"/>
              <a:t>2023/6/18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A5F0-770B-410C-90B7-ECBA0CF9027F}" type="slidenum">
              <a:rPr lang="zh-CN" altLang="en-US" smtClean="0"/>
              <a:t>‹#›</a:t>
            </a:fld>
            <a:endParaRPr lang="zh-CN" altLang="en-US"/>
          </a:p>
        </p:txBody>
      </p:sp>
    </p:spTree>
    <p:extLst>
      <p:ext uri="{BB962C8B-B14F-4D97-AF65-F5344CB8AC3E}">
        <p14:creationId xmlns:p14="http://schemas.microsoft.com/office/powerpoint/2010/main" val="405372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1</a:t>
            </a:fld>
            <a:endParaRPr lang="zh-CN" altLang="en-US"/>
          </a:p>
        </p:txBody>
      </p:sp>
    </p:spTree>
    <p:extLst>
      <p:ext uri="{BB962C8B-B14F-4D97-AF65-F5344CB8AC3E}">
        <p14:creationId xmlns:p14="http://schemas.microsoft.com/office/powerpoint/2010/main" val="3902676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t>11</a:t>
            </a:fld>
            <a:endParaRPr lang="zh-CN" altLang="en-US"/>
          </a:p>
        </p:txBody>
      </p:sp>
    </p:spTree>
    <p:extLst>
      <p:ext uri="{BB962C8B-B14F-4D97-AF65-F5344CB8AC3E}">
        <p14:creationId xmlns:p14="http://schemas.microsoft.com/office/powerpoint/2010/main" val="202237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t>12</a:t>
            </a:fld>
            <a:endParaRPr lang="zh-CN" altLang="en-US"/>
          </a:p>
        </p:txBody>
      </p:sp>
    </p:spTree>
    <p:extLst>
      <p:ext uri="{BB962C8B-B14F-4D97-AF65-F5344CB8AC3E}">
        <p14:creationId xmlns:p14="http://schemas.microsoft.com/office/powerpoint/2010/main" val="202237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t>13</a:t>
            </a:fld>
            <a:endParaRPr lang="zh-CN" altLang="en-US"/>
          </a:p>
        </p:txBody>
      </p:sp>
    </p:spTree>
    <p:extLst>
      <p:ext uri="{BB962C8B-B14F-4D97-AF65-F5344CB8AC3E}">
        <p14:creationId xmlns:p14="http://schemas.microsoft.com/office/powerpoint/2010/main" val="2022373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t>14</a:t>
            </a:fld>
            <a:endParaRPr lang="zh-CN" altLang="en-US"/>
          </a:p>
        </p:txBody>
      </p:sp>
    </p:spTree>
    <p:extLst>
      <p:ext uri="{BB962C8B-B14F-4D97-AF65-F5344CB8AC3E}">
        <p14:creationId xmlns:p14="http://schemas.microsoft.com/office/powerpoint/2010/main" val="2022373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15</a:t>
            </a:fld>
            <a:endParaRPr lang="zh-CN" altLang="en-US"/>
          </a:p>
        </p:txBody>
      </p:sp>
    </p:spTree>
    <p:extLst>
      <p:ext uri="{BB962C8B-B14F-4D97-AF65-F5344CB8AC3E}">
        <p14:creationId xmlns:p14="http://schemas.microsoft.com/office/powerpoint/2010/main" val="271115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t>16</a:t>
            </a:fld>
            <a:endParaRPr lang="zh-CN" altLang="en-US"/>
          </a:p>
        </p:txBody>
      </p:sp>
    </p:spTree>
    <p:extLst>
      <p:ext uri="{BB962C8B-B14F-4D97-AF65-F5344CB8AC3E}">
        <p14:creationId xmlns:p14="http://schemas.microsoft.com/office/powerpoint/2010/main" val="290043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t>17</a:t>
            </a:fld>
            <a:endParaRPr lang="zh-CN" altLang="en-US"/>
          </a:p>
        </p:txBody>
      </p:sp>
    </p:spTree>
    <p:extLst>
      <p:ext uri="{BB962C8B-B14F-4D97-AF65-F5344CB8AC3E}">
        <p14:creationId xmlns:p14="http://schemas.microsoft.com/office/powerpoint/2010/main" val="208141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t>18</a:t>
            </a:fld>
            <a:endParaRPr lang="zh-CN" altLang="en-US"/>
          </a:p>
        </p:txBody>
      </p:sp>
    </p:spTree>
    <p:extLst>
      <p:ext uri="{BB962C8B-B14F-4D97-AF65-F5344CB8AC3E}">
        <p14:creationId xmlns:p14="http://schemas.microsoft.com/office/powerpoint/2010/main" val="2581223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19</a:t>
            </a:fld>
            <a:endParaRPr lang="zh-CN" altLang="en-US"/>
          </a:p>
        </p:txBody>
      </p:sp>
    </p:spTree>
    <p:extLst>
      <p:ext uri="{BB962C8B-B14F-4D97-AF65-F5344CB8AC3E}">
        <p14:creationId xmlns:p14="http://schemas.microsoft.com/office/powerpoint/2010/main" val="351456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2</a:t>
            </a:fld>
            <a:endParaRPr lang="zh-CN" altLang="en-US"/>
          </a:p>
        </p:txBody>
      </p:sp>
    </p:spTree>
    <p:extLst>
      <p:ext uri="{BB962C8B-B14F-4D97-AF65-F5344CB8AC3E}">
        <p14:creationId xmlns:p14="http://schemas.microsoft.com/office/powerpoint/2010/main" val="417198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3</a:t>
            </a:fld>
            <a:endParaRPr lang="zh-CN" altLang="en-US"/>
          </a:p>
        </p:txBody>
      </p:sp>
    </p:spTree>
    <p:extLst>
      <p:ext uri="{BB962C8B-B14F-4D97-AF65-F5344CB8AC3E}">
        <p14:creationId xmlns:p14="http://schemas.microsoft.com/office/powerpoint/2010/main" val="177432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4</a:t>
            </a:fld>
            <a:endParaRPr lang="zh-CN" altLang="en-US"/>
          </a:p>
        </p:txBody>
      </p:sp>
    </p:spTree>
    <p:extLst>
      <p:ext uri="{BB962C8B-B14F-4D97-AF65-F5344CB8AC3E}">
        <p14:creationId xmlns:p14="http://schemas.microsoft.com/office/powerpoint/2010/main" val="240374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6</a:t>
            </a:fld>
            <a:endParaRPr lang="zh-CN" altLang="en-US"/>
          </a:p>
        </p:txBody>
      </p:sp>
    </p:spTree>
    <p:extLst>
      <p:ext uri="{BB962C8B-B14F-4D97-AF65-F5344CB8AC3E}">
        <p14:creationId xmlns:p14="http://schemas.microsoft.com/office/powerpoint/2010/main" val="247045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83986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t>8</a:t>
            </a:fld>
            <a:endParaRPr lang="zh-CN" altLang="en-US"/>
          </a:p>
        </p:txBody>
      </p:sp>
    </p:spTree>
    <p:extLst>
      <p:ext uri="{BB962C8B-B14F-4D97-AF65-F5344CB8AC3E}">
        <p14:creationId xmlns:p14="http://schemas.microsoft.com/office/powerpoint/2010/main" val="22652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solidFill>
                  <a:prstClr val="black"/>
                </a:solidFill>
                <a:latin typeface="Calibri"/>
                <a:ea typeface="宋体"/>
              </a:rPr>
              <a:pPr/>
              <a:t>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83986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8AA5F0-770B-410C-90B7-ECBA0CF9027F}" type="slidenum">
              <a:rPr lang="zh-CN" altLang="en-US" smtClean="0"/>
              <a:t>10</a:t>
            </a:fld>
            <a:endParaRPr lang="zh-CN" altLang="en-US"/>
          </a:p>
        </p:txBody>
      </p:sp>
    </p:spTree>
    <p:extLst>
      <p:ext uri="{BB962C8B-B14F-4D97-AF65-F5344CB8AC3E}">
        <p14:creationId xmlns:p14="http://schemas.microsoft.com/office/powerpoint/2010/main" val="3746251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封面">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DE02577-B05D-427C-A90A-2686C2F8014A}"/>
              </a:ext>
            </a:extLst>
          </p:cNvPr>
          <p:cNvSpPr/>
          <p:nvPr userDrawn="1"/>
        </p:nvSpPr>
        <p:spPr>
          <a:xfrm>
            <a:off x="-6350" y="-14111"/>
            <a:ext cx="12192000" cy="6858001"/>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lt"/>
            </a:endParaRPr>
          </a:p>
        </p:txBody>
      </p:sp>
      <p:sp>
        <p:nvSpPr>
          <p:cNvPr id="8" name="任意多边形: 形状 7">
            <a:extLst>
              <a:ext uri="{FF2B5EF4-FFF2-40B4-BE49-F238E27FC236}">
                <a16:creationId xmlns:a16="http://schemas.microsoft.com/office/drawing/2014/main" id="{B75B1D07-B844-4413-99F5-A5E7D3EC9889}"/>
              </a:ext>
            </a:extLst>
          </p:cNvPr>
          <p:cNvSpPr/>
          <p:nvPr/>
        </p:nvSpPr>
        <p:spPr>
          <a:xfrm>
            <a:off x="-2" y="-26143"/>
            <a:ext cx="12192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椭圆 52">
            <a:extLst>
              <a:ext uri="{FF2B5EF4-FFF2-40B4-BE49-F238E27FC236}">
                <a16:creationId xmlns:a16="http://schemas.microsoft.com/office/drawing/2014/main" id="{787C085B-6A2E-4D02-8481-4D613F977C46}"/>
              </a:ext>
            </a:extLst>
          </p:cNvPr>
          <p:cNvSpPr/>
          <p:nvPr userDrawn="1"/>
        </p:nvSpPr>
        <p:spPr>
          <a:xfrm>
            <a:off x="4825750"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a:extLst>
              <a:ext uri="{FF2B5EF4-FFF2-40B4-BE49-F238E27FC236}">
                <a16:creationId xmlns:a16="http://schemas.microsoft.com/office/drawing/2014/main" id="{D8D052D3-C8C1-47BE-9252-2ED1DE819754}"/>
              </a:ext>
            </a:extLst>
          </p:cNvPr>
          <p:cNvSpPr/>
          <p:nvPr userDrawn="1"/>
        </p:nvSpPr>
        <p:spPr>
          <a:xfrm>
            <a:off x="7146086"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文本占位符 56">
            <a:extLst>
              <a:ext uri="{FF2B5EF4-FFF2-40B4-BE49-F238E27FC236}">
                <a16:creationId xmlns:a16="http://schemas.microsoft.com/office/drawing/2014/main" id="{2F76A6D5-AE1B-4338-9367-1918D9AF0326}"/>
              </a:ext>
            </a:extLst>
          </p:cNvPr>
          <p:cNvSpPr>
            <a:spLocks noGrp="1"/>
          </p:cNvSpPr>
          <p:nvPr>
            <p:ph type="body" sz="quarter" idx="10" hasCustomPrompt="1"/>
          </p:nvPr>
        </p:nvSpPr>
        <p:spPr>
          <a:xfrm>
            <a:off x="5222039" y="5792249"/>
            <a:ext cx="1747925"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9A2418"/>
          </a:solidFill>
        </p:spPr>
        <p:txBody>
          <a:bodyPr wrap="square" anchor="ctr" anchorCtr="0">
            <a:noAutofit/>
          </a:bodyPr>
          <a:lstStyle>
            <a:lvl1pPr marL="0" indent="0" algn="ctr">
              <a:buFontTx/>
              <a:buNone/>
              <a:defRPr sz="14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dirty="0"/>
              <a:t>Signature</a:t>
            </a:r>
          </a:p>
        </p:txBody>
      </p:sp>
      <p:sp>
        <p:nvSpPr>
          <p:cNvPr id="58" name="文本占位符 13">
            <a:extLst>
              <a:ext uri="{FF2B5EF4-FFF2-40B4-BE49-F238E27FC236}">
                <a16:creationId xmlns:a16="http://schemas.microsoft.com/office/drawing/2014/main" id="{849E9346-1695-4324-A2FE-84DC3DCB31B1}"/>
              </a:ext>
            </a:extLst>
          </p:cNvPr>
          <p:cNvSpPr>
            <a:spLocks noGrp="1"/>
          </p:cNvSpPr>
          <p:nvPr>
            <p:ph type="body" sz="quarter" idx="11" hasCustomPrompt="1"/>
          </p:nvPr>
        </p:nvSpPr>
        <p:spPr>
          <a:xfrm>
            <a:off x="4581523" y="5407559"/>
            <a:ext cx="3028952" cy="296271"/>
          </a:xfrm>
        </p:spPr>
        <p:txBody>
          <a:bodyPr vert="horz" anchor="ctr">
            <a:noAutofit/>
          </a:bodyPr>
          <a:lstStyle>
            <a:lvl1pPr marL="0" indent="0" algn="ct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9" name="副标题 2">
            <a:extLst>
              <a:ext uri="{FF2B5EF4-FFF2-40B4-BE49-F238E27FC236}">
                <a16:creationId xmlns:a16="http://schemas.microsoft.com/office/drawing/2014/main" id="{5CEC5462-D2AC-4834-861C-56E322D24A07}"/>
              </a:ext>
            </a:extLst>
          </p:cNvPr>
          <p:cNvSpPr>
            <a:spLocks noGrp="1"/>
          </p:cNvSpPr>
          <p:nvPr>
            <p:ph type="subTitle" idx="1" hasCustomPrompt="1"/>
          </p:nvPr>
        </p:nvSpPr>
        <p:spPr>
          <a:xfrm>
            <a:off x="666750" y="4968911"/>
            <a:ext cx="10845800" cy="296271"/>
          </a:xfrm>
        </p:spPr>
        <p:txBody>
          <a:bodyPr anchor="t">
            <a:normAutofit/>
          </a:bodyPr>
          <a:lstStyle>
            <a:lvl1pPr marL="0" indent="0" algn="ctr">
              <a:buNone/>
              <a:defRPr sz="1800">
                <a:solidFill>
                  <a:schemeClr val="bg1">
                    <a:lumMod val="65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60" name="标题 59">
            <a:extLst>
              <a:ext uri="{FF2B5EF4-FFF2-40B4-BE49-F238E27FC236}">
                <a16:creationId xmlns:a16="http://schemas.microsoft.com/office/drawing/2014/main" id="{7E775411-9854-4590-B089-9C9C9E879D4B}"/>
              </a:ext>
            </a:extLst>
          </p:cNvPr>
          <p:cNvSpPr>
            <a:spLocks noGrp="1"/>
          </p:cNvSpPr>
          <p:nvPr>
            <p:ph type="title" hasCustomPrompt="1"/>
          </p:nvPr>
        </p:nvSpPr>
        <p:spPr>
          <a:xfrm>
            <a:off x="660400" y="4167394"/>
            <a:ext cx="10858500" cy="663575"/>
          </a:xfrm>
        </p:spPr>
        <p:txBody>
          <a:bodyPr>
            <a:normAutofit/>
          </a:bodyPr>
          <a:lstStyle>
            <a:lvl1pPr algn="ctr">
              <a:defRPr sz="4000" spc="100" baseline="0">
                <a:solidFill>
                  <a:srgbClr val="9A2418"/>
                </a:solidFill>
              </a:defRPr>
            </a:lvl1pPr>
          </a:lstStyle>
          <a:p>
            <a:r>
              <a:rPr lang="en-US" altLang="zh-CN" dirty="0"/>
              <a:t>Click to edit Master title style</a:t>
            </a:r>
            <a:endParaRPr lang="zh-CN" altLang="en-US" dirty="0"/>
          </a:p>
        </p:txBody>
      </p:sp>
      <p:pic>
        <p:nvPicPr>
          <p:cNvPr id="5" name="图片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712414" y="1564767"/>
            <a:ext cx="4767172" cy="1255612"/>
          </a:xfrm>
          <a:prstGeom prst="rect">
            <a:avLst/>
          </a:prstGeom>
        </p:spPr>
      </p:pic>
    </p:spTree>
    <p:extLst>
      <p:ext uri="{BB962C8B-B14F-4D97-AF65-F5344CB8AC3E}">
        <p14:creationId xmlns:p14="http://schemas.microsoft.com/office/powerpoint/2010/main" val="257660484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75885334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157181510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7921517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256212248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257640039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170166653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424426801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章节标题">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F23CABFB-4A78-4571-862E-70724CC4007E}"/>
              </a:ext>
            </a:extLst>
          </p:cNvPr>
          <p:cNvSpPr/>
          <p:nvPr userDrawn="1"/>
        </p:nvSpPr>
        <p:spPr>
          <a:xfrm>
            <a:off x="0" y="-144000"/>
            <a:ext cx="12192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lt"/>
            </a:endParaRPr>
          </a:p>
        </p:txBody>
      </p:sp>
      <p:sp>
        <p:nvSpPr>
          <p:cNvPr id="8" name="矩形 7">
            <a:extLst>
              <a:ext uri="{FF2B5EF4-FFF2-40B4-BE49-F238E27FC236}">
                <a16:creationId xmlns:a16="http://schemas.microsoft.com/office/drawing/2014/main" id="{180A68EB-E97F-4BBF-9D90-3F845C9BE11A}"/>
              </a:ext>
            </a:extLst>
          </p:cNvPr>
          <p:cNvSpPr/>
          <p:nvPr userDrawn="1"/>
        </p:nvSpPr>
        <p:spPr>
          <a:xfrm>
            <a:off x="0" y="6570000"/>
            <a:ext cx="12192000" cy="288000"/>
          </a:xfrm>
          <a:prstGeom prst="rect">
            <a:avLst/>
          </a:pr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形状 59">
            <a:extLst>
              <a:ext uri="{FF2B5EF4-FFF2-40B4-BE49-F238E27FC236}">
                <a16:creationId xmlns:a16="http://schemas.microsoft.com/office/drawing/2014/main" id="{AC1D2521-933E-409D-9088-BF7A7FA6A8E9}"/>
              </a:ext>
            </a:extLst>
          </p:cNvPr>
          <p:cNvSpPr/>
          <p:nvPr userDrawn="1"/>
        </p:nvSpPr>
        <p:spPr>
          <a:xfrm flipH="1">
            <a:off x="0"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61" name="直接连接符 60">
            <a:extLst>
              <a:ext uri="{FF2B5EF4-FFF2-40B4-BE49-F238E27FC236}">
                <a16:creationId xmlns:a16="http://schemas.microsoft.com/office/drawing/2014/main" id="{002EE6E1-4E11-4EB1-A292-A645D122EBD7}"/>
              </a:ext>
            </a:extLst>
          </p:cNvPr>
          <p:cNvCxnSpPr/>
          <p:nvPr userDrawn="1"/>
        </p:nvCxnSpPr>
        <p:spPr>
          <a:xfrm>
            <a:off x="3785505" y="2143125"/>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6BDE680A-5325-405D-9C54-021252B6AD1B}"/>
              </a:ext>
            </a:extLst>
          </p:cNvPr>
          <p:cNvSpPr/>
          <p:nvPr userDrawn="1"/>
        </p:nvSpPr>
        <p:spPr>
          <a:xfrm>
            <a:off x="4726574" y="3432579"/>
            <a:ext cx="720000" cy="101600"/>
          </a:xfrm>
          <a:prstGeom prst="rect">
            <a:avLst/>
          </a:pr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ADA02301-48C4-4204-A040-92528F62026D}"/>
              </a:ext>
            </a:extLst>
          </p:cNvPr>
          <p:cNvSpPr>
            <a:spLocks noGrp="1"/>
          </p:cNvSpPr>
          <p:nvPr>
            <p:ph type="title" hasCustomPrompt="1"/>
          </p:nvPr>
        </p:nvSpPr>
        <p:spPr>
          <a:xfrm>
            <a:off x="4726574" y="2143126"/>
            <a:ext cx="6792326" cy="1035858"/>
          </a:xfrm>
        </p:spPr>
        <p:txBody>
          <a:bodyPr anchor="ctr" anchorCtr="0">
            <a:normAutofit/>
          </a:bodyPr>
          <a:lstStyle>
            <a:lvl1pPr>
              <a:defRPr sz="4000" spc="100" baseline="0">
                <a:solidFill>
                  <a:schemeClr val="tx1">
                    <a:lumMod val="75000"/>
                    <a:lumOff val="25000"/>
                  </a:schemeClr>
                </a:solidFill>
              </a:defRPr>
            </a:lvl1pPr>
          </a:lstStyle>
          <a:p>
            <a:r>
              <a:rPr lang="en-US" altLang="zh-CN" dirty="0"/>
              <a:t>Click to edit Master title style</a:t>
            </a:r>
            <a:endParaRPr lang="zh-CN" altLang="en-US" dirty="0"/>
          </a:p>
        </p:txBody>
      </p:sp>
      <p:sp>
        <p:nvSpPr>
          <p:cNvPr id="4" name="文本占位符 3">
            <a:extLst>
              <a:ext uri="{FF2B5EF4-FFF2-40B4-BE49-F238E27FC236}">
                <a16:creationId xmlns:a16="http://schemas.microsoft.com/office/drawing/2014/main" id="{35F21FE3-02D6-46C1-802A-C335E77D0814}"/>
              </a:ext>
            </a:extLst>
          </p:cNvPr>
          <p:cNvSpPr>
            <a:spLocks noGrp="1"/>
          </p:cNvSpPr>
          <p:nvPr>
            <p:ph type="body" sz="quarter" idx="10" hasCustomPrompt="1"/>
          </p:nvPr>
        </p:nvSpPr>
        <p:spPr>
          <a:xfrm>
            <a:off x="4725988" y="3787775"/>
            <a:ext cx="6792912" cy="927100"/>
          </a:xfrm>
        </p:spPr>
        <p:txBody>
          <a:bodyPr lIns="0" anchor="ctr" anchorCtr="0"/>
          <a:lstStyle>
            <a:lvl1pPr marL="0" indent="0">
              <a:buFontTx/>
              <a:buNone/>
              <a:defRPr spc="100" baseline="0">
                <a:solidFill>
                  <a:schemeClr val="bg1">
                    <a:lumMod val="6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dirty="0"/>
              <a:t>Edit Master text styles</a:t>
            </a:r>
          </a:p>
        </p:txBody>
      </p:sp>
      <p:pic>
        <p:nvPicPr>
          <p:cNvPr id="5" name="图片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261600" y="133581"/>
            <a:ext cx="1625600" cy="428162"/>
          </a:xfrm>
          <a:prstGeom prst="rect">
            <a:avLst/>
          </a:prstGeom>
        </p:spPr>
      </p:pic>
    </p:spTree>
    <p:extLst>
      <p:ext uri="{BB962C8B-B14F-4D97-AF65-F5344CB8AC3E}">
        <p14:creationId xmlns:p14="http://schemas.microsoft.com/office/powerpoint/2010/main" val="428977673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章节标题">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F23CABFB-4A78-4571-862E-70724CC4007E}"/>
              </a:ext>
            </a:extLst>
          </p:cNvPr>
          <p:cNvSpPr/>
          <p:nvPr userDrawn="1"/>
        </p:nvSpPr>
        <p:spPr>
          <a:xfrm>
            <a:off x="0" y="-144000"/>
            <a:ext cx="12192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lt"/>
            </a:endParaRPr>
          </a:p>
        </p:txBody>
      </p:sp>
      <p:sp>
        <p:nvSpPr>
          <p:cNvPr id="8" name="矩形 7">
            <a:extLst>
              <a:ext uri="{FF2B5EF4-FFF2-40B4-BE49-F238E27FC236}">
                <a16:creationId xmlns:a16="http://schemas.microsoft.com/office/drawing/2014/main" id="{180A68EB-E97F-4BBF-9D90-3F845C9BE11A}"/>
              </a:ext>
            </a:extLst>
          </p:cNvPr>
          <p:cNvSpPr/>
          <p:nvPr userDrawn="1"/>
        </p:nvSpPr>
        <p:spPr>
          <a:xfrm>
            <a:off x="0" y="6570000"/>
            <a:ext cx="12192000" cy="288000"/>
          </a:xfrm>
          <a:prstGeom prst="rect">
            <a:avLst/>
          </a:pr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形状 59">
            <a:extLst>
              <a:ext uri="{FF2B5EF4-FFF2-40B4-BE49-F238E27FC236}">
                <a16:creationId xmlns:a16="http://schemas.microsoft.com/office/drawing/2014/main" id="{AC1D2521-933E-409D-9088-BF7A7FA6A8E9}"/>
              </a:ext>
            </a:extLst>
          </p:cNvPr>
          <p:cNvSpPr/>
          <p:nvPr userDrawn="1"/>
        </p:nvSpPr>
        <p:spPr>
          <a:xfrm flipH="1">
            <a:off x="0"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图片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261600" y="133581"/>
            <a:ext cx="1625600" cy="428162"/>
          </a:xfrm>
          <a:prstGeom prst="rect">
            <a:avLst/>
          </a:prstGeom>
        </p:spPr>
      </p:pic>
    </p:spTree>
    <p:extLst>
      <p:ext uri="{BB962C8B-B14F-4D97-AF65-F5344CB8AC3E}">
        <p14:creationId xmlns:p14="http://schemas.microsoft.com/office/powerpoint/2010/main" val="167286999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CEEC20C-C7F1-407D-8478-6739A7F98174}"/>
              </a:ext>
            </a:extLst>
          </p:cNvPr>
          <p:cNvSpPr/>
          <p:nvPr userDrawn="1"/>
        </p:nvSpPr>
        <p:spPr>
          <a:xfrm>
            <a:off x="0" y="96251"/>
            <a:ext cx="12192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lt"/>
            </a:endParaRPr>
          </a:p>
        </p:txBody>
      </p:sp>
      <p:sp>
        <p:nvSpPr>
          <p:cNvPr id="4" name="椭圆 3"/>
          <p:cNvSpPr/>
          <p:nvPr userDrawn="1"/>
        </p:nvSpPr>
        <p:spPr>
          <a:xfrm>
            <a:off x="264695" y="121736"/>
            <a:ext cx="613610" cy="613026"/>
          </a:xfrm>
          <a:prstGeom prst="ellipse">
            <a:avLst/>
          </a:pr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a:extLst>
              <a:ext uri="{FF2B5EF4-FFF2-40B4-BE49-F238E27FC236}">
                <a16:creationId xmlns:a16="http://schemas.microsoft.com/office/drawing/2014/main" id="{C7F17624-947B-453F-BCEF-A1DCF6308867}"/>
              </a:ext>
            </a:extLst>
          </p:cNvPr>
          <p:cNvSpPr>
            <a:spLocks noGrp="1"/>
          </p:cNvSpPr>
          <p:nvPr>
            <p:ph type="title" hasCustomPrompt="1"/>
          </p:nvPr>
        </p:nvSpPr>
        <p:spPr>
          <a:xfrm>
            <a:off x="660400" y="-1"/>
            <a:ext cx="9301747" cy="817564"/>
          </a:xfrm>
        </p:spPr>
        <p:txBody>
          <a:bodyPr/>
          <a:lstStyle>
            <a:lvl1pPr>
              <a:defRPr/>
            </a:lvl1pPr>
          </a:lstStyle>
          <a:p>
            <a:r>
              <a:rPr lang="en-US" altLang="zh-CN" dirty="0"/>
              <a:t>Click to edit Master title style</a:t>
            </a:r>
            <a:endParaRPr lang="zh-CN" altLang="en-US" dirty="0"/>
          </a:p>
        </p:txBody>
      </p:sp>
      <p:sp>
        <p:nvSpPr>
          <p:cNvPr id="9" name="矩形 8">
            <a:extLst>
              <a:ext uri="{FF2B5EF4-FFF2-40B4-BE49-F238E27FC236}">
                <a16:creationId xmlns:a16="http://schemas.microsoft.com/office/drawing/2014/main" id="{180A68EB-E97F-4BBF-9D90-3F845C9BE11A}"/>
              </a:ext>
            </a:extLst>
          </p:cNvPr>
          <p:cNvSpPr/>
          <p:nvPr userDrawn="1"/>
        </p:nvSpPr>
        <p:spPr>
          <a:xfrm>
            <a:off x="0" y="6666252"/>
            <a:ext cx="12192000" cy="288000"/>
          </a:xfrm>
          <a:prstGeom prst="rect">
            <a:avLst/>
          </a:pr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140635" y="238879"/>
            <a:ext cx="1872876" cy="493292"/>
          </a:xfrm>
          <a:prstGeom prst="rect">
            <a:avLst/>
          </a:prstGeom>
        </p:spPr>
      </p:pic>
    </p:spTree>
    <p:extLst>
      <p:ext uri="{BB962C8B-B14F-4D97-AF65-F5344CB8AC3E}">
        <p14:creationId xmlns:p14="http://schemas.microsoft.com/office/powerpoint/2010/main" val="81580888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封底尾页">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83BC8C6-11A6-4E32-97BC-B00245D9E8E9}"/>
              </a:ext>
            </a:extLst>
          </p:cNvPr>
          <p:cNvSpPr/>
          <p:nvPr userDrawn="1"/>
        </p:nvSpPr>
        <p:spPr>
          <a:xfrm>
            <a:off x="-10152" y="1137493"/>
            <a:ext cx="12192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lt"/>
            </a:endParaRPr>
          </a:p>
        </p:txBody>
      </p:sp>
      <p:sp>
        <p:nvSpPr>
          <p:cNvPr id="6" name="PA-任意多边形 56">
            <a:extLst>
              <a:ext uri="{FF2B5EF4-FFF2-40B4-BE49-F238E27FC236}">
                <a16:creationId xmlns:a16="http://schemas.microsoft.com/office/drawing/2014/main" id="{5E8622DC-66AA-4805-99A8-7384A7E83592}"/>
              </a:ext>
            </a:extLst>
          </p:cNvPr>
          <p:cNvSpPr/>
          <p:nvPr userDrawn="1">
            <p:custDataLst>
              <p:tags r:id="rId1"/>
            </p:custDataLst>
          </p:nvPr>
        </p:nvSpPr>
        <p:spPr>
          <a:xfrm>
            <a:off x="-10152" y="0"/>
            <a:ext cx="12192000" cy="4747499"/>
          </a:xfrm>
          <a:custGeom>
            <a:avLst/>
            <a:gdLst>
              <a:gd name="connsiteX0" fmla="*/ 0 w 12192000"/>
              <a:gd name="connsiteY0" fmla="*/ 0 h 4747499"/>
              <a:gd name="connsiteX1" fmla="*/ 12192000 w 12192000"/>
              <a:gd name="connsiteY1" fmla="*/ 0 h 4747499"/>
              <a:gd name="connsiteX2" fmla="*/ 12192000 w 12192000"/>
              <a:gd name="connsiteY2" fmla="*/ 926608 h 4747499"/>
              <a:gd name="connsiteX3" fmla="*/ 12192000 w 12192000"/>
              <a:gd name="connsiteY3" fmla="*/ 1179983 h 4747499"/>
              <a:gd name="connsiteX4" fmla="*/ 12192000 w 12192000"/>
              <a:gd name="connsiteY4" fmla="*/ 3749450 h 4747499"/>
              <a:gd name="connsiteX5" fmla="*/ 11920340 w 12192000"/>
              <a:gd name="connsiteY5" fmla="*/ 3852465 h 4747499"/>
              <a:gd name="connsiteX6" fmla="*/ 6096000 w 12192000"/>
              <a:gd name="connsiteY6" fmla="*/ 4747499 h 4747499"/>
              <a:gd name="connsiteX7" fmla="*/ 271660 w 12192000"/>
              <a:gd name="connsiteY7" fmla="*/ 3852465 h 4747499"/>
              <a:gd name="connsiteX8" fmla="*/ 0 w 12192000"/>
              <a:gd name="connsiteY8" fmla="*/ 3749450 h 4747499"/>
              <a:gd name="connsiteX9" fmla="*/ 0 w 12192000"/>
              <a:gd name="connsiteY9" fmla="*/ 1179983 h 4747499"/>
              <a:gd name="connsiteX10" fmla="*/ 0 w 12192000"/>
              <a:gd name="connsiteY10" fmla="*/ 926608 h 474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747499">
                <a:moveTo>
                  <a:pt x="0" y="0"/>
                </a:moveTo>
                <a:lnTo>
                  <a:pt x="12192000" y="0"/>
                </a:lnTo>
                <a:lnTo>
                  <a:pt x="12192000" y="926608"/>
                </a:lnTo>
                <a:lnTo>
                  <a:pt x="12192000" y="1179983"/>
                </a:lnTo>
                <a:lnTo>
                  <a:pt x="12192000" y="3749450"/>
                </a:lnTo>
                <a:lnTo>
                  <a:pt x="11920340" y="3852465"/>
                </a:lnTo>
                <a:cubicBezTo>
                  <a:pt x="10382026" y="4408565"/>
                  <a:pt x="8338529" y="4747499"/>
                  <a:pt x="6096000" y="4747499"/>
                </a:cubicBezTo>
                <a:cubicBezTo>
                  <a:pt x="3853472" y="4747499"/>
                  <a:pt x="1809974" y="4408565"/>
                  <a:pt x="271660" y="3852465"/>
                </a:cubicBezTo>
                <a:lnTo>
                  <a:pt x="0" y="3749450"/>
                </a:lnTo>
                <a:lnTo>
                  <a:pt x="0" y="1179983"/>
                </a:lnTo>
                <a:lnTo>
                  <a:pt x="0" y="926608"/>
                </a:lnTo>
                <a:close/>
              </a:path>
            </a:pathLst>
          </a:cu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PA-文本框 55">
            <a:extLst>
              <a:ext uri="{FF2B5EF4-FFF2-40B4-BE49-F238E27FC236}">
                <a16:creationId xmlns:a16="http://schemas.microsoft.com/office/drawing/2014/main" id="{CBE64B40-9A50-45B6-8629-D45F8CFFA2DF}"/>
              </a:ext>
            </a:extLst>
          </p:cNvPr>
          <p:cNvSpPr txBox="1"/>
          <p:nvPr userDrawn="1">
            <p:custDataLst>
              <p:tags r:id="rId2"/>
            </p:custDataLst>
          </p:nvPr>
        </p:nvSpPr>
        <p:spPr>
          <a:xfrm>
            <a:off x="2234590" y="1982981"/>
            <a:ext cx="7722821" cy="1016280"/>
          </a:xfrm>
          <a:custGeom>
            <a:avLst/>
            <a:gdLst/>
            <a:ahLst/>
            <a:cxnLst/>
            <a:rect l="l" t="t" r="r" b="b"/>
            <a:pathLst>
              <a:path w="7722821" h="1016280">
                <a:moveTo>
                  <a:pt x="6328591" y="239823"/>
                </a:moveTo>
                <a:lnTo>
                  <a:pt x="6273187" y="630821"/>
                </a:lnTo>
                <a:lnTo>
                  <a:pt x="6383997" y="630821"/>
                </a:lnTo>
                <a:close/>
                <a:moveTo>
                  <a:pt x="1537517" y="239823"/>
                </a:moveTo>
                <a:lnTo>
                  <a:pt x="1482112" y="630821"/>
                </a:lnTo>
                <a:lnTo>
                  <a:pt x="1592922" y="630821"/>
                </a:lnTo>
                <a:close/>
                <a:moveTo>
                  <a:pt x="5426443" y="165422"/>
                </a:moveTo>
                <a:lnTo>
                  <a:pt x="5426443" y="482812"/>
                </a:lnTo>
                <a:lnTo>
                  <a:pt x="5516673" y="482812"/>
                </a:lnTo>
                <a:cubicBezTo>
                  <a:pt x="5540418" y="482812"/>
                  <a:pt x="5560602" y="474369"/>
                  <a:pt x="5577223" y="457484"/>
                </a:cubicBezTo>
                <a:cubicBezTo>
                  <a:pt x="5593844" y="440599"/>
                  <a:pt x="5602155" y="420284"/>
                  <a:pt x="5602155" y="396539"/>
                </a:cubicBezTo>
                <a:lnTo>
                  <a:pt x="5602155" y="251695"/>
                </a:lnTo>
                <a:cubicBezTo>
                  <a:pt x="5602155" y="194180"/>
                  <a:pt x="5573661" y="165422"/>
                  <a:pt x="5516673" y="165422"/>
                </a:cubicBezTo>
                <a:close/>
                <a:moveTo>
                  <a:pt x="4861850" y="148801"/>
                </a:moveTo>
                <a:cubicBezTo>
                  <a:pt x="4838105" y="148801"/>
                  <a:pt x="4817790" y="157112"/>
                  <a:pt x="4800905" y="173733"/>
                </a:cubicBezTo>
                <a:cubicBezTo>
                  <a:pt x="4784020" y="190354"/>
                  <a:pt x="4775577" y="210538"/>
                  <a:pt x="4775577" y="234282"/>
                </a:cubicBezTo>
                <a:lnTo>
                  <a:pt x="4775577" y="777248"/>
                </a:lnTo>
                <a:cubicBezTo>
                  <a:pt x="4775577" y="800993"/>
                  <a:pt x="4784020" y="821176"/>
                  <a:pt x="4800905" y="837797"/>
                </a:cubicBezTo>
                <a:cubicBezTo>
                  <a:pt x="4817790" y="854419"/>
                  <a:pt x="4838105" y="862730"/>
                  <a:pt x="4861850" y="862730"/>
                </a:cubicBezTo>
                <a:cubicBezTo>
                  <a:pt x="4885595" y="862730"/>
                  <a:pt x="4905778" y="854419"/>
                  <a:pt x="4922399" y="837797"/>
                </a:cubicBezTo>
                <a:cubicBezTo>
                  <a:pt x="4939021" y="821176"/>
                  <a:pt x="4947331" y="800993"/>
                  <a:pt x="4947331" y="777248"/>
                </a:cubicBezTo>
                <a:lnTo>
                  <a:pt x="4947331" y="234282"/>
                </a:lnTo>
                <a:cubicBezTo>
                  <a:pt x="4947331" y="210538"/>
                  <a:pt x="4939021" y="190354"/>
                  <a:pt x="4922399" y="173733"/>
                </a:cubicBezTo>
                <a:cubicBezTo>
                  <a:pt x="4905778" y="157112"/>
                  <a:pt x="4885595" y="148801"/>
                  <a:pt x="4861850" y="148801"/>
                </a:cubicBezTo>
                <a:close/>
                <a:moveTo>
                  <a:pt x="7315201" y="12664"/>
                </a:moveTo>
                <a:lnTo>
                  <a:pt x="7464793" y="12664"/>
                </a:lnTo>
                <a:lnTo>
                  <a:pt x="7464793" y="855606"/>
                </a:lnTo>
                <a:lnTo>
                  <a:pt x="7722821" y="855606"/>
                </a:lnTo>
                <a:lnTo>
                  <a:pt x="7722821" y="1004407"/>
                </a:lnTo>
                <a:lnTo>
                  <a:pt x="7315201" y="1004407"/>
                </a:lnTo>
                <a:close/>
                <a:moveTo>
                  <a:pt x="6762750" y="12664"/>
                </a:moveTo>
                <a:lnTo>
                  <a:pt x="6912343" y="12664"/>
                </a:lnTo>
                <a:lnTo>
                  <a:pt x="6912343" y="855606"/>
                </a:lnTo>
                <a:lnTo>
                  <a:pt x="7170371" y="855606"/>
                </a:lnTo>
                <a:lnTo>
                  <a:pt x="7170371" y="1004407"/>
                </a:lnTo>
                <a:lnTo>
                  <a:pt x="6762750" y="1004407"/>
                </a:lnTo>
                <a:close/>
                <a:moveTo>
                  <a:pt x="6226501" y="12664"/>
                </a:moveTo>
                <a:lnTo>
                  <a:pt x="6432277" y="12664"/>
                </a:lnTo>
                <a:lnTo>
                  <a:pt x="6598479" y="1004407"/>
                </a:lnTo>
                <a:lnTo>
                  <a:pt x="6441194" y="1004407"/>
                </a:lnTo>
                <a:lnTo>
                  <a:pt x="6406195" y="776457"/>
                </a:lnTo>
                <a:lnTo>
                  <a:pt x="6250011" y="776457"/>
                </a:lnTo>
                <a:lnTo>
                  <a:pt x="6213665" y="1004407"/>
                </a:lnTo>
                <a:lnTo>
                  <a:pt x="6057901" y="1004407"/>
                </a:lnTo>
                <a:close/>
                <a:moveTo>
                  <a:pt x="5276850" y="12664"/>
                </a:moveTo>
                <a:lnTo>
                  <a:pt x="5512716" y="12664"/>
                </a:lnTo>
                <a:cubicBezTo>
                  <a:pt x="5596087" y="12664"/>
                  <a:pt x="5657296" y="35617"/>
                  <a:pt x="5696343" y="81524"/>
                </a:cubicBezTo>
                <a:cubicBezTo>
                  <a:pt x="5730641" y="121626"/>
                  <a:pt x="5747790" y="177559"/>
                  <a:pt x="5747790" y="249321"/>
                </a:cubicBezTo>
                <a:lnTo>
                  <a:pt x="5747790" y="393373"/>
                </a:lnTo>
                <a:cubicBezTo>
                  <a:pt x="5747790" y="463552"/>
                  <a:pt x="5721143" y="522914"/>
                  <a:pt x="5667849" y="571459"/>
                </a:cubicBezTo>
                <a:lnTo>
                  <a:pt x="5778646" y="1004407"/>
                </a:lnTo>
                <a:lnTo>
                  <a:pt x="5616872" y="1004407"/>
                </a:lnTo>
                <a:lnTo>
                  <a:pt x="5526171" y="630821"/>
                </a:lnTo>
                <a:cubicBezTo>
                  <a:pt x="5521950" y="630821"/>
                  <a:pt x="5517465" y="630821"/>
                  <a:pt x="5512716" y="630821"/>
                </a:cubicBezTo>
                <a:lnTo>
                  <a:pt x="5426443" y="630821"/>
                </a:lnTo>
                <a:lnTo>
                  <a:pt x="5426443" y="1004407"/>
                </a:lnTo>
                <a:lnTo>
                  <a:pt x="5276850" y="1004407"/>
                </a:lnTo>
                <a:close/>
                <a:moveTo>
                  <a:pt x="1435426" y="12664"/>
                </a:moveTo>
                <a:lnTo>
                  <a:pt x="1641203" y="12664"/>
                </a:lnTo>
                <a:lnTo>
                  <a:pt x="1807405" y="1004407"/>
                </a:lnTo>
                <a:lnTo>
                  <a:pt x="1650119" y="1004407"/>
                </a:lnTo>
                <a:lnTo>
                  <a:pt x="1615120" y="776457"/>
                </a:lnTo>
                <a:lnTo>
                  <a:pt x="1458936" y="776457"/>
                </a:lnTo>
                <a:lnTo>
                  <a:pt x="1422589" y="1004407"/>
                </a:lnTo>
                <a:lnTo>
                  <a:pt x="1266826" y="1004407"/>
                </a:lnTo>
                <a:close/>
                <a:moveTo>
                  <a:pt x="628650" y="12664"/>
                </a:moveTo>
                <a:lnTo>
                  <a:pt x="778243" y="12664"/>
                </a:lnTo>
                <a:lnTo>
                  <a:pt x="778243" y="433739"/>
                </a:lnTo>
                <a:lnTo>
                  <a:pt x="958704" y="433739"/>
                </a:lnTo>
                <a:lnTo>
                  <a:pt x="958704" y="12664"/>
                </a:lnTo>
                <a:lnTo>
                  <a:pt x="1108297" y="12664"/>
                </a:lnTo>
                <a:lnTo>
                  <a:pt x="1108297" y="1004407"/>
                </a:lnTo>
                <a:lnTo>
                  <a:pt x="958704" y="1004407"/>
                </a:lnTo>
                <a:lnTo>
                  <a:pt x="958704" y="584123"/>
                </a:lnTo>
                <a:lnTo>
                  <a:pt x="778243" y="584123"/>
                </a:lnTo>
                <a:lnTo>
                  <a:pt x="778243" y="1004407"/>
                </a:lnTo>
                <a:lnTo>
                  <a:pt x="628650" y="1004407"/>
                </a:lnTo>
                <a:close/>
                <a:moveTo>
                  <a:pt x="0" y="12664"/>
                </a:moveTo>
                <a:lnTo>
                  <a:pt x="466983" y="12664"/>
                </a:lnTo>
                <a:lnTo>
                  <a:pt x="466983" y="163048"/>
                </a:lnTo>
                <a:lnTo>
                  <a:pt x="308684" y="163048"/>
                </a:lnTo>
                <a:lnTo>
                  <a:pt x="308684" y="1004407"/>
                </a:lnTo>
                <a:lnTo>
                  <a:pt x="159091" y="1004407"/>
                </a:lnTo>
                <a:lnTo>
                  <a:pt x="159091" y="163048"/>
                </a:lnTo>
                <a:lnTo>
                  <a:pt x="0" y="163048"/>
                </a:lnTo>
                <a:close/>
                <a:moveTo>
                  <a:pt x="4057651" y="11872"/>
                </a:moveTo>
                <a:lnTo>
                  <a:pt x="4483475" y="11872"/>
                </a:lnTo>
                <a:lnTo>
                  <a:pt x="4483475" y="162256"/>
                </a:lnTo>
                <a:lnTo>
                  <a:pt x="4207243" y="162256"/>
                </a:lnTo>
                <a:lnTo>
                  <a:pt x="4207243" y="432948"/>
                </a:lnTo>
                <a:lnTo>
                  <a:pt x="4409074" y="432948"/>
                </a:lnTo>
                <a:lnTo>
                  <a:pt x="4409074" y="583332"/>
                </a:lnTo>
                <a:lnTo>
                  <a:pt x="4207243" y="583332"/>
                </a:lnTo>
                <a:lnTo>
                  <a:pt x="4207243" y="1004407"/>
                </a:lnTo>
                <a:lnTo>
                  <a:pt x="4057651" y="1004407"/>
                </a:lnTo>
                <a:close/>
                <a:moveTo>
                  <a:pt x="2657476" y="11872"/>
                </a:moveTo>
                <a:lnTo>
                  <a:pt x="2807068" y="11872"/>
                </a:lnTo>
                <a:lnTo>
                  <a:pt x="2807068" y="365671"/>
                </a:lnTo>
                <a:lnTo>
                  <a:pt x="2989903" y="11872"/>
                </a:lnTo>
                <a:lnTo>
                  <a:pt x="3149390" y="11872"/>
                </a:lnTo>
                <a:lnTo>
                  <a:pt x="2944627" y="416710"/>
                </a:lnTo>
                <a:lnTo>
                  <a:pt x="3184747" y="1004407"/>
                </a:lnTo>
                <a:lnTo>
                  <a:pt x="3008899" y="1004407"/>
                </a:lnTo>
                <a:lnTo>
                  <a:pt x="2851837" y="601437"/>
                </a:lnTo>
                <a:lnTo>
                  <a:pt x="2807068" y="689788"/>
                </a:lnTo>
                <a:lnTo>
                  <a:pt x="2807068" y="1004407"/>
                </a:lnTo>
                <a:lnTo>
                  <a:pt x="2657476" y="1004407"/>
                </a:lnTo>
                <a:close/>
                <a:moveTo>
                  <a:pt x="1971676" y="11872"/>
                </a:moveTo>
                <a:lnTo>
                  <a:pt x="2139621" y="11872"/>
                </a:lnTo>
                <a:lnTo>
                  <a:pt x="2338138" y="678917"/>
                </a:lnTo>
                <a:lnTo>
                  <a:pt x="2338138" y="11872"/>
                </a:lnTo>
                <a:lnTo>
                  <a:pt x="2487730" y="11872"/>
                </a:lnTo>
                <a:lnTo>
                  <a:pt x="2487730" y="1004407"/>
                </a:lnTo>
                <a:lnTo>
                  <a:pt x="2327057" y="1004407"/>
                </a:lnTo>
                <a:lnTo>
                  <a:pt x="2121268" y="368837"/>
                </a:lnTo>
                <a:lnTo>
                  <a:pt x="2121268" y="1004407"/>
                </a:lnTo>
                <a:lnTo>
                  <a:pt x="1971676" y="1004407"/>
                </a:lnTo>
                <a:close/>
                <a:moveTo>
                  <a:pt x="4865807" y="0"/>
                </a:moveTo>
                <a:cubicBezTo>
                  <a:pt x="4931765" y="0"/>
                  <a:pt x="4987830" y="23217"/>
                  <a:pt x="5034000" y="69651"/>
                </a:cubicBezTo>
                <a:cubicBezTo>
                  <a:pt x="5080171" y="116086"/>
                  <a:pt x="5103256" y="172018"/>
                  <a:pt x="5103256" y="237448"/>
                </a:cubicBezTo>
                <a:lnTo>
                  <a:pt x="5103256" y="778831"/>
                </a:lnTo>
                <a:cubicBezTo>
                  <a:pt x="5103256" y="844789"/>
                  <a:pt x="5080039" y="900853"/>
                  <a:pt x="5033605" y="947024"/>
                </a:cubicBezTo>
                <a:cubicBezTo>
                  <a:pt x="4987170" y="993194"/>
                  <a:pt x="4931238" y="1016280"/>
                  <a:pt x="4865807" y="1016280"/>
                </a:cubicBezTo>
                <a:cubicBezTo>
                  <a:pt x="4799850" y="1016280"/>
                  <a:pt x="4743917" y="993062"/>
                  <a:pt x="4698011" y="946628"/>
                </a:cubicBezTo>
                <a:cubicBezTo>
                  <a:pt x="4652104" y="900194"/>
                  <a:pt x="4629151" y="844261"/>
                  <a:pt x="4629151" y="778831"/>
                </a:cubicBezTo>
                <a:lnTo>
                  <a:pt x="4629151" y="237448"/>
                </a:lnTo>
                <a:cubicBezTo>
                  <a:pt x="4629151" y="171491"/>
                  <a:pt x="4652368" y="115426"/>
                  <a:pt x="4698802" y="69256"/>
                </a:cubicBezTo>
                <a:cubicBezTo>
                  <a:pt x="4745237" y="23085"/>
                  <a:pt x="4800905" y="0"/>
                  <a:pt x="4865807" y="0"/>
                </a:cubicBezTo>
                <a:close/>
                <a:moveTo>
                  <a:pt x="3513230" y="0"/>
                </a:moveTo>
                <a:cubicBezTo>
                  <a:pt x="3566525" y="0"/>
                  <a:pt x="3612167" y="11872"/>
                  <a:pt x="3650159" y="35617"/>
                </a:cubicBezTo>
                <a:cubicBezTo>
                  <a:pt x="3679708" y="54085"/>
                  <a:pt x="3703585" y="79941"/>
                  <a:pt x="3721790" y="113184"/>
                </a:cubicBezTo>
                <a:cubicBezTo>
                  <a:pt x="3739994" y="146427"/>
                  <a:pt x="3750943" y="184682"/>
                  <a:pt x="3754636" y="227951"/>
                </a:cubicBezTo>
                <a:lnTo>
                  <a:pt x="3611376" y="254070"/>
                </a:lnTo>
                <a:cubicBezTo>
                  <a:pt x="3607154" y="213440"/>
                  <a:pt x="3595546" y="181780"/>
                  <a:pt x="3576550" y="159090"/>
                </a:cubicBezTo>
                <a:cubicBezTo>
                  <a:pt x="3562831" y="142733"/>
                  <a:pt x="3543043" y="134554"/>
                  <a:pt x="3517188" y="134554"/>
                </a:cubicBezTo>
                <a:cubicBezTo>
                  <a:pt x="3489750" y="134554"/>
                  <a:pt x="3468907" y="146690"/>
                  <a:pt x="3454660" y="170963"/>
                </a:cubicBezTo>
                <a:cubicBezTo>
                  <a:pt x="3443051" y="190486"/>
                  <a:pt x="3437247" y="214759"/>
                  <a:pt x="3437247" y="243780"/>
                </a:cubicBezTo>
                <a:cubicBezTo>
                  <a:pt x="3437247" y="289159"/>
                  <a:pt x="3456771" y="335330"/>
                  <a:pt x="3495818" y="382292"/>
                </a:cubicBezTo>
                <a:cubicBezTo>
                  <a:pt x="3510592" y="400233"/>
                  <a:pt x="3532754" y="421339"/>
                  <a:pt x="3562303" y="445612"/>
                </a:cubicBezTo>
                <a:cubicBezTo>
                  <a:pt x="3597129" y="474633"/>
                  <a:pt x="3620082" y="494948"/>
                  <a:pt x="3631163" y="506557"/>
                </a:cubicBezTo>
                <a:cubicBezTo>
                  <a:pt x="3668099" y="543493"/>
                  <a:pt x="3696593" y="579902"/>
                  <a:pt x="3716645" y="615783"/>
                </a:cubicBezTo>
                <a:cubicBezTo>
                  <a:pt x="3726143" y="632668"/>
                  <a:pt x="3733794" y="648234"/>
                  <a:pt x="3739598" y="662481"/>
                </a:cubicBezTo>
                <a:cubicBezTo>
                  <a:pt x="3753845" y="697835"/>
                  <a:pt x="3761232" y="729495"/>
                  <a:pt x="3761760" y="757461"/>
                </a:cubicBezTo>
                <a:cubicBezTo>
                  <a:pt x="3762815" y="826585"/>
                  <a:pt x="3744874" y="885683"/>
                  <a:pt x="3707938" y="934756"/>
                </a:cubicBezTo>
                <a:cubicBezTo>
                  <a:pt x="3683665" y="967998"/>
                  <a:pt x="3649367" y="991479"/>
                  <a:pt x="3605044" y="1005199"/>
                </a:cubicBezTo>
                <a:cubicBezTo>
                  <a:pt x="3581299" y="1012586"/>
                  <a:pt x="3553597" y="1016280"/>
                  <a:pt x="3521937" y="1016280"/>
                </a:cubicBezTo>
                <a:cubicBezTo>
                  <a:pt x="3463367" y="1016280"/>
                  <a:pt x="3414821" y="1001769"/>
                  <a:pt x="3376302" y="972747"/>
                </a:cubicBezTo>
                <a:cubicBezTo>
                  <a:pt x="3344115" y="949003"/>
                  <a:pt x="3318655" y="916683"/>
                  <a:pt x="3299923" y="875789"/>
                </a:cubicBezTo>
                <a:cubicBezTo>
                  <a:pt x="3281191" y="834895"/>
                  <a:pt x="3270241" y="788065"/>
                  <a:pt x="3267076" y="735299"/>
                </a:cubicBezTo>
                <a:lnTo>
                  <a:pt x="3409545" y="725009"/>
                </a:lnTo>
                <a:cubicBezTo>
                  <a:pt x="3415877" y="782822"/>
                  <a:pt x="3431179" y="824721"/>
                  <a:pt x="3455452" y="850709"/>
                </a:cubicBezTo>
                <a:cubicBezTo>
                  <a:pt x="3473392" y="870331"/>
                  <a:pt x="3493971" y="879615"/>
                  <a:pt x="3517188" y="878559"/>
                </a:cubicBezTo>
                <a:cubicBezTo>
                  <a:pt x="3549903" y="877504"/>
                  <a:pt x="3576023" y="861394"/>
                  <a:pt x="3595546" y="830229"/>
                </a:cubicBezTo>
                <a:cubicBezTo>
                  <a:pt x="3605571" y="814918"/>
                  <a:pt x="3610584" y="793004"/>
                  <a:pt x="3610584" y="764485"/>
                </a:cubicBezTo>
                <a:cubicBezTo>
                  <a:pt x="3610584" y="723286"/>
                  <a:pt x="3591852" y="682355"/>
                  <a:pt x="3554388" y="641692"/>
                </a:cubicBezTo>
                <a:cubicBezTo>
                  <a:pt x="3524839" y="613701"/>
                  <a:pt x="3480516" y="571715"/>
                  <a:pt x="3421417" y="515733"/>
                </a:cubicBezTo>
                <a:cubicBezTo>
                  <a:pt x="3371817" y="467666"/>
                  <a:pt x="3336727" y="424621"/>
                  <a:pt x="3316148" y="386596"/>
                </a:cubicBezTo>
                <a:cubicBezTo>
                  <a:pt x="3293987" y="343814"/>
                  <a:pt x="3282905" y="297338"/>
                  <a:pt x="3282905" y="247169"/>
                </a:cubicBezTo>
                <a:cubicBezTo>
                  <a:pt x="3282905" y="156856"/>
                  <a:pt x="3313246" y="88462"/>
                  <a:pt x="3373927" y="41986"/>
                </a:cubicBezTo>
                <a:cubicBezTo>
                  <a:pt x="3411392" y="13995"/>
                  <a:pt x="3457826" y="0"/>
                  <a:pt x="351323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8800" spc="300" dirty="0">
              <a:solidFill>
                <a:schemeClr val="bg1"/>
              </a:solidFill>
              <a:latin typeface="Bebas" pitchFamily="2" charset="0"/>
            </a:endParaRPr>
          </a:p>
        </p:txBody>
      </p:sp>
      <p:sp>
        <p:nvSpPr>
          <p:cNvPr id="56" name="椭圆 55">
            <a:extLst>
              <a:ext uri="{FF2B5EF4-FFF2-40B4-BE49-F238E27FC236}">
                <a16:creationId xmlns:a16="http://schemas.microsoft.com/office/drawing/2014/main" id="{0C0E1EF0-4621-4875-9CC2-0219D012A6BF}"/>
              </a:ext>
            </a:extLst>
          </p:cNvPr>
          <p:cNvSpPr/>
          <p:nvPr userDrawn="1"/>
        </p:nvSpPr>
        <p:spPr>
          <a:xfrm>
            <a:off x="4825750" y="3795516"/>
            <a:ext cx="220164" cy="2201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椭圆 56">
            <a:extLst>
              <a:ext uri="{FF2B5EF4-FFF2-40B4-BE49-F238E27FC236}">
                <a16:creationId xmlns:a16="http://schemas.microsoft.com/office/drawing/2014/main" id="{B309D511-04D9-4642-8DA5-531B79C5D087}"/>
              </a:ext>
            </a:extLst>
          </p:cNvPr>
          <p:cNvSpPr/>
          <p:nvPr userDrawn="1"/>
        </p:nvSpPr>
        <p:spPr>
          <a:xfrm>
            <a:off x="7146086" y="3795516"/>
            <a:ext cx="220164" cy="2201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文本占位符 57">
            <a:extLst>
              <a:ext uri="{FF2B5EF4-FFF2-40B4-BE49-F238E27FC236}">
                <a16:creationId xmlns:a16="http://schemas.microsoft.com/office/drawing/2014/main" id="{D01B1F44-DCC8-46D3-8554-260D1DEF756C}"/>
              </a:ext>
            </a:extLst>
          </p:cNvPr>
          <p:cNvSpPr>
            <a:spLocks noGrp="1"/>
          </p:cNvSpPr>
          <p:nvPr>
            <p:ph type="body" sz="quarter" idx="10"/>
          </p:nvPr>
        </p:nvSpPr>
        <p:spPr>
          <a:xfrm>
            <a:off x="5222039" y="3736096"/>
            <a:ext cx="1747925"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chemeClr val="bg1">
              <a:lumMod val="95000"/>
            </a:schemeClr>
          </a:solidFill>
        </p:spPr>
        <p:txBody>
          <a:bodyPr wrap="square" anchor="ctr" anchorCtr="0">
            <a:noAutofit/>
          </a:bodyPr>
          <a:lstStyle>
            <a:lvl1pPr marL="0" indent="0" algn="ctr">
              <a:buFontTx/>
              <a:buNone/>
              <a:defRPr sz="1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altLang="zh-CN" dirty="0"/>
          </a:p>
        </p:txBody>
      </p:sp>
      <p:sp>
        <p:nvSpPr>
          <p:cNvPr id="59" name="文本占位符 13">
            <a:extLst>
              <a:ext uri="{FF2B5EF4-FFF2-40B4-BE49-F238E27FC236}">
                <a16:creationId xmlns:a16="http://schemas.microsoft.com/office/drawing/2014/main" id="{9D8AA7F5-D53E-4AB2-BB85-CC6544C678C9}"/>
              </a:ext>
            </a:extLst>
          </p:cNvPr>
          <p:cNvSpPr>
            <a:spLocks noGrp="1"/>
          </p:cNvSpPr>
          <p:nvPr>
            <p:ph type="body" sz="quarter" idx="11" hasCustomPrompt="1"/>
          </p:nvPr>
        </p:nvSpPr>
        <p:spPr>
          <a:xfrm>
            <a:off x="4581523" y="4270222"/>
            <a:ext cx="3028952"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2" name="标题 1">
            <a:extLst>
              <a:ext uri="{FF2B5EF4-FFF2-40B4-BE49-F238E27FC236}">
                <a16:creationId xmlns:a16="http://schemas.microsoft.com/office/drawing/2014/main" id="{BC0030A9-0183-4112-BD04-C68269C9B2B6}"/>
              </a:ext>
            </a:extLst>
          </p:cNvPr>
          <p:cNvSpPr>
            <a:spLocks noGrp="1"/>
          </p:cNvSpPr>
          <p:nvPr>
            <p:ph type="title" hasCustomPrompt="1"/>
          </p:nvPr>
        </p:nvSpPr>
        <p:spPr>
          <a:xfrm>
            <a:off x="660400" y="5286641"/>
            <a:ext cx="10858500" cy="541635"/>
          </a:xfrm>
        </p:spPr>
        <p:txBody>
          <a:bodyPr>
            <a:normAutofit/>
          </a:bodyPr>
          <a:lstStyle>
            <a:lvl1pPr algn="ctr">
              <a:defRPr sz="3200" spc="100" baseline="0">
                <a:solidFill>
                  <a:schemeClr val="tx1">
                    <a:lumMod val="75000"/>
                    <a:lumOff val="25000"/>
                  </a:schemeClr>
                </a:solidFill>
              </a:defRPr>
            </a:lvl1pPr>
          </a:lstStyle>
          <a:p>
            <a:r>
              <a:rPr lang="en-US" altLang="zh-CN" dirty="0"/>
              <a:t>Click to edit Master title style</a:t>
            </a:r>
            <a:endParaRPr lang="zh-CN" altLang="en-US" dirty="0"/>
          </a:p>
        </p:txBody>
      </p:sp>
      <p:sp>
        <p:nvSpPr>
          <p:cNvPr id="61" name="副标题 2">
            <a:extLst>
              <a:ext uri="{FF2B5EF4-FFF2-40B4-BE49-F238E27FC236}">
                <a16:creationId xmlns:a16="http://schemas.microsoft.com/office/drawing/2014/main" id="{267C479F-6D96-4B80-87B7-1C92C23CA31C}"/>
              </a:ext>
            </a:extLst>
          </p:cNvPr>
          <p:cNvSpPr>
            <a:spLocks noGrp="1"/>
          </p:cNvSpPr>
          <p:nvPr>
            <p:ph type="subTitle" idx="1" hasCustomPrompt="1"/>
          </p:nvPr>
        </p:nvSpPr>
        <p:spPr>
          <a:xfrm>
            <a:off x="666750" y="5840173"/>
            <a:ext cx="10845800" cy="296271"/>
          </a:xfrm>
        </p:spPr>
        <p:txBody>
          <a:bodyPr anchor="t">
            <a:noAutofit/>
          </a:bodyPr>
          <a:lstStyle>
            <a:lvl1pPr marL="0" indent="0" algn="ctr">
              <a:buNone/>
              <a:defRPr sz="1600">
                <a:solidFill>
                  <a:schemeClr val="bg1">
                    <a:lumMod val="65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pic>
        <p:nvPicPr>
          <p:cNvPr id="5" name="图片 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112204" y="1172335"/>
            <a:ext cx="1967592" cy="518238"/>
          </a:xfrm>
          <a:prstGeom prst="rect">
            <a:avLst/>
          </a:prstGeom>
        </p:spPr>
      </p:pic>
    </p:spTree>
    <p:extLst>
      <p:ext uri="{BB962C8B-B14F-4D97-AF65-F5344CB8AC3E}">
        <p14:creationId xmlns:p14="http://schemas.microsoft.com/office/powerpoint/2010/main" val="131176299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285296061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71233425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140486380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7CF0210-9EFB-4FBE-AADD-CE66351048B3}" type="datetimeFigureOut">
              <a:rPr lang="zh-CN" altLang="en-US" smtClean="0"/>
              <a:t>2023/6/18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353404598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7" name="图片 6" descr="图片包含 树, 天空, 户外, 道路&#10;&#10;自动生成的说明">
            <a:extLst>
              <a:ext uri="{FF2B5EF4-FFF2-40B4-BE49-F238E27FC236}">
                <a16:creationId xmlns:a16="http://schemas.microsoft.com/office/drawing/2014/main" id="{27C3A4FA-272F-42AF-B563-1D3DB09EAE4C}"/>
              </a:ext>
            </a:extLst>
          </p:cNvPr>
          <p:cNvPicPr>
            <a:picLocks noChangeAspect="1"/>
          </p:cNvPicPr>
          <p:nvPr userDrawn="1"/>
        </p:nvPicPr>
        <p:blipFill rotWithShape="1">
          <a:blip r:embed="rId8" cstate="screen">
            <a:alphaModFix amt="20000"/>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8" name="矩形 7">
            <a:extLst>
              <a:ext uri="{FF2B5EF4-FFF2-40B4-BE49-F238E27FC236}">
                <a16:creationId xmlns:a16="http://schemas.microsoft.com/office/drawing/2014/main" id="{E72E908C-0D78-4613-9421-372EB6E6E01D}"/>
              </a:ext>
            </a:extLst>
          </p:cNvPr>
          <p:cNvSpPr/>
          <p:nvPr userDrawn="1"/>
        </p:nvSpPr>
        <p:spPr>
          <a:xfrm>
            <a:off x="0" y="-1"/>
            <a:ext cx="12192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lt"/>
            </a:endParaRPr>
          </a:p>
        </p:txBody>
      </p:sp>
      <p:sp>
        <p:nvSpPr>
          <p:cNvPr id="3" name="文本占位符 2">
            <a:extLst>
              <a:ext uri="{FF2B5EF4-FFF2-40B4-BE49-F238E27FC236}">
                <a16:creationId xmlns:a16="http://schemas.microsoft.com/office/drawing/2014/main" id="{4EDA6912-113F-4B2C-980C-1DFFB0D30511}"/>
              </a:ext>
            </a:extLst>
          </p:cNvPr>
          <p:cNvSpPr>
            <a:spLocks noGrp="1"/>
          </p:cNvSpPr>
          <p:nvPr>
            <p:ph type="body" idx="1"/>
          </p:nvPr>
        </p:nvSpPr>
        <p:spPr>
          <a:xfrm>
            <a:off x="660400" y="1130300"/>
            <a:ext cx="10858500" cy="5003801"/>
          </a:xfrm>
          <a:prstGeom prst="rect">
            <a:avLst/>
          </a:prstGeom>
        </p:spPr>
        <p:txBody>
          <a:bodyPr vert="horz" lIns="91440" tIns="45720" rIns="91440" bIns="45720" rtlCol="0">
            <a:normAutofit/>
          </a:bodyPr>
          <a:lstStyle/>
          <a:p>
            <a:pPr lvl="0"/>
            <a:r>
              <a:rPr lang="en-US" altLang="zh-CN" dirty="0"/>
              <a:t>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9" name="矩形 8">
            <a:extLst>
              <a:ext uri="{FF2B5EF4-FFF2-40B4-BE49-F238E27FC236}">
                <a16:creationId xmlns:a16="http://schemas.microsoft.com/office/drawing/2014/main" id="{57E57458-071D-4DE8-91E9-7C281D2A0D23}"/>
              </a:ext>
            </a:extLst>
          </p:cNvPr>
          <p:cNvSpPr/>
          <p:nvPr userDrawn="1"/>
        </p:nvSpPr>
        <p:spPr>
          <a:xfrm>
            <a:off x="0" y="6570000"/>
            <a:ext cx="12192000" cy="288000"/>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669D7845-780B-40C8-B27A-875019EE650B}"/>
              </a:ext>
            </a:extLst>
          </p:cNvPr>
          <p:cNvCxnSpPr>
            <a:cxnSpLocks/>
          </p:cNvCxnSpPr>
          <p:nvPr userDrawn="1"/>
        </p:nvCxnSpPr>
        <p:spPr>
          <a:xfrm>
            <a:off x="660400" y="817563"/>
            <a:ext cx="108585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 name="35f8ada8-d1d5-484b-a646-0693bbf3215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FA7089E-B767-4D9C-B776-D98A9C59AE2E}"/>
              </a:ext>
            </a:extLst>
          </p:cNvPr>
          <p:cNvGrpSpPr>
            <a:grpSpLocks noChangeAspect="1"/>
          </p:cNvGrpSpPr>
          <p:nvPr userDrawn="1">
            <p:custDataLst>
              <p:tags r:id="rId7"/>
            </p:custDataLst>
          </p:nvPr>
        </p:nvGrpSpPr>
        <p:grpSpPr>
          <a:xfrm>
            <a:off x="10054544" y="286022"/>
            <a:ext cx="1464356" cy="442149"/>
            <a:chOff x="3126770" y="2552633"/>
            <a:chExt cx="5689224" cy="1717810"/>
          </a:xfrm>
          <a:solidFill>
            <a:schemeClr val="accent1"/>
          </a:solidFill>
        </p:grpSpPr>
        <p:sp>
          <p:nvSpPr>
            <p:cNvPr id="12" name="íṣlîḍé">
              <a:extLst>
                <a:ext uri="{FF2B5EF4-FFF2-40B4-BE49-F238E27FC236}">
                  <a16:creationId xmlns:a16="http://schemas.microsoft.com/office/drawing/2014/main" id="{31C06F54-F1BF-4424-AA8B-81377F4F5FB6}"/>
                </a:ext>
              </a:extLst>
            </p:cNvPr>
            <p:cNvSpPr/>
            <p:nvPr/>
          </p:nvSpPr>
          <p:spPr bwMode="auto">
            <a:xfrm>
              <a:off x="3126770" y="2552633"/>
              <a:ext cx="1713720" cy="1717810"/>
            </a:xfrm>
            <a:custGeom>
              <a:avLst/>
              <a:gdLst>
                <a:gd name="T0" fmla="*/ 266 w 531"/>
                <a:gd name="T1" fmla="*/ 0 h 531"/>
                <a:gd name="T2" fmla="*/ 266 w 531"/>
                <a:gd name="T3" fmla="*/ 0 h 531"/>
                <a:gd name="T4" fmla="*/ 266 w 531"/>
                <a:gd name="T5" fmla="*/ 0 h 531"/>
                <a:gd name="T6" fmla="*/ 454 w 531"/>
                <a:gd name="T7" fmla="*/ 78 h 531"/>
                <a:gd name="T8" fmla="*/ 531 w 531"/>
                <a:gd name="T9" fmla="*/ 265 h 531"/>
                <a:gd name="T10" fmla="*/ 531 w 531"/>
                <a:gd name="T11" fmla="*/ 265 h 531"/>
                <a:gd name="T12" fmla="*/ 531 w 531"/>
                <a:gd name="T13" fmla="*/ 265 h 531"/>
                <a:gd name="T14" fmla="*/ 531 w 531"/>
                <a:gd name="T15" fmla="*/ 265 h 531"/>
                <a:gd name="T16" fmla="*/ 531 w 531"/>
                <a:gd name="T17" fmla="*/ 265 h 531"/>
                <a:gd name="T18" fmla="*/ 454 w 531"/>
                <a:gd name="T19" fmla="*/ 453 h 531"/>
                <a:gd name="T20" fmla="*/ 266 w 531"/>
                <a:gd name="T21" fmla="*/ 531 h 531"/>
                <a:gd name="T22" fmla="*/ 266 w 531"/>
                <a:gd name="T23" fmla="*/ 531 h 531"/>
                <a:gd name="T24" fmla="*/ 266 w 531"/>
                <a:gd name="T25" fmla="*/ 531 h 531"/>
                <a:gd name="T26" fmla="*/ 266 w 531"/>
                <a:gd name="T27" fmla="*/ 531 h 531"/>
                <a:gd name="T28" fmla="*/ 266 w 531"/>
                <a:gd name="T29" fmla="*/ 531 h 531"/>
                <a:gd name="T30" fmla="*/ 78 w 531"/>
                <a:gd name="T31" fmla="*/ 453 h 531"/>
                <a:gd name="T32" fmla="*/ 0 w 531"/>
                <a:gd name="T33" fmla="*/ 265 h 531"/>
                <a:gd name="T34" fmla="*/ 0 w 531"/>
                <a:gd name="T35" fmla="*/ 265 h 531"/>
                <a:gd name="T36" fmla="*/ 0 w 531"/>
                <a:gd name="T37" fmla="*/ 265 h 531"/>
                <a:gd name="T38" fmla="*/ 0 w 531"/>
                <a:gd name="T39" fmla="*/ 265 h 531"/>
                <a:gd name="T40" fmla="*/ 0 w 531"/>
                <a:gd name="T41" fmla="*/ 265 h 531"/>
                <a:gd name="T42" fmla="*/ 78 w 531"/>
                <a:gd name="T43" fmla="*/ 78 h 531"/>
                <a:gd name="T44" fmla="*/ 266 w 531"/>
                <a:gd name="T45" fmla="*/ 0 h 531"/>
                <a:gd name="T46" fmla="*/ 266 w 531"/>
                <a:gd name="T47" fmla="*/ 0 h 531"/>
                <a:gd name="T48" fmla="*/ 266 w 531"/>
                <a:gd name="T49" fmla="*/ 0 h 531"/>
                <a:gd name="T50" fmla="*/ 266 w 531"/>
                <a:gd name="T51" fmla="*/ 6 h 531"/>
                <a:gd name="T52" fmla="*/ 266 w 531"/>
                <a:gd name="T53" fmla="*/ 6 h 531"/>
                <a:gd name="T54" fmla="*/ 266 w 531"/>
                <a:gd name="T55" fmla="*/ 6 h 531"/>
                <a:gd name="T56" fmla="*/ 266 w 531"/>
                <a:gd name="T57" fmla="*/ 6 h 531"/>
                <a:gd name="T58" fmla="*/ 266 w 531"/>
                <a:gd name="T59" fmla="*/ 6 h 531"/>
                <a:gd name="T60" fmla="*/ 82 w 531"/>
                <a:gd name="T61" fmla="*/ 82 h 531"/>
                <a:gd name="T62" fmla="*/ 6 w 531"/>
                <a:gd name="T63" fmla="*/ 265 h 531"/>
                <a:gd name="T64" fmla="*/ 6 w 531"/>
                <a:gd name="T65" fmla="*/ 265 h 531"/>
                <a:gd name="T66" fmla="*/ 6 w 531"/>
                <a:gd name="T67" fmla="*/ 265 h 531"/>
                <a:gd name="T68" fmla="*/ 6 w 531"/>
                <a:gd name="T69" fmla="*/ 265 h 531"/>
                <a:gd name="T70" fmla="*/ 6 w 531"/>
                <a:gd name="T71" fmla="*/ 265 h 531"/>
                <a:gd name="T72" fmla="*/ 82 w 531"/>
                <a:gd name="T73" fmla="*/ 449 h 531"/>
                <a:gd name="T74" fmla="*/ 266 w 531"/>
                <a:gd name="T75" fmla="*/ 525 h 531"/>
                <a:gd name="T76" fmla="*/ 266 w 531"/>
                <a:gd name="T77" fmla="*/ 525 h 531"/>
                <a:gd name="T78" fmla="*/ 266 w 531"/>
                <a:gd name="T79" fmla="*/ 525 h 531"/>
                <a:gd name="T80" fmla="*/ 266 w 531"/>
                <a:gd name="T81" fmla="*/ 525 h 531"/>
                <a:gd name="T82" fmla="*/ 266 w 531"/>
                <a:gd name="T83" fmla="*/ 525 h 531"/>
                <a:gd name="T84" fmla="*/ 449 w 531"/>
                <a:gd name="T85" fmla="*/ 449 h 531"/>
                <a:gd name="T86" fmla="*/ 525 w 531"/>
                <a:gd name="T87" fmla="*/ 265 h 531"/>
                <a:gd name="T88" fmla="*/ 525 w 531"/>
                <a:gd name="T89" fmla="*/ 265 h 531"/>
                <a:gd name="T90" fmla="*/ 525 w 531"/>
                <a:gd name="T91" fmla="*/ 265 h 531"/>
                <a:gd name="T92" fmla="*/ 525 w 531"/>
                <a:gd name="T93" fmla="*/ 265 h 531"/>
                <a:gd name="T94" fmla="*/ 525 w 531"/>
                <a:gd name="T95" fmla="*/ 265 h 531"/>
                <a:gd name="T96" fmla="*/ 449 w 531"/>
                <a:gd name="T97" fmla="*/ 82 h 531"/>
                <a:gd name="T98" fmla="*/ 266 w 531"/>
                <a:gd name="T99"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1" h="531">
                  <a:moveTo>
                    <a:pt x="266" y="0"/>
                  </a:moveTo>
                  <a:cubicBezTo>
                    <a:pt x="266" y="0"/>
                    <a:pt x="266" y="0"/>
                    <a:pt x="266" y="0"/>
                  </a:cubicBezTo>
                  <a:cubicBezTo>
                    <a:pt x="266" y="0"/>
                    <a:pt x="266" y="0"/>
                    <a:pt x="266" y="0"/>
                  </a:cubicBezTo>
                  <a:cubicBezTo>
                    <a:pt x="339" y="0"/>
                    <a:pt x="405" y="30"/>
                    <a:pt x="454" y="78"/>
                  </a:cubicBezTo>
                  <a:cubicBezTo>
                    <a:pt x="502" y="126"/>
                    <a:pt x="531" y="192"/>
                    <a:pt x="531" y="265"/>
                  </a:cubicBezTo>
                  <a:cubicBezTo>
                    <a:pt x="531" y="265"/>
                    <a:pt x="531" y="265"/>
                    <a:pt x="531" y="265"/>
                  </a:cubicBezTo>
                  <a:cubicBezTo>
                    <a:pt x="531" y="265"/>
                    <a:pt x="531" y="265"/>
                    <a:pt x="531" y="265"/>
                  </a:cubicBezTo>
                  <a:cubicBezTo>
                    <a:pt x="531" y="265"/>
                    <a:pt x="531" y="265"/>
                    <a:pt x="531" y="265"/>
                  </a:cubicBezTo>
                  <a:cubicBezTo>
                    <a:pt x="531" y="265"/>
                    <a:pt x="531" y="265"/>
                    <a:pt x="531" y="265"/>
                  </a:cubicBezTo>
                  <a:cubicBezTo>
                    <a:pt x="531" y="339"/>
                    <a:pt x="502" y="405"/>
                    <a:pt x="454" y="453"/>
                  </a:cubicBezTo>
                  <a:cubicBezTo>
                    <a:pt x="405" y="501"/>
                    <a:pt x="339" y="531"/>
                    <a:pt x="266" y="531"/>
                  </a:cubicBezTo>
                  <a:cubicBezTo>
                    <a:pt x="266" y="531"/>
                    <a:pt x="266" y="531"/>
                    <a:pt x="266" y="531"/>
                  </a:cubicBezTo>
                  <a:cubicBezTo>
                    <a:pt x="266" y="531"/>
                    <a:pt x="266" y="531"/>
                    <a:pt x="266" y="531"/>
                  </a:cubicBezTo>
                  <a:cubicBezTo>
                    <a:pt x="266" y="531"/>
                    <a:pt x="266" y="531"/>
                    <a:pt x="266" y="531"/>
                  </a:cubicBezTo>
                  <a:cubicBezTo>
                    <a:pt x="266" y="531"/>
                    <a:pt x="266" y="531"/>
                    <a:pt x="266" y="531"/>
                  </a:cubicBezTo>
                  <a:cubicBezTo>
                    <a:pt x="193" y="531"/>
                    <a:pt x="126" y="501"/>
                    <a:pt x="78" y="453"/>
                  </a:cubicBezTo>
                  <a:cubicBezTo>
                    <a:pt x="30" y="405"/>
                    <a:pt x="0" y="339"/>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192"/>
                    <a:pt x="30" y="126"/>
                    <a:pt x="78" y="78"/>
                  </a:cubicBezTo>
                  <a:cubicBezTo>
                    <a:pt x="126" y="30"/>
                    <a:pt x="193" y="0"/>
                    <a:pt x="266" y="0"/>
                  </a:cubicBezTo>
                  <a:cubicBezTo>
                    <a:pt x="266" y="0"/>
                    <a:pt x="266" y="0"/>
                    <a:pt x="266" y="0"/>
                  </a:cubicBezTo>
                  <a:cubicBezTo>
                    <a:pt x="266" y="0"/>
                    <a:pt x="266" y="0"/>
                    <a:pt x="266" y="0"/>
                  </a:cubicBezTo>
                  <a:close/>
                  <a:moveTo>
                    <a:pt x="266" y="6"/>
                  </a:moveTo>
                  <a:cubicBezTo>
                    <a:pt x="266" y="6"/>
                    <a:pt x="266" y="6"/>
                    <a:pt x="266" y="6"/>
                  </a:cubicBezTo>
                  <a:cubicBezTo>
                    <a:pt x="266" y="6"/>
                    <a:pt x="266" y="6"/>
                    <a:pt x="266" y="6"/>
                  </a:cubicBezTo>
                  <a:cubicBezTo>
                    <a:pt x="266" y="6"/>
                    <a:pt x="266" y="6"/>
                    <a:pt x="266" y="6"/>
                  </a:cubicBezTo>
                  <a:cubicBezTo>
                    <a:pt x="266" y="6"/>
                    <a:pt x="266" y="6"/>
                    <a:pt x="266" y="6"/>
                  </a:cubicBezTo>
                  <a:cubicBezTo>
                    <a:pt x="194" y="6"/>
                    <a:pt x="129" y="35"/>
                    <a:pt x="82" y="82"/>
                  </a:cubicBezTo>
                  <a:cubicBezTo>
                    <a:pt x="35" y="129"/>
                    <a:pt x="6" y="194"/>
                    <a:pt x="6" y="265"/>
                  </a:cubicBezTo>
                  <a:cubicBezTo>
                    <a:pt x="6" y="265"/>
                    <a:pt x="6" y="265"/>
                    <a:pt x="6" y="265"/>
                  </a:cubicBezTo>
                  <a:cubicBezTo>
                    <a:pt x="6" y="265"/>
                    <a:pt x="6" y="265"/>
                    <a:pt x="6" y="265"/>
                  </a:cubicBezTo>
                  <a:cubicBezTo>
                    <a:pt x="6" y="265"/>
                    <a:pt x="6" y="265"/>
                    <a:pt x="6" y="265"/>
                  </a:cubicBezTo>
                  <a:cubicBezTo>
                    <a:pt x="6" y="265"/>
                    <a:pt x="6" y="265"/>
                    <a:pt x="6" y="265"/>
                  </a:cubicBezTo>
                  <a:cubicBezTo>
                    <a:pt x="6" y="337"/>
                    <a:pt x="35" y="402"/>
                    <a:pt x="82" y="449"/>
                  </a:cubicBezTo>
                  <a:cubicBezTo>
                    <a:pt x="129" y="496"/>
                    <a:pt x="194" y="525"/>
                    <a:pt x="266" y="525"/>
                  </a:cubicBezTo>
                  <a:cubicBezTo>
                    <a:pt x="266" y="525"/>
                    <a:pt x="266" y="525"/>
                    <a:pt x="266" y="525"/>
                  </a:cubicBezTo>
                  <a:cubicBezTo>
                    <a:pt x="266" y="525"/>
                    <a:pt x="266" y="525"/>
                    <a:pt x="266" y="525"/>
                  </a:cubicBezTo>
                  <a:cubicBezTo>
                    <a:pt x="266" y="525"/>
                    <a:pt x="266" y="525"/>
                    <a:pt x="266" y="525"/>
                  </a:cubicBezTo>
                  <a:cubicBezTo>
                    <a:pt x="266" y="525"/>
                    <a:pt x="266" y="525"/>
                    <a:pt x="266" y="525"/>
                  </a:cubicBezTo>
                  <a:cubicBezTo>
                    <a:pt x="337" y="525"/>
                    <a:pt x="402" y="496"/>
                    <a:pt x="449" y="449"/>
                  </a:cubicBezTo>
                  <a:cubicBezTo>
                    <a:pt x="496" y="402"/>
                    <a:pt x="525" y="337"/>
                    <a:pt x="525" y="265"/>
                  </a:cubicBezTo>
                  <a:cubicBezTo>
                    <a:pt x="525" y="265"/>
                    <a:pt x="525" y="265"/>
                    <a:pt x="525" y="265"/>
                  </a:cubicBezTo>
                  <a:cubicBezTo>
                    <a:pt x="525" y="265"/>
                    <a:pt x="525" y="265"/>
                    <a:pt x="525" y="265"/>
                  </a:cubicBezTo>
                  <a:cubicBezTo>
                    <a:pt x="525" y="265"/>
                    <a:pt x="525" y="265"/>
                    <a:pt x="525" y="265"/>
                  </a:cubicBezTo>
                  <a:cubicBezTo>
                    <a:pt x="525" y="265"/>
                    <a:pt x="525" y="265"/>
                    <a:pt x="525" y="265"/>
                  </a:cubicBezTo>
                  <a:cubicBezTo>
                    <a:pt x="525" y="194"/>
                    <a:pt x="496" y="129"/>
                    <a:pt x="449" y="82"/>
                  </a:cubicBezTo>
                  <a:cubicBezTo>
                    <a:pt x="402" y="35"/>
                    <a:pt x="337" y="6"/>
                    <a:pt x="2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ṧlïḑe">
              <a:extLst>
                <a:ext uri="{FF2B5EF4-FFF2-40B4-BE49-F238E27FC236}">
                  <a16:creationId xmlns:a16="http://schemas.microsoft.com/office/drawing/2014/main" id="{C9D737AA-F1D1-4DFB-A5B7-7AF1268C1EA0}"/>
                </a:ext>
              </a:extLst>
            </p:cNvPr>
            <p:cNvSpPr/>
            <p:nvPr/>
          </p:nvSpPr>
          <p:spPr bwMode="auto">
            <a:xfrm>
              <a:off x="3346268" y="2769404"/>
              <a:ext cx="1277451" cy="1281541"/>
            </a:xfrm>
            <a:custGeom>
              <a:avLst/>
              <a:gdLst>
                <a:gd name="T0" fmla="*/ 198 w 396"/>
                <a:gd name="T1" fmla="*/ 0 h 396"/>
                <a:gd name="T2" fmla="*/ 198 w 396"/>
                <a:gd name="T3" fmla="*/ 0 h 396"/>
                <a:gd name="T4" fmla="*/ 198 w 396"/>
                <a:gd name="T5" fmla="*/ 0 h 396"/>
                <a:gd name="T6" fmla="*/ 338 w 396"/>
                <a:gd name="T7" fmla="*/ 58 h 396"/>
                <a:gd name="T8" fmla="*/ 396 w 396"/>
                <a:gd name="T9" fmla="*/ 198 h 396"/>
                <a:gd name="T10" fmla="*/ 396 w 396"/>
                <a:gd name="T11" fmla="*/ 198 h 396"/>
                <a:gd name="T12" fmla="*/ 396 w 396"/>
                <a:gd name="T13" fmla="*/ 198 h 396"/>
                <a:gd name="T14" fmla="*/ 396 w 396"/>
                <a:gd name="T15" fmla="*/ 198 h 396"/>
                <a:gd name="T16" fmla="*/ 396 w 396"/>
                <a:gd name="T17" fmla="*/ 198 h 396"/>
                <a:gd name="T18" fmla="*/ 338 w 396"/>
                <a:gd name="T19" fmla="*/ 338 h 396"/>
                <a:gd name="T20" fmla="*/ 198 w 396"/>
                <a:gd name="T21" fmla="*/ 396 h 396"/>
                <a:gd name="T22" fmla="*/ 198 w 396"/>
                <a:gd name="T23" fmla="*/ 396 h 396"/>
                <a:gd name="T24" fmla="*/ 198 w 396"/>
                <a:gd name="T25" fmla="*/ 396 h 396"/>
                <a:gd name="T26" fmla="*/ 198 w 396"/>
                <a:gd name="T27" fmla="*/ 396 h 396"/>
                <a:gd name="T28" fmla="*/ 198 w 396"/>
                <a:gd name="T29" fmla="*/ 396 h 396"/>
                <a:gd name="T30" fmla="*/ 58 w 396"/>
                <a:gd name="T31" fmla="*/ 338 h 396"/>
                <a:gd name="T32" fmla="*/ 0 w 396"/>
                <a:gd name="T33" fmla="*/ 198 h 396"/>
                <a:gd name="T34" fmla="*/ 0 w 396"/>
                <a:gd name="T35" fmla="*/ 198 h 396"/>
                <a:gd name="T36" fmla="*/ 0 w 396"/>
                <a:gd name="T37" fmla="*/ 198 h 396"/>
                <a:gd name="T38" fmla="*/ 0 w 396"/>
                <a:gd name="T39" fmla="*/ 198 h 396"/>
                <a:gd name="T40" fmla="*/ 0 w 396"/>
                <a:gd name="T41" fmla="*/ 198 h 396"/>
                <a:gd name="T42" fmla="*/ 58 w 396"/>
                <a:gd name="T43" fmla="*/ 58 h 396"/>
                <a:gd name="T44" fmla="*/ 198 w 396"/>
                <a:gd name="T45" fmla="*/ 0 h 396"/>
                <a:gd name="T46" fmla="*/ 198 w 396"/>
                <a:gd name="T47" fmla="*/ 0 h 396"/>
                <a:gd name="T48" fmla="*/ 198 w 396"/>
                <a:gd name="T49" fmla="*/ 0 h 396"/>
                <a:gd name="T50" fmla="*/ 198 w 396"/>
                <a:gd name="T51" fmla="*/ 6 h 396"/>
                <a:gd name="T52" fmla="*/ 198 w 396"/>
                <a:gd name="T53" fmla="*/ 6 h 396"/>
                <a:gd name="T54" fmla="*/ 198 w 396"/>
                <a:gd name="T55" fmla="*/ 6 h 396"/>
                <a:gd name="T56" fmla="*/ 198 w 396"/>
                <a:gd name="T57" fmla="*/ 6 h 396"/>
                <a:gd name="T58" fmla="*/ 198 w 396"/>
                <a:gd name="T59" fmla="*/ 6 h 396"/>
                <a:gd name="T60" fmla="*/ 62 w 396"/>
                <a:gd name="T61" fmla="*/ 62 h 396"/>
                <a:gd name="T62" fmla="*/ 6 w 396"/>
                <a:gd name="T63" fmla="*/ 198 h 396"/>
                <a:gd name="T64" fmla="*/ 6 w 396"/>
                <a:gd name="T65" fmla="*/ 198 h 396"/>
                <a:gd name="T66" fmla="*/ 6 w 396"/>
                <a:gd name="T67" fmla="*/ 198 h 396"/>
                <a:gd name="T68" fmla="*/ 6 w 396"/>
                <a:gd name="T69" fmla="*/ 198 h 396"/>
                <a:gd name="T70" fmla="*/ 6 w 396"/>
                <a:gd name="T71" fmla="*/ 198 h 396"/>
                <a:gd name="T72" fmla="*/ 62 w 396"/>
                <a:gd name="T73" fmla="*/ 334 h 396"/>
                <a:gd name="T74" fmla="*/ 198 w 396"/>
                <a:gd name="T75" fmla="*/ 391 h 396"/>
                <a:gd name="T76" fmla="*/ 198 w 396"/>
                <a:gd name="T77" fmla="*/ 391 h 396"/>
                <a:gd name="T78" fmla="*/ 198 w 396"/>
                <a:gd name="T79" fmla="*/ 391 h 396"/>
                <a:gd name="T80" fmla="*/ 198 w 396"/>
                <a:gd name="T81" fmla="*/ 391 h 396"/>
                <a:gd name="T82" fmla="*/ 198 w 396"/>
                <a:gd name="T83" fmla="*/ 391 h 396"/>
                <a:gd name="T84" fmla="*/ 334 w 396"/>
                <a:gd name="T85" fmla="*/ 334 h 396"/>
                <a:gd name="T86" fmla="*/ 390 w 396"/>
                <a:gd name="T87" fmla="*/ 198 h 396"/>
                <a:gd name="T88" fmla="*/ 390 w 396"/>
                <a:gd name="T89" fmla="*/ 198 h 396"/>
                <a:gd name="T90" fmla="*/ 390 w 396"/>
                <a:gd name="T91" fmla="*/ 198 h 396"/>
                <a:gd name="T92" fmla="*/ 390 w 396"/>
                <a:gd name="T93" fmla="*/ 198 h 396"/>
                <a:gd name="T94" fmla="*/ 390 w 396"/>
                <a:gd name="T95" fmla="*/ 198 h 396"/>
                <a:gd name="T96" fmla="*/ 334 w 396"/>
                <a:gd name="T97" fmla="*/ 62 h 396"/>
                <a:gd name="T98" fmla="*/ 198 w 396"/>
                <a:gd name="T99" fmla="*/ 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6" h="396">
                  <a:moveTo>
                    <a:pt x="198" y="0"/>
                  </a:moveTo>
                  <a:cubicBezTo>
                    <a:pt x="198" y="0"/>
                    <a:pt x="198" y="0"/>
                    <a:pt x="198" y="0"/>
                  </a:cubicBezTo>
                  <a:cubicBezTo>
                    <a:pt x="198" y="0"/>
                    <a:pt x="198" y="0"/>
                    <a:pt x="198" y="0"/>
                  </a:cubicBezTo>
                  <a:cubicBezTo>
                    <a:pt x="253" y="0"/>
                    <a:pt x="302" y="22"/>
                    <a:pt x="338" y="58"/>
                  </a:cubicBezTo>
                  <a:cubicBezTo>
                    <a:pt x="374" y="94"/>
                    <a:pt x="396" y="144"/>
                    <a:pt x="396" y="198"/>
                  </a:cubicBezTo>
                  <a:cubicBezTo>
                    <a:pt x="396" y="198"/>
                    <a:pt x="396" y="198"/>
                    <a:pt x="396" y="198"/>
                  </a:cubicBezTo>
                  <a:cubicBezTo>
                    <a:pt x="396" y="198"/>
                    <a:pt x="396" y="198"/>
                    <a:pt x="396" y="198"/>
                  </a:cubicBezTo>
                  <a:cubicBezTo>
                    <a:pt x="396" y="198"/>
                    <a:pt x="396" y="198"/>
                    <a:pt x="396" y="198"/>
                  </a:cubicBezTo>
                  <a:cubicBezTo>
                    <a:pt x="396" y="198"/>
                    <a:pt x="396" y="198"/>
                    <a:pt x="396" y="198"/>
                  </a:cubicBezTo>
                  <a:cubicBezTo>
                    <a:pt x="396" y="253"/>
                    <a:pt x="374" y="303"/>
                    <a:pt x="338" y="338"/>
                  </a:cubicBezTo>
                  <a:cubicBezTo>
                    <a:pt x="302" y="374"/>
                    <a:pt x="253" y="396"/>
                    <a:pt x="198" y="396"/>
                  </a:cubicBezTo>
                  <a:cubicBezTo>
                    <a:pt x="198" y="396"/>
                    <a:pt x="198" y="396"/>
                    <a:pt x="198" y="396"/>
                  </a:cubicBezTo>
                  <a:cubicBezTo>
                    <a:pt x="198" y="396"/>
                    <a:pt x="198" y="396"/>
                    <a:pt x="198" y="396"/>
                  </a:cubicBezTo>
                  <a:cubicBezTo>
                    <a:pt x="198" y="396"/>
                    <a:pt x="198" y="396"/>
                    <a:pt x="198" y="396"/>
                  </a:cubicBezTo>
                  <a:cubicBezTo>
                    <a:pt x="198" y="396"/>
                    <a:pt x="198" y="396"/>
                    <a:pt x="198" y="396"/>
                  </a:cubicBezTo>
                  <a:cubicBezTo>
                    <a:pt x="143" y="396"/>
                    <a:pt x="94" y="374"/>
                    <a:pt x="58" y="338"/>
                  </a:cubicBezTo>
                  <a:cubicBezTo>
                    <a:pt x="22" y="303"/>
                    <a:pt x="0" y="253"/>
                    <a:pt x="0" y="198"/>
                  </a:cubicBezTo>
                  <a:cubicBezTo>
                    <a:pt x="0" y="198"/>
                    <a:pt x="0" y="198"/>
                    <a:pt x="0" y="198"/>
                  </a:cubicBezTo>
                  <a:cubicBezTo>
                    <a:pt x="0" y="198"/>
                    <a:pt x="0" y="198"/>
                    <a:pt x="0" y="198"/>
                  </a:cubicBezTo>
                  <a:cubicBezTo>
                    <a:pt x="0" y="198"/>
                    <a:pt x="0" y="198"/>
                    <a:pt x="0" y="198"/>
                  </a:cubicBezTo>
                  <a:cubicBezTo>
                    <a:pt x="0" y="198"/>
                    <a:pt x="0" y="198"/>
                    <a:pt x="0" y="198"/>
                  </a:cubicBezTo>
                  <a:cubicBezTo>
                    <a:pt x="0" y="144"/>
                    <a:pt x="22" y="94"/>
                    <a:pt x="58" y="58"/>
                  </a:cubicBezTo>
                  <a:cubicBezTo>
                    <a:pt x="94" y="22"/>
                    <a:pt x="143" y="0"/>
                    <a:pt x="198" y="0"/>
                  </a:cubicBezTo>
                  <a:cubicBezTo>
                    <a:pt x="198" y="0"/>
                    <a:pt x="198" y="0"/>
                    <a:pt x="198" y="0"/>
                  </a:cubicBezTo>
                  <a:cubicBezTo>
                    <a:pt x="198" y="0"/>
                    <a:pt x="198" y="0"/>
                    <a:pt x="198" y="0"/>
                  </a:cubicBezTo>
                  <a:close/>
                  <a:moveTo>
                    <a:pt x="198" y="6"/>
                  </a:moveTo>
                  <a:cubicBezTo>
                    <a:pt x="198" y="6"/>
                    <a:pt x="198" y="6"/>
                    <a:pt x="198" y="6"/>
                  </a:cubicBezTo>
                  <a:cubicBezTo>
                    <a:pt x="198" y="6"/>
                    <a:pt x="198" y="6"/>
                    <a:pt x="198" y="6"/>
                  </a:cubicBezTo>
                  <a:cubicBezTo>
                    <a:pt x="198" y="6"/>
                    <a:pt x="198" y="6"/>
                    <a:pt x="198" y="6"/>
                  </a:cubicBezTo>
                  <a:cubicBezTo>
                    <a:pt x="198" y="6"/>
                    <a:pt x="198" y="6"/>
                    <a:pt x="198" y="6"/>
                  </a:cubicBezTo>
                  <a:cubicBezTo>
                    <a:pt x="145" y="6"/>
                    <a:pt x="97" y="28"/>
                    <a:pt x="62" y="62"/>
                  </a:cubicBezTo>
                  <a:cubicBezTo>
                    <a:pt x="27" y="97"/>
                    <a:pt x="6" y="145"/>
                    <a:pt x="6" y="198"/>
                  </a:cubicBezTo>
                  <a:cubicBezTo>
                    <a:pt x="6" y="198"/>
                    <a:pt x="6" y="198"/>
                    <a:pt x="6" y="198"/>
                  </a:cubicBezTo>
                  <a:cubicBezTo>
                    <a:pt x="6" y="198"/>
                    <a:pt x="6" y="198"/>
                    <a:pt x="6" y="198"/>
                  </a:cubicBezTo>
                  <a:cubicBezTo>
                    <a:pt x="6" y="198"/>
                    <a:pt x="6" y="198"/>
                    <a:pt x="6" y="198"/>
                  </a:cubicBezTo>
                  <a:cubicBezTo>
                    <a:pt x="6" y="198"/>
                    <a:pt x="6" y="198"/>
                    <a:pt x="6" y="198"/>
                  </a:cubicBezTo>
                  <a:cubicBezTo>
                    <a:pt x="6" y="251"/>
                    <a:pt x="27" y="299"/>
                    <a:pt x="62" y="334"/>
                  </a:cubicBezTo>
                  <a:cubicBezTo>
                    <a:pt x="97" y="369"/>
                    <a:pt x="145" y="391"/>
                    <a:pt x="198" y="391"/>
                  </a:cubicBezTo>
                  <a:cubicBezTo>
                    <a:pt x="198" y="391"/>
                    <a:pt x="198" y="391"/>
                    <a:pt x="198" y="391"/>
                  </a:cubicBezTo>
                  <a:cubicBezTo>
                    <a:pt x="198" y="391"/>
                    <a:pt x="198" y="391"/>
                    <a:pt x="198" y="391"/>
                  </a:cubicBezTo>
                  <a:cubicBezTo>
                    <a:pt x="198" y="391"/>
                    <a:pt x="198" y="391"/>
                    <a:pt x="198" y="391"/>
                  </a:cubicBezTo>
                  <a:cubicBezTo>
                    <a:pt x="198" y="391"/>
                    <a:pt x="198" y="391"/>
                    <a:pt x="198" y="391"/>
                  </a:cubicBezTo>
                  <a:cubicBezTo>
                    <a:pt x="251" y="391"/>
                    <a:pt x="299" y="369"/>
                    <a:pt x="334" y="334"/>
                  </a:cubicBezTo>
                  <a:cubicBezTo>
                    <a:pt x="369" y="299"/>
                    <a:pt x="390" y="251"/>
                    <a:pt x="390" y="198"/>
                  </a:cubicBezTo>
                  <a:cubicBezTo>
                    <a:pt x="390" y="198"/>
                    <a:pt x="390" y="198"/>
                    <a:pt x="390" y="198"/>
                  </a:cubicBezTo>
                  <a:cubicBezTo>
                    <a:pt x="390" y="198"/>
                    <a:pt x="390" y="198"/>
                    <a:pt x="390" y="198"/>
                  </a:cubicBezTo>
                  <a:cubicBezTo>
                    <a:pt x="390" y="198"/>
                    <a:pt x="390" y="198"/>
                    <a:pt x="390" y="198"/>
                  </a:cubicBezTo>
                  <a:cubicBezTo>
                    <a:pt x="390" y="198"/>
                    <a:pt x="390" y="198"/>
                    <a:pt x="390" y="198"/>
                  </a:cubicBezTo>
                  <a:cubicBezTo>
                    <a:pt x="390" y="145"/>
                    <a:pt x="369" y="97"/>
                    <a:pt x="334" y="62"/>
                  </a:cubicBezTo>
                  <a:cubicBezTo>
                    <a:pt x="299" y="28"/>
                    <a:pt x="251" y="6"/>
                    <a:pt x="19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1iḓe">
              <a:extLst>
                <a:ext uri="{FF2B5EF4-FFF2-40B4-BE49-F238E27FC236}">
                  <a16:creationId xmlns:a16="http://schemas.microsoft.com/office/drawing/2014/main" id="{0880D18B-BEC0-4532-90C1-93C7E82356F0}"/>
                </a:ext>
              </a:extLst>
            </p:cNvPr>
            <p:cNvSpPr/>
            <p:nvPr/>
          </p:nvSpPr>
          <p:spPr bwMode="auto">
            <a:xfrm>
              <a:off x="3610756" y="2938459"/>
              <a:ext cx="738931" cy="957066"/>
            </a:xfrm>
            <a:custGeom>
              <a:avLst/>
              <a:gdLst>
                <a:gd name="T0" fmla="*/ 168 w 229"/>
                <a:gd name="T1" fmla="*/ 184 h 296"/>
                <a:gd name="T2" fmla="*/ 223 w 229"/>
                <a:gd name="T3" fmla="*/ 184 h 296"/>
                <a:gd name="T4" fmla="*/ 223 w 229"/>
                <a:gd name="T5" fmla="*/ 220 h 296"/>
                <a:gd name="T6" fmla="*/ 185 w 229"/>
                <a:gd name="T7" fmla="*/ 220 h 296"/>
                <a:gd name="T8" fmla="*/ 168 w 229"/>
                <a:gd name="T9" fmla="*/ 204 h 296"/>
                <a:gd name="T10" fmla="*/ 168 w 229"/>
                <a:gd name="T11" fmla="*/ 184 h 296"/>
                <a:gd name="T12" fmla="*/ 226 w 229"/>
                <a:gd name="T13" fmla="*/ 37 h 296"/>
                <a:gd name="T14" fmla="*/ 191 w 229"/>
                <a:gd name="T15" fmla="*/ 0 h 296"/>
                <a:gd name="T16" fmla="*/ 34 w 229"/>
                <a:gd name="T17" fmla="*/ 0 h 296"/>
                <a:gd name="T18" fmla="*/ 0 w 229"/>
                <a:gd name="T19" fmla="*/ 35 h 296"/>
                <a:gd name="T20" fmla="*/ 0 w 229"/>
                <a:gd name="T21" fmla="*/ 248 h 296"/>
                <a:gd name="T22" fmla="*/ 37 w 229"/>
                <a:gd name="T23" fmla="*/ 294 h 296"/>
                <a:gd name="T24" fmla="*/ 120 w 229"/>
                <a:gd name="T25" fmla="*/ 294 h 296"/>
                <a:gd name="T26" fmla="*/ 133 w 229"/>
                <a:gd name="T27" fmla="*/ 278 h 296"/>
                <a:gd name="T28" fmla="*/ 148 w 229"/>
                <a:gd name="T29" fmla="*/ 295 h 296"/>
                <a:gd name="T30" fmla="*/ 191 w 229"/>
                <a:gd name="T31" fmla="*/ 295 h 296"/>
                <a:gd name="T32" fmla="*/ 229 w 229"/>
                <a:gd name="T33" fmla="*/ 257 h 296"/>
                <a:gd name="T34" fmla="*/ 162 w 229"/>
                <a:gd name="T35" fmla="*/ 257 h 296"/>
                <a:gd name="T36" fmla="*/ 148 w 229"/>
                <a:gd name="T37" fmla="*/ 238 h 296"/>
                <a:gd name="T38" fmla="*/ 137 w 229"/>
                <a:gd name="T39" fmla="*/ 253 h 296"/>
                <a:gd name="T40" fmla="*/ 125 w 229"/>
                <a:gd name="T41" fmla="*/ 258 h 296"/>
                <a:gd name="T42" fmla="*/ 67 w 229"/>
                <a:gd name="T43" fmla="*/ 258 h 296"/>
                <a:gd name="T44" fmla="*/ 35 w 229"/>
                <a:gd name="T45" fmla="*/ 224 h 296"/>
                <a:gd name="T46" fmla="*/ 35 w 229"/>
                <a:gd name="T47" fmla="*/ 52 h 296"/>
                <a:gd name="T48" fmla="*/ 47 w 229"/>
                <a:gd name="T49" fmla="*/ 37 h 296"/>
                <a:gd name="T50" fmla="*/ 226 w 229"/>
                <a:gd name="T51" fmla="*/ 37 h 296"/>
                <a:gd name="T52" fmla="*/ 168 w 229"/>
                <a:gd name="T53" fmla="*/ 109 h 296"/>
                <a:gd name="T54" fmla="*/ 223 w 229"/>
                <a:gd name="T55" fmla="*/ 109 h 296"/>
                <a:gd name="T56" fmla="*/ 223 w 229"/>
                <a:gd name="T57" fmla="*/ 148 h 296"/>
                <a:gd name="T58" fmla="*/ 168 w 229"/>
                <a:gd name="T59" fmla="*/ 148 h 296"/>
                <a:gd name="T60" fmla="*/ 168 w 229"/>
                <a:gd name="T61" fmla="*/ 109 h 296"/>
                <a:gd name="T62" fmla="*/ 74 w 229"/>
                <a:gd name="T63" fmla="*/ 109 h 296"/>
                <a:gd name="T64" fmla="*/ 132 w 229"/>
                <a:gd name="T65" fmla="*/ 109 h 296"/>
                <a:gd name="T66" fmla="*/ 132 w 229"/>
                <a:gd name="T67" fmla="*/ 148 h 296"/>
                <a:gd name="T68" fmla="*/ 74 w 229"/>
                <a:gd name="T69" fmla="*/ 148 h 296"/>
                <a:gd name="T70" fmla="*/ 74 w 229"/>
                <a:gd name="T71" fmla="*/ 109 h 296"/>
                <a:gd name="T72" fmla="*/ 74 w 229"/>
                <a:gd name="T73" fmla="*/ 184 h 296"/>
                <a:gd name="T74" fmla="*/ 132 w 229"/>
                <a:gd name="T75" fmla="*/ 184 h 296"/>
                <a:gd name="T76" fmla="*/ 132 w 229"/>
                <a:gd name="T77" fmla="*/ 204 h 296"/>
                <a:gd name="T78" fmla="*/ 115 w 229"/>
                <a:gd name="T79" fmla="*/ 220 h 296"/>
                <a:gd name="T80" fmla="*/ 83 w 229"/>
                <a:gd name="T81" fmla="*/ 220 h 296"/>
                <a:gd name="T82" fmla="*/ 74 w 229"/>
                <a:gd name="T83" fmla="*/ 210 h 296"/>
                <a:gd name="T84" fmla="*/ 74 w 229"/>
                <a:gd name="T85" fmla="*/ 18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9" h="296">
                  <a:moveTo>
                    <a:pt x="168" y="184"/>
                  </a:moveTo>
                  <a:cubicBezTo>
                    <a:pt x="223" y="184"/>
                    <a:pt x="223" y="184"/>
                    <a:pt x="223" y="184"/>
                  </a:cubicBezTo>
                  <a:cubicBezTo>
                    <a:pt x="223" y="220"/>
                    <a:pt x="223" y="220"/>
                    <a:pt x="223" y="220"/>
                  </a:cubicBezTo>
                  <a:cubicBezTo>
                    <a:pt x="185" y="220"/>
                    <a:pt x="185" y="220"/>
                    <a:pt x="185" y="220"/>
                  </a:cubicBezTo>
                  <a:cubicBezTo>
                    <a:pt x="176" y="220"/>
                    <a:pt x="168" y="213"/>
                    <a:pt x="168" y="204"/>
                  </a:cubicBezTo>
                  <a:cubicBezTo>
                    <a:pt x="168" y="184"/>
                    <a:pt x="168" y="184"/>
                    <a:pt x="168" y="184"/>
                  </a:cubicBezTo>
                  <a:close/>
                  <a:moveTo>
                    <a:pt x="226" y="37"/>
                  </a:moveTo>
                  <a:cubicBezTo>
                    <a:pt x="191" y="0"/>
                    <a:pt x="191" y="0"/>
                    <a:pt x="191" y="0"/>
                  </a:cubicBezTo>
                  <a:cubicBezTo>
                    <a:pt x="191" y="0"/>
                    <a:pt x="68" y="0"/>
                    <a:pt x="34" y="0"/>
                  </a:cubicBezTo>
                  <a:cubicBezTo>
                    <a:pt x="0" y="0"/>
                    <a:pt x="0" y="35"/>
                    <a:pt x="0" y="35"/>
                  </a:cubicBezTo>
                  <a:cubicBezTo>
                    <a:pt x="0" y="35"/>
                    <a:pt x="0" y="204"/>
                    <a:pt x="0" y="248"/>
                  </a:cubicBezTo>
                  <a:cubicBezTo>
                    <a:pt x="0" y="292"/>
                    <a:pt x="37" y="294"/>
                    <a:pt x="37" y="294"/>
                  </a:cubicBezTo>
                  <a:cubicBezTo>
                    <a:pt x="37" y="294"/>
                    <a:pt x="111" y="296"/>
                    <a:pt x="120" y="294"/>
                  </a:cubicBezTo>
                  <a:cubicBezTo>
                    <a:pt x="129" y="292"/>
                    <a:pt x="133" y="278"/>
                    <a:pt x="133" y="278"/>
                  </a:cubicBezTo>
                  <a:cubicBezTo>
                    <a:pt x="136" y="294"/>
                    <a:pt x="148" y="295"/>
                    <a:pt x="148" y="295"/>
                  </a:cubicBezTo>
                  <a:cubicBezTo>
                    <a:pt x="191" y="295"/>
                    <a:pt x="191" y="295"/>
                    <a:pt x="191" y="295"/>
                  </a:cubicBezTo>
                  <a:cubicBezTo>
                    <a:pt x="229" y="257"/>
                    <a:pt x="229" y="257"/>
                    <a:pt x="229" y="257"/>
                  </a:cubicBezTo>
                  <a:cubicBezTo>
                    <a:pt x="229" y="257"/>
                    <a:pt x="174" y="259"/>
                    <a:pt x="162" y="257"/>
                  </a:cubicBezTo>
                  <a:cubicBezTo>
                    <a:pt x="151" y="255"/>
                    <a:pt x="148" y="238"/>
                    <a:pt x="148" y="238"/>
                  </a:cubicBezTo>
                  <a:cubicBezTo>
                    <a:pt x="148" y="238"/>
                    <a:pt x="143" y="248"/>
                    <a:pt x="137" y="253"/>
                  </a:cubicBezTo>
                  <a:cubicBezTo>
                    <a:pt x="132" y="258"/>
                    <a:pt x="125" y="258"/>
                    <a:pt x="125" y="258"/>
                  </a:cubicBezTo>
                  <a:cubicBezTo>
                    <a:pt x="67" y="258"/>
                    <a:pt x="67" y="258"/>
                    <a:pt x="67" y="258"/>
                  </a:cubicBezTo>
                  <a:cubicBezTo>
                    <a:pt x="33" y="254"/>
                    <a:pt x="35" y="224"/>
                    <a:pt x="35" y="224"/>
                  </a:cubicBezTo>
                  <a:cubicBezTo>
                    <a:pt x="35" y="224"/>
                    <a:pt x="35" y="65"/>
                    <a:pt x="35" y="52"/>
                  </a:cubicBezTo>
                  <a:cubicBezTo>
                    <a:pt x="36" y="38"/>
                    <a:pt x="47" y="37"/>
                    <a:pt x="47" y="37"/>
                  </a:cubicBezTo>
                  <a:cubicBezTo>
                    <a:pt x="226" y="37"/>
                    <a:pt x="226" y="37"/>
                    <a:pt x="226" y="37"/>
                  </a:cubicBezTo>
                  <a:close/>
                  <a:moveTo>
                    <a:pt x="168" y="109"/>
                  </a:moveTo>
                  <a:cubicBezTo>
                    <a:pt x="223" y="109"/>
                    <a:pt x="223" y="109"/>
                    <a:pt x="223" y="109"/>
                  </a:cubicBezTo>
                  <a:cubicBezTo>
                    <a:pt x="223" y="148"/>
                    <a:pt x="223" y="148"/>
                    <a:pt x="223" y="148"/>
                  </a:cubicBezTo>
                  <a:cubicBezTo>
                    <a:pt x="168" y="148"/>
                    <a:pt x="168" y="148"/>
                    <a:pt x="168" y="148"/>
                  </a:cubicBezTo>
                  <a:cubicBezTo>
                    <a:pt x="168" y="109"/>
                    <a:pt x="168" y="109"/>
                    <a:pt x="168" y="109"/>
                  </a:cubicBezTo>
                  <a:close/>
                  <a:moveTo>
                    <a:pt x="74" y="109"/>
                  </a:moveTo>
                  <a:cubicBezTo>
                    <a:pt x="132" y="109"/>
                    <a:pt x="132" y="109"/>
                    <a:pt x="132" y="109"/>
                  </a:cubicBezTo>
                  <a:cubicBezTo>
                    <a:pt x="132" y="148"/>
                    <a:pt x="132" y="148"/>
                    <a:pt x="132" y="148"/>
                  </a:cubicBezTo>
                  <a:cubicBezTo>
                    <a:pt x="74" y="148"/>
                    <a:pt x="74" y="148"/>
                    <a:pt x="74" y="148"/>
                  </a:cubicBezTo>
                  <a:cubicBezTo>
                    <a:pt x="74" y="109"/>
                    <a:pt x="74" y="109"/>
                    <a:pt x="74" y="109"/>
                  </a:cubicBezTo>
                  <a:close/>
                  <a:moveTo>
                    <a:pt x="74" y="184"/>
                  </a:moveTo>
                  <a:cubicBezTo>
                    <a:pt x="132" y="184"/>
                    <a:pt x="132" y="184"/>
                    <a:pt x="132" y="184"/>
                  </a:cubicBezTo>
                  <a:cubicBezTo>
                    <a:pt x="132" y="204"/>
                    <a:pt x="132" y="204"/>
                    <a:pt x="132" y="204"/>
                  </a:cubicBezTo>
                  <a:cubicBezTo>
                    <a:pt x="132" y="213"/>
                    <a:pt x="124" y="220"/>
                    <a:pt x="115" y="220"/>
                  </a:cubicBezTo>
                  <a:cubicBezTo>
                    <a:pt x="83" y="220"/>
                    <a:pt x="83" y="220"/>
                    <a:pt x="83" y="220"/>
                  </a:cubicBezTo>
                  <a:cubicBezTo>
                    <a:pt x="78" y="220"/>
                    <a:pt x="74" y="215"/>
                    <a:pt x="74" y="210"/>
                  </a:cubicBezTo>
                  <a:lnTo>
                    <a:pt x="74" y="1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ŝ1ïḍê">
              <a:extLst>
                <a:ext uri="{FF2B5EF4-FFF2-40B4-BE49-F238E27FC236}">
                  <a16:creationId xmlns:a16="http://schemas.microsoft.com/office/drawing/2014/main" id="{096E1DD4-9CD5-42E9-AA05-97929C452928}"/>
                </a:ext>
              </a:extLst>
            </p:cNvPr>
            <p:cNvSpPr/>
            <p:nvPr/>
          </p:nvSpPr>
          <p:spPr bwMode="auto">
            <a:xfrm>
              <a:off x="3579399" y="4005955"/>
              <a:ext cx="128154" cy="118611"/>
            </a:xfrm>
            <a:custGeom>
              <a:avLst/>
              <a:gdLst>
                <a:gd name="T0" fmla="*/ 21 w 40"/>
                <a:gd name="T1" fmla="*/ 11 h 37"/>
                <a:gd name="T2" fmla="*/ 11 w 40"/>
                <a:gd name="T3" fmla="*/ 6 h 37"/>
                <a:gd name="T4" fmla="*/ 7 w 40"/>
                <a:gd name="T5" fmla="*/ 13 h 37"/>
                <a:gd name="T6" fmla="*/ 17 w 40"/>
                <a:gd name="T7" fmla="*/ 18 h 37"/>
                <a:gd name="T8" fmla="*/ 18 w 40"/>
                <a:gd name="T9" fmla="*/ 16 h 37"/>
                <a:gd name="T10" fmla="*/ 21 w 40"/>
                <a:gd name="T11" fmla="*/ 11 h 37"/>
                <a:gd name="T12" fmla="*/ 36 w 40"/>
                <a:gd name="T13" fmla="*/ 14 h 37"/>
                <a:gd name="T14" fmla="*/ 37 w 40"/>
                <a:gd name="T15" fmla="*/ 15 h 37"/>
                <a:gd name="T16" fmla="*/ 39 w 40"/>
                <a:gd name="T17" fmla="*/ 16 h 37"/>
                <a:gd name="T18" fmla="*/ 40 w 40"/>
                <a:gd name="T19" fmla="*/ 17 h 37"/>
                <a:gd name="T20" fmla="*/ 35 w 40"/>
                <a:gd name="T21" fmla="*/ 25 h 37"/>
                <a:gd name="T22" fmla="*/ 31 w 40"/>
                <a:gd name="T23" fmla="*/ 32 h 37"/>
                <a:gd name="T24" fmla="*/ 31 w 40"/>
                <a:gd name="T25" fmla="*/ 32 h 37"/>
                <a:gd name="T26" fmla="*/ 28 w 40"/>
                <a:gd name="T27" fmla="*/ 31 h 37"/>
                <a:gd name="T28" fmla="*/ 27 w 40"/>
                <a:gd name="T29" fmla="*/ 30 h 37"/>
                <a:gd name="T30" fmla="*/ 28 w 40"/>
                <a:gd name="T31" fmla="*/ 28 h 37"/>
                <a:gd name="T32" fmla="*/ 19 w 40"/>
                <a:gd name="T33" fmla="*/ 24 h 37"/>
                <a:gd name="T34" fmla="*/ 15 w 40"/>
                <a:gd name="T35" fmla="*/ 32 h 37"/>
                <a:gd name="T36" fmla="*/ 12 w 40"/>
                <a:gd name="T37" fmla="*/ 36 h 37"/>
                <a:gd name="T38" fmla="*/ 12 w 40"/>
                <a:gd name="T39" fmla="*/ 36 h 37"/>
                <a:gd name="T40" fmla="*/ 8 w 40"/>
                <a:gd name="T41" fmla="*/ 34 h 37"/>
                <a:gd name="T42" fmla="*/ 8 w 40"/>
                <a:gd name="T43" fmla="*/ 34 h 37"/>
                <a:gd name="T44" fmla="*/ 15 w 40"/>
                <a:gd name="T45" fmla="*/ 22 h 37"/>
                <a:gd name="T46" fmla="*/ 5 w 40"/>
                <a:gd name="T47" fmla="*/ 16 h 37"/>
                <a:gd name="T48" fmla="*/ 5 w 40"/>
                <a:gd name="T49" fmla="*/ 18 h 37"/>
                <a:gd name="T50" fmla="*/ 4 w 40"/>
                <a:gd name="T51" fmla="*/ 19 h 37"/>
                <a:gd name="T52" fmla="*/ 4 w 40"/>
                <a:gd name="T53" fmla="*/ 19 h 37"/>
                <a:gd name="T54" fmla="*/ 2 w 40"/>
                <a:gd name="T55" fmla="*/ 18 h 37"/>
                <a:gd name="T56" fmla="*/ 1 w 40"/>
                <a:gd name="T57" fmla="*/ 17 h 37"/>
                <a:gd name="T58" fmla="*/ 0 w 40"/>
                <a:gd name="T59" fmla="*/ 17 h 37"/>
                <a:gd name="T60" fmla="*/ 1 w 40"/>
                <a:gd name="T61" fmla="*/ 16 h 37"/>
                <a:gd name="T62" fmla="*/ 2 w 40"/>
                <a:gd name="T63" fmla="*/ 14 h 37"/>
                <a:gd name="T64" fmla="*/ 5 w 40"/>
                <a:gd name="T65" fmla="*/ 8 h 37"/>
                <a:gd name="T66" fmla="*/ 9 w 40"/>
                <a:gd name="T67" fmla="*/ 1 h 37"/>
                <a:gd name="T68" fmla="*/ 10 w 40"/>
                <a:gd name="T69" fmla="*/ 0 h 37"/>
                <a:gd name="T70" fmla="*/ 13 w 40"/>
                <a:gd name="T71" fmla="*/ 2 h 37"/>
                <a:gd name="T72" fmla="*/ 23 w 40"/>
                <a:gd name="T73" fmla="*/ 7 h 37"/>
                <a:gd name="T74" fmla="*/ 26 w 40"/>
                <a:gd name="T75" fmla="*/ 2 h 37"/>
                <a:gd name="T76" fmla="*/ 26 w 40"/>
                <a:gd name="T77" fmla="*/ 1 h 37"/>
                <a:gd name="T78" fmla="*/ 26 w 40"/>
                <a:gd name="T79" fmla="*/ 0 h 37"/>
                <a:gd name="T80" fmla="*/ 29 w 40"/>
                <a:gd name="T81" fmla="*/ 2 h 37"/>
                <a:gd name="T82" fmla="*/ 30 w 40"/>
                <a:gd name="T83" fmla="*/ 3 h 37"/>
                <a:gd name="T84" fmla="*/ 30 w 40"/>
                <a:gd name="T85" fmla="*/ 4 h 37"/>
                <a:gd name="T86" fmla="*/ 29 w 40"/>
                <a:gd name="T87" fmla="*/ 5 h 37"/>
                <a:gd name="T88" fmla="*/ 26 w 40"/>
                <a:gd name="T89" fmla="*/ 9 h 37"/>
                <a:gd name="T90" fmla="*/ 36 w 40"/>
                <a:gd name="T91" fmla="*/ 14 h 37"/>
                <a:gd name="T92" fmla="*/ 30 w 40"/>
                <a:gd name="T93" fmla="*/ 25 h 37"/>
                <a:gd name="T94" fmla="*/ 21 w 40"/>
                <a:gd name="T95" fmla="*/ 20 h 37"/>
                <a:gd name="T96" fmla="*/ 22 w 40"/>
                <a:gd name="T97" fmla="*/ 18 h 37"/>
                <a:gd name="T98" fmla="*/ 25 w 40"/>
                <a:gd name="T99" fmla="*/ 13 h 37"/>
                <a:gd name="T100" fmla="*/ 34 w 40"/>
                <a:gd name="T101" fmla="*/ 18 h 37"/>
                <a:gd name="T102" fmla="*/ 30 w 40"/>
                <a:gd name="T103"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 h="37">
                  <a:moveTo>
                    <a:pt x="21" y="11"/>
                  </a:moveTo>
                  <a:cubicBezTo>
                    <a:pt x="11" y="6"/>
                    <a:pt x="11" y="6"/>
                    <a:pt x="11" y="6"/>
                  </a:cubicBezTo>
                  <a:cubicBezTo>
                    <a:pt x="7" y="13"/>
                    <a:pt x="7" y="13"/>
                    <a:pt x="7" y="13"/>
                  </a:cubicBezTo>
                  <a:cubicBezTo>
                    <a:pt x="17" y="18"/>
                    <a:pt x="17" y="18"/>
                    <a:pt x="17" y="18"/>
                  </a:cubicBezTo>
                  <a:cubicBezTo>
                    <a:pt x="18" y="16"/>
                    <a:pt x="18" y="16"/>
                    <a:pt x="18" y="16"/>
                  </a:cubicBezTo>
                  <a:cubicBezTo>
                    <a:pt x="21" y="11"/>
                    <a:pt x="21" y="11"/>
                    <a:pt x="21" y="11"/>
                  </a:cubicBezTo>
                  <a:close/>
                  <a:moveTo>
                    <a:pt x="36" y="14"/>
                  </a:moveTo>
                  <a:cubicBezTo>
                    <a:pt x="36" y="15"/>
                    <a:pt x="37" y="15"/>
                    <a:pt x="37" y="15"/>
                  </a:cubicBezTo>
                  <a:cubicBezTo>
                    <a:pt x="38" y="16"/>
                    <a:pt x="39" y="16"/>
                    <a:pt x="39" y="16"/>
                  </a:cubicBezTo>
                  <a:cubicBezTo>
                    <a:pt x="40" y="16"/>
                    <a:pt x="40" y="16"/>
                    <a:pt x="40" y="17"/>
                  </a:cubicBezTo>
                  <a:cubicBezTo>
                    <a:pt x="38" y="20"/>
                    <a:pt x="36" y="23"/>
                    <a:pt x="35" y="25"/>
                  </a:cubicBezTo>
                  <a:cubicBezTo>
                    <a:pt x="34" y="28"/>
                    <a:pt x="33" y="30"/>
                    <a:pt x="31" y="32"/>
                  </a:cubicBezTo>
                  <a:cubicBezTo>
                    <a:pt x="31" y="32"/>
                    <a:pt x="31" y="32"/>
                    <a:pt x="31" y="32"/>
                  </a:cubicBezTo>
                  <a:cubicBezTo>
                    <a:pt x="28" y="31"/>
                    <a:pt x="28" y="31"/>
                    <a:pt x="28" y="31"/>
                  </a:cubicBezTo>
                  <a:cubicBezTo>
                    <a:pt x="27" y="30"/>
                    <a:pt x="27" y="30"/>
                    <a:pt x="27" y="30"/>
                  </a:cubicBezTo>
                  <a:cubicBezTo>
                    <a:pt x="28" y="28"/>
                    <a:pt x="28" y="28"/>
                    <a:pt x="28" y="28"/>
                  </a:cubicBezTo>
                  <a:cubicBezTo>
                    <a:pt x="19" y="24"/>
                    <a:pt x="19" y="24"/>
                    <a:pt x="19" y="24"/>
                  </a:cubicBezTo>
                  <a:cubicBezTo>
                    <a:pt x="18" y="26"/>
                    <a:pt x="16" y="29"/>
                    <a:pt x="15" y="32"/>
                  </a:cubicBezTo>
                  <a:cubicBezTo>
                    <a:pt x="13" y="34"/>
                    <a:pt x="13" y="36"/>
                    <a:pt x="12" y="36"/>
                  </a:cubicBezTo>
                  <a:cubicBezTo>
                    <a:pt x="12" y="36"/>
                    <a:pt x="12" y="37"/>
                    <a:pt x="12" y="36"/>
                  </a:cubicBezTo>
                  <a:cubicBezTo>
                    <a:pt x="8" y="34"/>
                    <a:pt x="8" y="34"/>
                    <a:pt x="8" y="34"/>
                  </a:cubicBezTo>
                  <a:cubicBezTo>
                    <a:pt x="8" y="34"/>
                    <a:pt x="8" y="34"/>
                    <a:pt x="8" y="34"/>
                  </a:cubicBezTo>
                  <a:cubicBezTo>
                    <a:pt x="15" y="22"/>
                    <a:pt x="15" y="22"/>
                    <a:pt x="15" y="22"/>
                  </a:cubicBezTo>
                  <a:cubicBezTo>
                    <a:pt x="5" y="16"/>
                    <a:pt x="5" y="16"/>
                    <a:pt x="5" y="16"/>
                  </a:cubicBezTo>
                  <a:cubicBezTo>
                    <a:pt x="5" y="18"/>
                    <a:pt x="5" y="18"/>
                    <a:pt x="5" y="18"/>
                  </a:cubicBezTo>
                  <a:cubicBezTo>
                    <a:pt x="4" y="18"/>
                    <a:pt x="4" y="19"/>
                    <a:pt x="4" y="19"/>
                  </a:cubicBezTo>
                  <a:cubicBezTo>
                    <a:pt x="4" y="19"/>
                    <a:pt x="4" y="19"/>
                    <a:pt x="4" y="19"/>
                  </a:cubicBezTo>
                  <a:cubicBezTo>
                    <a:pt x="3" y="18"/>
                    <a:pt x="3" y="18"/>
                    <a:pt x="2" y="18"/>
                  </a:cubicBezTo>
                  <a:cubicBezTo>
                    <a:pt x="2" y="18"/>
                    <a:pt x="2" y="18"/>
                    <a:pt x="1" y="17"/>
                  </a:cubicBezTo>
                  <a:cubicBezTo>
                    <a:pt x="1" y="17"/>
                    <a:pt x="1" y="17"/>
                    <a:pt x="0" y="17"/>
                  </a:cubicBezTo>
                  <a:cubicBezTo>
                    <a:pt x="0" y="17"/>
                    <a:pt x="0" y="16"/>
                    <a:pt x="1" y="16"/>
                  </a:cubicBezTo>
                  <a:cubicBezTo>
                    <a:pt x="1" y="15"/>
                    <a:pt x="1" y="15"/>
                    <a:pt x="2" y="14"/>
                  </a:cubicBezTo>
                  <a:cubicBezTo>
                    <a:pt x="3" y="13"/>
                    <a:pt x="3" y="11"/>
                    <a:pt x="5" y="8"/>
                  </a:cubicBezTo>
                  <a:cubicBezTo>
                    <a:pt x="6" y="6"/>
                    <a:pt x="8" y="3"/>
                    <a:pt x="9" y="1"/>
                  </a:cubicBezTo>
                  <a:cubicBezTo>
                    <a:pt x="9" y="0"/>
                    <a:pt x="9" y="0"/>
                    <a:pt x="10" y="0"/>
                  </a:cubicBezTo>
                  <a:cubicBezTo>
                    <a:pt x="13" y="2"/>
                    <a:pt x="13" y="2"/>
                    <a:pt x="13" y="2"/>
                  </a:cubicBezTo>
                  <a:cubicBezTo>
                    <a:pt x="23" y="7"/>
                    <a:pt x="23" y="7"/>
                    <a:pt x="23" y="7"/>
                  </a:cubicBezTo>
                  <a:cubicBezTo>
                    <a:pt x="26" y="2"/>
                    <a:pt x="26" y="2"/>
                    <a:pt x="26" y="2"/>
                  </a:cubicBezTo>
                  <a:cubicBezTo>
                    <a:pt x="26" y="1"/>
                    <a:pt x="26" y="1"/>
                    <a:pt x="26" y="1"/>
                  </a:cubicBezTo>
                  <a:cubicBezTo>
                    <a:pt x="26" y="0"/>
                    <a:pt x="26" y="0"/>
                    <a:pt x="26" y="0"/>
                  </a:cubicBezTo>
                  <a:cubicBezTo>
                    <a:pt x="27" y="1"/>
                    <a:pt x="28" y="2"/>
                    <a:pt x="29" y="2"/>
                  </a:cubicBezTo>
                  <a:cubicBezTo>
                    <a:pt x="30" y="3"/>
                    <a:pt x="30" y="3"/>
                    <a:pt x="30" y="3"/>
                  </a:cubicBezTo>
                  <a:cubicBezTo>
                    <a:pt x="31" y="3"/>
                    <a:pt x="30" y="4"/>
                    <a:pt x="30" y="4"/>
                  </a:cubicBezTo>
                  <a:cubicBezTo>
                    <a:pt x="30" y="4"/>
                    <a:pt x="29" y="4"/>
                    <a:pt x="29" y="5"/>
                  </a:cubicBezTo>
                  <a:cubicBezTo>
                    <a:pt x="26" y="9"/>
                    <a:pt x="26" y="9"/>
                    <a:pt x="26" y="9"/>
                  </a:cubicBezTo>
                  <a:cubicBezTo>
                    <a:pt x="36" y="14"/>
                    <a:pt x="36" y="14"/>
                    <a:pt x="36" y="14"/>
                  </a:cubicBezTo>
                  <a:close/>
                  <a:moveTo>
                    <a:pt x="30" y="25"/>
                  </a:moveTo>
                  <a:cubicBezTo>
                    <a:pt x="21" y="20"/>
                    <a:pt x="21" y="20"/>
                    <a:pt x="21" y="20"/>
                  </a:cubicBezTo>
                  <a:cubicBezTo>
                    <a:pt x="22" y="18"/>
                    <a:pt x="22" y="18"/>
                    <a:pt x="22" y="18"/>
                  </a:cubicBezTo>
                  <a:cubicBezTo>
                    <a:pt x="25" y="13"/>
                    <a:pt x="25" y="13"/>
                    <a:pt x="25" y="13"/>
                  </a:cubicBezTo>
                  <a:cubicBezTo>
                    <a:pt x="34" y="18"/>
                    <a:pt x="34" y="18"/>
                    <a:pt x="34" y="18"/>
                  </a:cubicBezTo>
                  <a:lnTo>
                    <a:pt x="3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ľîḋè">
              <a:extLst>
                <a:ext uri="{FF2B5EF4-FFF2-40B4-BE49-F238E27FC236}">
                  <a16:creationId xmlns:a16="http://schemas.microsoft.com/office/drawing/2014/main" id="{E81BFD80-5753-479C-8150-FF3492368F32}"/>
                </a:ext>
              </a:extLst>
            </p:cNvPr>
            <p:cNvSpPr/>
            <p:nvPr/>
          </p:nvSpPr>
          <p:spPr bwMode="auto">
            <a:xfrm>
              <a:off x="3707553" y="4053672"/>
              <a:ext cx="132244" cy="136334"/>
            </a:xfrm>
            <a:custGeom>
              <a:avLst/>
              <a:gdLst>
                <a:gd name="T0" fmla="*/ 15 w 41"/>
                <a:gd name="T1" fmla="*/ 8 h 42"/>
                <a:gd name="T2" fmla="*/ 19 w 41"/>
                <a:gd name="T3" fmla="*/ 19 h 42"/>
                <a:gd name="T4" fmla="*/ 22 w 41"/>
                <a:gd name="T5" fmla="*/ 10 h 42"/>
                <a:gd name="T6" fmla="*/ 37 w 41"/>
                <a:gd name="T7" fmla="*/ 9 h 42"/>
                <a:gd name="T8" fmla="*/ 38 w 41"/>
                <a:gd name="T9" fmla="*/ 10 h 42"/>
                <a:gd name="T10" fmla="*/ 36 w 41"/>
                <a:gd name="T11" fmla="*/ 23 h 42"/>
                <a:gd name="T12" fmla="*/ 40 w 41"/>
                <a:gd name="T13" fmla="*/ 24 h 42"/>
                <a:gd name="T14" fmla="*/ 40 w 41"/>
                <a:gd name="T15" fmla="*/ 27 h 42"/>
                <a:gd name="T16" fmla="*/ 39 w 41"/>
                <a:gd name="T17" fmla="*/ 28 h 42"/>
                <a:gd name="T18" fmla="*/ 25 w 41"/>
                <a:gd name="T19" fmla="*/ 24 h 42"/>
                <a:gd name="T20" fmla="*/ 28 w 41"/>
                <a:gd name="T21" fmla="*/ 31 h 42"/>
                <a:gd name="T22" fmla="*/ 36 w 41"/>
                <a:gd name="T23" fmla="*/ 38 h 42"/>
                <a:gd name="T24" fmla="*/ 38 w 41"/>
                <a:gd name="T25" fmla="*/ 40 h 42"/>
                <a:gd name="T26" fmla="*/ 30 w 41"/>
                <a:gd name="T27" fmla="*/ 39 h 42"/>
                <a:gd name="T28" fmla="*/ 22 w 41"/>
                <a:gd name="T29" fmla="*/ 29 h 42"/>
                <a:gd name="T30" fmla="*/ 13 w 41"/>
                <a:gd name="T31" fmla="*/ 32 h 42"/>
                <a:gd name="T32" fmla="*/ 2 w 41"/>
                <a:gd name="T33" fmla="*/ 35 h 42"/>
                <a:gd name="T34" fmla="*/ 0 w 41"/>
                <a:gd name="T35" fmla="*/ 31 h 42"/>
                <a:gd name="T36" fmla="*/ 3 w 41"/>
                <a:gd name="T37" fmla="*/ 30 h 42"/>
                <a:gd name="T38" fmla="*/ 17 w 41"/>
                <a:gd name="T39" fmla="*/ 22 h 42"/>
                <a:gd name="T40" fmla="*/ 4 w 41"/>
                <a:gd name="T41" fmla="*/ 20 h 42"/>
                <a:gd name="T42" fmla="*/ 3 w 41"/>
                <a:gd name="T43" fmla="*/ 19 h 42"/>
                <a:gd name="T44" fmla="*/ 5 w 41"/>
                <a:gd name="T45" fmla="*/ 15 h 42"/>
                <a:gd name="T46" fmla="*/ 9 w 41"/>
                <a:gd name="T47" fmla="*/ 17 h 42"/>
                <a:gd name="T48" fmla="*/ 13 w 41"/>
                <a:gd name="T49" fmla="*/ 4 h 42"/>
                <a:gd name="T50" fmla="*/ 16 w 41"/>
                <a:gd name="T51" fmla="*/ 5 h 42"/>
                <a:gd name="T52" fmla="*/ 24 w 41"/>
                <a:gd name="T53" fmla="*/ 2 h 42"/>
                <a:gd name="T54" fmla="*/ 24 w 41"/>
                <a:gd name="T55" fmla="*/ 0 h 42"/>
                <a:gd name="T56" fmla="*/ 26 w 41"/>
                <a:gd name="T57" fmla="*/ 1 h 42"/>
                <a:gd name="T58" fmla="*/ 29 w 41"/>
                <a:gd name="T59" fmla="*/ 2 h 42"/>
                <a:gd name="T60" fmla="*/ 28 w 41"/>
                <a:gd name="T61" fmla="*/ 3 h 42"/>
                <a:gd name="T62" fmla="*/ 35 w 41"/>
                <a:gd name="T63" fmla="*/ 9 h 42"/>
                <a:gd name="T64" fmla="*/ 34 w 41"/>
                <a:gd name="T65" fmla="*/ 13 h 42"/>
                <a:gd name="T66" fmla="*/ 25 w 41"/>
                <a:gd name="T67" fmla="*/ 16 h 42"/>
                <a:gd name="T68" fmla="*/ 32 w 41"/>
                <a:gd name="T6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2">
                  <a:moveTo>
                    <a:pt x="22" y="10"/>
                  </a:moveTo>
                  <a:cubicBezTo>
                    <a:pt x="15" y="8"/>
                    <a:pt x="15" y="8"/>
                    <a:pt x="15" y="8"/>
                  </a:cubicBezTo>
                  <a:cubicBezTo>
                    <a:pt x="13" y="18"/>
                    <a:pt x="13" y="18"/>
                    <a:pt x="13" y="18"/>
                  </a:cubicBezTo>
                  <a:cubicBezTo>
                    <a:pt x="19" y="19"/>
                    <a:pt x="19" y="19"/>
                    <a:pt x="19" y="19"/>
                  </a:cubicBezTo>
                  <a:cubicBezTo>
                    <a:pt x="20" y="18"/>
                    <a:pt x="20" y="16"/>
                    <a:pt x="21" y="15"/>
                  </a:cubicBezTo>
                  <a:cubicBezTo>
                    <a:pt x="21" y="13"/>
                    <a:pt x="22" y="12"/>
                    <a:pt x="22" y="10"/>
                  </a:cubicBezTo>
                  <a:close/>
                  <a:moveTo>
                    <a:pt x="35" y="9"/>
                  </a:moveTo>
                  <a:cubicBezTo>
                    <a:pt x="36" y="9"/>
                    <a:pt x="36" y="9"/>
                    <a:pt x="37" y="9"/>
                  </a:cubicBezTo>
                  <a:cubicBezTo>
                    <a:pt x="38" y="9"/>
                    <a:pt x="38" y="10"/>
                    <a:pt x="38" y="10"/>
                  </a:cubicBezTo>
                  <a:cubicBezTo>
                    <a:pt x="38" y="10"/>
                    <a:pt x="38" y="10"/>
                    <a:pt x="38" y="10"/>
                  </a:cubicBezTo>
                  <a:cubicBezTo>
                    <a:pt x="38" y="12"/>
                    <a:pt x="37" y="14"/>
                    <a:pt x="37" y="16"/>
                  </a:cubicBezTo>
                  <a:cubicBezTo>
                    <a:pt x="36" y="19"/>
                    <a:pt x="36" y="21"/>
                    <a:pt x="36" y="23"/>
                  </a:cubicBezTo>
                  <a:cubicBezTo>
                    <a:pt x="40" y="23"/>
                    <a:pt x="40" y="23"/>
                    <a:pt x="40" y="23"/>
                  </a:cubicBezTo>
                  <a:cubicBezTo>
                    <a:pt x="40" y="23"/>
                    <a:pt x="40" y="24"/>
                    <a:pt x="40" y="24"/>
                  </a:cubicBezTo>
                  <a:cubicBezTo>
                    <a:pt x="41" y="24"/>
                    <a:pt x="41" y="24"/>
                    <a:pt x="41" y="24"/>
                  </a:cubicBezTo>
                  <a:cubicBezTo>
                    <a:pt x="40" y="27"/>
                    <a:pt x="40" y="27"/>
                    <a:pt x="40" y="27"/>
                  </a:cubicBezTo>
                  <a:cubicBezTo>
                    <a:pt x="40" y="28"/>
                    <a:pt x="40" y="28"/>
                    <a:pt x="40" y="28"/>
                  </a:cubicBezTo>
                  <a:cubicBezTo>
                    <a:pt x="40" y="28"/>
                    <a:pt x="39" y="28"/>
                    <a:pt x="39" y="28"/>
                  </a:cubicBezTo>
                  <a:cubicBezTo>
                    <a:pt x="39" y="28"/>
                    <a:pt x="39" y="28"/>
                    <a:pt x="39" y="27"/>
                  </a:cubicBezTo>
                  <a:cubicBezTo>
                    <a:pt x="25" y="24"/>
                    <a:pt x="25" y="24"/>
                    <a:pt x="25" y="24"/>
                  </a:cubicBezTo>
                  <a:cubicBezTo>
                    <a:pt x="26" y="26"/>
                    <a:pt x="26" y="27"/>
                    <a:pt x="27" y="29"/>
                  </a:cubicBezTo>
                  <a:cubicBezTo>
                    <a:pt x="27" y="30"/>
                    <a:pt x="28" y="31"/>
                    <a:pt x="28" y="31"/>
                  </a:cubicBezTo>
                  <a:cubicBezTo>
                    <a:pt x="29" y="33"/>
                    <a:pt x="30" y="34"/>
                    <a:pt x="32" y="36"/>
                  </a:cubicBezTo>
                  <a:cubicBezTo>
                    <a:pt x="33" y="36"/>
                    <a:pt x="35" y="37"/>
                    <a:pt x="36" y="38"/>
                  </a:cubicBezTo>
                  <a:cubicBezTo>
                    <a:pt x="37" y="39"/>
                    <a:pt x="38" y="39"/>
                    <a:pt x="38" y="39"/>
                  </a:cubicBezTo>
                  <a:cubicBezTo>
                    <a:pt x="38" y="39"/>
                    <a:pt x="38" y="40"/>
                    <a:pt x="38" y="40"/>
                  </a:cubicBezTo>
                  <a:cubicBezTo>
                    <a:pt x="37" y="40"/>
                    <a:pt x="36" y="41"/>
                    <a:pt x="34" y="42"/>
                  </a:cubicBezTo>
                  <a:cubicBezTo>
                    <a:pt x="34" y="42"/>
                    <a:pt x="32" y="41"/>
                    <a:pt x="30" y="39"/>
                  </a:cubicBezTo>
                  <a:cubicBezTo>
                    <a:pt x="27" y="37"/>
                    <a:pt x="25" y="35"/>
                    <a:pt x="24" y="33"/>
                  </a:cubicBezTo>
                  <a:cubicBezTo>
                    <a:pt x="23" y="32"/>
                    <a:pt x="23" y="30"/>
                    <a:pt x="22" y="29"/>
                  </a:cubicBezTo>
                  <a:cubicBezTo>
                    <a:pt x="22" y="27"/>
                    <a:pt x="21" y="26"/>
                    <a:pt x="21" y="24"/>
                  </a:cubicBezTo>
                  <a:cubicBezTo>
                    <a:pt x="19" y="28"/>
                    <a:pt x="16" y="30"/>
                    <a:pt x="13" y="32"/>
                  </a:cubicBezTo>
                  <a:cubicBezTo>
                    <a:pt x="10" y="33"/>
                    <a:pt x="8" y="34"/>
                    <a:pt x="5" y="35"/>
                  </a:cubicBezTo>
                  <a:cubicBezTo>
                    <a:pt x="3" y="35"/>
                    <a:pt x="2" y="35"/>
                    <a:pt x="2" y="35"/>
                  </a:cubicBezTo>
                  <a:cubicBezTo>
                    <a:pt x="2" y="34"/>
                    <a:pt x="1" y="33"/>
                    <a:pt x="0" y="32"/>
                  </a:cubicBezTo>
                  <a:cubicBezTo>
                    <a:pt x="0" y="31"/>
                    <a:pt x="0" y="31"/>
                    <a:pt x="0" y="31"/>
                  </a:cubicBezTo>
                  <a:cubicBezTo>
                    <a:pt x="0" y="31"/>
                    <a:pt x="0" y="30"/>
                    <a:pt x="0" y="30"/>
                  </a:cubicBezTo>
                  <a:cubicBezTo>
                    <a:pt x="0" y="31"/>
                    <a:pt x="1" y="30"/>
                    <a:pt x="3" y="30"/>
                  </a:cubicBezTo>
                  <a:cubicBezTo>
                    <a:pt x="6" y="30"/>
                    <a:pt x="8" y="29"/>
                    <a:pt x="10" y="28"/>
                  </a:cubicBezTo>
                  <a:cubicBezTo>
                    <a:pt x="13" y="27"/>
                    <a:pt x="16" y="25"/>
                    <a:pt x="17" y="22"/>
                  </a:cubicBezTo>
                  <a:cubicBezTo>
                    <a:pt x="16" y="22"/>
                    <a:pt x="14" y="21"/>
                    <a:pt x="11" y="21"/>
                  </a:cubicBezTo>
                  <a:cubicBezTo>
                    <a:pt x="9" y="21"/>
                    <a:pt x="7" y="20"/>
                    <a:pt x="4" y="20"/>
                  </a:cubicBezTo>
                  <a:cubicBezTo>
                    <a:pt x="4" y="20"/>
                    <a:pt x="4" y="19"/>
                    <a:pt x="3" y="19"/>
                  </a:cubicBezTo>
                  <a:cubicBezTo>
                    <a:pt x="3" y="19"/>
                    <a:pt x="3" y="19"/>
                    <a:pt x="3" y="19"/>
                  </a:cubicBezTo>
                  <a:cubicBezTo>
                    <a:pt x="4" y="16"/>
                    <a:pt x="4" y="16"/>
                    <a:pt x="4" y="16"/>
                  </a:cubicBezTo>
                  <a:cubicBezTo>
                    <a:pt x="4" y="15"/>
                    <a:pt x="4" y="15"/>
                    <a:pt x="5" y="15"/>
                  </a:cubicBezTo>
                  <a:cubicBezTo>
                    <a:pt x="5" y="15"/>
                    <a:pt x="5" y="15"/>
                    <a:pt x="5" y="16"/>
                  </a:cubicBezTo>
                  <a:cubicBezTo>
                    <a:pt x="9" y="17"/>
                    <a:pt x="9" y="17"/>
                    <a:pt x="9" y="17"/>
                  </a:cubicBezTo>
                  <a:cubicBezTo>
                    <a:pt x="12" y="4"/>
                    <a:pt x="12" y="4"/>
                    <a:pt x="12" y="4"/>
                  </a:cubicBezTo>
                  <a:cubicBezTo>
                    <a:pt x="12" y="4"/>
                    <a:pt x="12" y="4"/>
                    <a:pt x="13" y="4"/>
                  </a:cubicBezTo>
                  <a:cubicBezTo>
                    <a:pt x="13" y="4"/>
                    <a:pt x="14" y="4"/>
                    <a:pt x="15" y="4"/>
                  </a:cubicBezTo>
                  <a:cubicBezTo>
                    <a:pt x="16" y="4"/>
                    <a:pt x="16" y="5"/>
                    <a:pt x="16" y="5"/>
                  </a:cubicBezTo>
                  <a:cubicBezTo>
                    <a:pt x="23" y="6"/>
                    <a:pt x="23" y="6"/>
                    <a:pt x="23" y="6"/>
                  </a:cubicBezTo>
                  <a:cubicBezTo>
                    <a:pt x="24" y="2"/>
                    <a:pt x="24" y="2"/>
                    <a:pt x="24" y="2"/>
                  </a:cubicBezTo>
                  <a:cubicBezTo>
                    <a:pt x="24" y="2"/>
                    <a:pt x="24" y="1"/>
                    <a:pt x="24" y="1"/>
                  </a:cubicBezTo>
                  <a:cubicBezTo>
                    <a:pt x="24" y="1"/>
                    <a:pt x="24" y="0"/>
                    <a:pt x="24" y="0"/>
                  </a:cubicBezTo>
                  <a:cubicBezTo>
                    <a:pt x="25" y="0"/>
                    <a:pt x="25" y="0"/>
                    <a:pt x="25" y="1"/>
                  </a:cubicBezTo>
                  <a:cubicBezTo>
                    <a:pt x="25" y="1"/>
                    <a:pt x="26" y="1"/>
                    <a:pt x="26" y="1"/>
                  </a:cubicBezTo>
                  <a:cubicBezTo>
                    <a:pt x="27" y="1"/>
                    <a:pt x="28" y="1"/>
                    <a:pt x="28" y="1"/>
                  </a:cubicBezTo>
                  <a:cubicBezTo>
                    <a:pt x="29" y="1"/>
                    <a:pt x="29" y="2"/>
                    <a:pt x="29" y="2"/>
                  </a:cubicBezTo>
                  <a:cubicBezTo>
                    <a:pt x="29" y="2"/>
                    <a:pt x="29" y="2"/>
                    <a:pt x="28" y="2"/>
                  </a:cubicBezTo>
                  <a:cubicBezTo>
                    <a:pt x="28" y="3"/>
                    <a:pt x="28" y="3"/>
                    <a:pt x="28" y="3"/>
                  </a:cubicBezTo>
                  <a:cubicBezTo>
                    <a:pt x="27" y="7"/>
                    <a:pt x="27" y="7"/>
                    <a:pt x="27" y="7"/>
                  </a:cubicBezTo>
                  <a:cubicBezTo>
                    <a:pt x="35" y="9"/>
                    <a:pt x="35" y="9"/>
                    <a:pt x="35" y="9"/>
                  </a:cubicBezTo>
                  <a:close/>
                  <a:moveTo>
                    <a:pt x="32" y="22"/>
                  </a:moveTo>
                  <a:cubicBezTo>
                    <a:pt x="34" y="13"/>
                    <a:pt x="34" y="13"/>
                    <a:pt x="34" y="13"/>
                  </a:cubicBezTo>
                  <a:cubicBezTo>
                    <a:pt x="26" y="11"/>
                    <a:pt x="26" y="11"/>
                    <a:pt x="26" y="11"/>
                  </a:cubicBezTo>
                  <a:cubicBezTo>
                    <a:pt x="26" y="12"/>
                    <a:pt x="25" y="14"/>
                    <a:pt x="25" y="16"/>
                  </a:cubicBezTo>
                  <a:cubicBezTo>
                    <a:pt x="24" y="17"/>
                    <a:pt x="24" y="19"/>
                    <a:pt x="23" y="20"/>
                  </a:cubicBezTo>
                  <a:lnTo>
                    <a:pt x="3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ṧlíďè">
              <a:extLst>
                <a:ext uri="{FF2B5EF4-FFF2-40B4-BE49-F238E27FC236}">
                  <a16:creationId xmlns:a16="http://schemas.microsoft.com/office/drawing/2014/main" id="{A4DBD4ED-D850-40FD-9F14-D55C7257066B}"/>
                </a:ext>
              </a:extLst>
            </p:cNvPr>
            <p:cNvSpPr/>
            <p:nvPr/>
          </p:nvSpPr>
          <p:spPr bwMode="auto">
            <a:xfrm>
              <a:off x="3872518" y="4083665"/>
              <a:ext cx="113157" cy="118611"/>
            </a:xfrm>
            <a:custGeom>
              <a:avLst/>
              <a:gdLst>
                <a:gd name="T0" fmla="*/ 6 w 35"/>
                <a:gd name="T1" fmla="*/ 12 h 37"/>
                <a:gd name="T2" fmla="*/ 16 w 35"/>
                <a:gd name="T3" fmla="*/ 17 h 37"/>
                <a:gd name="T4" fmla="*/ 16 w 35"/>
                <a:gd name="T5" fmla="*/ 13 h 37"/>
                <a:gd name="T6" fmla="*/ 31 w 35"/>
                <a:gd name="T7" fmla="*/ 1 h 37"/>
                <a:gd name="T8" fmla="*/ 32 w 35"/>
                <a:gd name="T9" fmla="*/ 13 h 37"/>
                <a:gd name="T10" fmla="*/ 28 w 35"/>
                <a:gd name="T11" fmla="*/ 13 h 37"/>
                <a:gd name="T12" fmla="*/ 20 w 35"/>
                <a:gd name="T13" fmla="*/ 13 h 37"/>
                <a:gd name="T14" fmla="*/ 20 w 35"/>
                <a:gd name="T15" fmla="*/ 18 h 37"/>
                <a:gd name="T16" fmla="*/ 32 w 35"/>
                <a:gd name="T17" fmla="*/ 18 h 37"/>
                <a:gd name="T18" fmla="*/ 33 w 35"/>
                <a:gd name="T19" fmla="*/ 18 h 37"/>
                <a:gd name="T20" fmla="*/ 33 w 35"/>
                <a:gd name="T21" fmla="*/ 22 h 37"/>
                <a:gd name="T22" fmla="*/ 20 w 35"/>
                <a:gd name="T23" fmla="*/ 21 h 37"/>
                <a:gd name="T24" fmla="*/ 21 w 35"/>
                <a:gd name="T25" fmla="*/ 24 h 37"/>
                <a:gd name="T26" fmla="*/ 30 w 35"/>
                <a:gd name="T27" fmla="*/ 32 h 37"/>
                <a:gd name="T28" fmla="*/ 31 w 35"/>
                <a:gd name="T29" fmla="*/ 28 h 37"/>
                <a:gd name="T30" fmla="*/ 33 w 35"/>
                <a:gd name="T31" fmla="*/ 29 h 37"/>
                <a:gd name="T32" fmla="*/ 35 w 35"/>
                <a:gd name="T33" fmla="*/ 30 h 37"/>
                <a:gd name="T34" fmla="*/ 31 w 35"/>
                <a:gd name="T35" fmla="*/ 37 h 37"/>
                <a:gd name="T36" fmla="*/ 22 w 35"/>
                <a:gd name="T37" fmla="*/ 32 h 37"/>
                <a:gd name="T38" fmla="*/ 17 w 35"/>
                <a:gd name="T39" fmla="*/ 21 h 37"/>
                <a:gd name="T40" fmla="*/ 5 w 35"/>
                <a:gd name="T41" fmla="*/ 31 h 37"/>
                <a:gd name="T42" fmla="*/ 17 w 35"/>
                <a:gd name="T43" fmla="*/ 29 h 37"/>
                <a:gd name="T44" fmla="*/ 18 w 35"/>
                <a:gd name="T45" fmla="*/ 29 h 37"/>
                <a:gd name="T46" fmla="*/ 17 w 35"/>
                <a:gd name="T47" fmla="*/ 33 h 37"/>
                <a:gd name="T48" fmla="*/ 3 w 35"/>
                <a:gd name="T49" fmla="*/ 36 h 37"/>
                <a:gd name="T50" fmla="*/ 2 w 35"/>
                <a:gd name="T51" fmla="*/ 36 h 37"/>
                <a:gd name="T52" fmla="*/ 0 w 35"/>
                <a:gd name="T53" fmla="*/ 32 h 37"/>
                <a:gd name="T54" fmla="*/ 1 w 35"/>
                <a:gd name="T55" fmla="*/ 25 h 37"/>
                <a:gd name="T56" fmla="*/ 2 w 35"/>
                <a:gd name="T57" fmla="*/ 2 h 37"/>
                <a:gd name="T58" fmla="*/ 2 w 35"/>
                <a:gd name="T59" fmla="*/ 0 h 37"/>
                <a:gd name="T60" fmla="*/ 4 w 35"/>
                <a:gd name="T61" fmla="*/ 0 h 37"/>
                <a:gd name="T62" fmla="*/ 28 w 35"/>
                <a:gd name="T63" fmla="*/ 9 h 37"/>
                <a:gd name="T64" fmla="*/ 6 w 35"/>
                <a:gd name="T65" fmla="*/ 4 h 37"/>
                <a:gd name="T66" fmla="*/ 28 w 35"/>
                <a:gd name="T67" fmla="*/ 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7">
                  <a:moveTo>
                    <a:pt x="16" y="13"/>
                  </a:moveTo>
                  <a:cubicBezTo>
                    <a:pt x="6" y="12"/>
                    <a:pt x="6" y="12"/>
                    <a:pt x="6" y="12"/>
                  </a:cubicBezTo>
                  <a:cubicBezTo>
                    <a:pt x="6" y="17"/>
                    <a:pt x="6" y="17"/>
                    <a:pt x="6" y="17"/>
                  </a:cubicBezTo>
                  <a:cubicBezTo>
                    <a:pt x="16" y="17"/>
                    <a:pt x="16" y="17"/>
                    <a:pt x="16" y="17"/>
                  </a:cubicBezTo>
                  <a:cubicBezTo>
                    <a:pt x="16" y="17"/>
                    <a:pt x="16" y="16"/>
                    <a:pt x="16" y="15"/>
                  </a:cubicBezTo>
                  <a:cubicBezTo>
                    <a:pt x="16" y="14"/>
                    <a:pt x="16" y="13"/>
                    <a:pt x="16" y="13"/>
                  </a:cubicBezTo>
                  <a:close/>
                  <a:moveTo>
                    <a:pt x="29" y="1"/>
                  </a:moveTo>
                  <a:cubicBezTo>
                    <a:pt x="31" y="1"/>
                    <a:pt x="31" y="1"/>
                    <a:pt x="31" y="1"/>
                  </a:cubicBezTo>
                  <a:cubicBezTo>
                    <a:pt x="32" y="1"/>
                    <a:pt x="32" y="1"/>
                    <a:pt x="32" y="1"/>
                  </a:cubicBezTo>
                  <a:cubicBezTo>
                    <a:pt x="32" y="8"/>
                    <a:pt x="32" y="12"/>
                    <a:pt x="32" y="13"/>
                  </a:cubicBezTo>
                  <a:cubicBezTo>
                    <a:pt x="32" y="13"/>
                    <a:pt x="31" y="13"/>
                    <a:pt x="31" y="13"/>
                  </a:cubicBezTo>
                  <a:cubicBezTo>
                    <a:pt x="28" y="13"/>
                    <a:pt x="28" y="13"/>
                    <a:pt x="28" y="13"/>
                  </a:cubicBezTo>
                  <a:cubicBezTo>
                    <a:pt x="28" y="13"/>
                    <a:pt x="28" y="13"/>
                    <a:pt x="28" y="13"/>
                  </a:cubicBezTo>
                  <a:cubicBezTo>
                    <a:pt x="20" y="13"/>
                    <a:pt x="20" y="13"/>
                    <a:pt x="20" y="13"/>
                  </a:cubicBezTo>
                  <a:cubicBezTo>
                    <a:pt x="20" y="14"/>
                    <a:pt x="20" y="14"/>
                    <a:pt x="20" y="15"/>
                  </a:cubicBezTo>
                  <a:cubicBezTo>
                    <a:pt x="20" y="16"/>
                    <a:pt x="20" y="17"/>
                    <a:pt x="20" y="18"/>
                  </a:cubicBezTo>
                  <a:cubicBezTo>
                    <a:pt x="22" y="18"/>
                    <a:pt x="23" y="18"/>
                    <a:pt x="24" y="18"/>
                  </a:cubicBezTo>
                  <a:cubicBezTo>
                    <a:pt x="29" y="18"/>
                    <a:pt x="32" y="18"/>
                    <a:pt x="32" y="18"/>
                  </a:cubicBezTo>
                  <a:cubicBezTo>
                    <a:pt x="33" y="18"/>
                    <a:pt x="33" y="18"/>
                    <a:pt x="33" y="18"/>
                  </a:cubicBezTo>
                  <a:cubicBezTo>
                    <a:pt x="33" y="18"/>
                    <a:pt x="33" y="18"/>
                    <a:pt x="33" y="18"/>
                  </a:cubicBezTo>
                  <a:cubicBezTo>
                    <a:pt x="33" y="22"/>
                    <a:pt x="33" y="22"/>
                    <a:pt x="33" y="22"/>
                  </a:cubicBezTo>
                  <a:cubicBezTo>
                    <a:pt x="33" y="22"/>
                    <a:pt x="33" y="22"/>
                    <a:pt x="33" y="22"/>
                  </a:cubicBezTo>
                  <a:cubicBezTo>
                    <a:pt x="33" y="22"/>
                    <a:pt x="32" y="22"/>
                    <a:pt x="32" y="22"/>
                  </a:cubicBezTo>
                  <a:cubicBezTo>
                    <a:pt x="20" y="21"/>
                    <a:pt x="20" y="21"/>
                    <a:pt x="20" y="21"/>
                  </a:cubicBezTo>
                  <a:cubicBezTo>
                    <a:pt x="21" y="22"/>
                    <a:pt x="21" y="22"/>
                    <a:pt x="21" y="23"/>
                  </a:cubicBezTo>
                  <a:cubicBezTo>
                    <a:pt x="21" y="23"/>
                    <a:pt x="21" y="24"/>
                    <a:pt x="21" y="24"/>
                  </a:cubicBezTo>
                  <a:cubicBezTo>
                    <a:pt x="22" y="26"/>
                    <a:pt x="23" y="28"/>
                    <a:pt x="25" y="29"/>
                  </a:cubicBezTo>
                  <a:cubicBezTo>
                    <a:pt x="28" y="32"/>
                    <a:pt x="29" y="32"/>
                    <a:pt x="30" y="32"/>
                  </a:cubicBezTo>
                  <a:cubicBezTo>
                    <a:pt x="30" y="32"/>
                    <a:pt x="31" y="31"/>
                    <a:pt x="31" y="29"/>
                  </a:cubicBezTo>
                  <a:cubicBezTo>
                    <a:pt x="31" y="29"/>
                    <a:pt x="31" y="29"/>
                    <a:pt x="31" y="28"/>
                  </a:cubicBezTo>
                  <a:cubicBezTo>
                    <a:pt x="31" y="28"/>
                    <a:pt x="31" y="28"/>
                    <a:pt x="31" y="28"/>
                  </a:cubicBezTo>
                  <a:cubicBezTo>
                    <a:pt x="32" y="28"/>
                    <a:pt x="33" y="29"/>
                    <a:pt x="33" y="29"/>
                  </a:cubicBezTo>
                  <a:cubicBezTo>
                    <a:pt x="34" y="29"/>
                    <a:pt x="34" y="29"/>
                    <a:pt x="35" y="29"/>
                  </a:cubicBezTo>
                  <a:cubicBezTo>
                    <a:pt x="35" y="29"/>
                    <a:pt x="35" y="30"/>
                    <a:pt x="35" y="30"/>
                  </a:cubicBezTo>
                  <a:cubicBezTo>
                    <a:pt x="35" y="31"/>
                    <a:pt x="35" y="32"/>
                    <a:pt x="34" y="34"/>
                  </a:cubicBezTo>
                  <a:cubicBezTo>
                    <a:pt x="33" y="36"/>
                    <a:pt x="32" y="37"/>
                    <a:pt x="31" y="37"/>
                  </a:cubicBezTo>
                  <a:cubicBezTo>
                    <a:pt x="30" y="37"/>
                    <a:pt x="29" y="37"/>
                    <a:pt x="28" y="36"/>
                  </a:cubicBezTo>
                  <a:cubicBezTo>
                    <a:pt x="25" y="35"/>
                    <a:pt x="23" y="34"/>
                    <a:pt x="22" y="32"/>
                  </a:cubicBezTo>
                  <a:cubicBezTo>
                    <a:pt x="20" y="30"/>
                    <a:pt x="18" y="28"/>
                    <a:pt x="17" y="25"/>
                  </a:cubicBezTo>
                  <a:cubicBezTo>
                    <a:pt x="17" y="24"/>
                    <a:pt x="17" y="22"/>
                    <a:pt x="17" y="21"/>
                  </a:cubicBezTo>
                  <a:cubicBezTo>
                    <a:pt x="6" y="21"/>
                    <a:pt x="6" y="21"/>
                    <a:pt x="6" y="21"/>
                  </a:cubicBezTo>
                  <a:cubicBezTo>
                    <a:pt x="5" y="31"/>
                    <a:pt x="5" y="31"/>
                    <a:pt x="5" y="31"/>
                  </a:cubicBezTo>
                  <a:cubicBezTo>
                    <a:pt x="7" y="31"/>
                    <a:pt x="9" y="31"/>
                    <a:pt x="11" y="30"/>
                  </a:cubicBezTo>
                  <a:cubicBezTo>
                    <a:pt x="12" y="30"/>
                    <a:pt x="14" y="30"/>
                    <a:pt x="17" y="29"/>
                  </a:cubicBezTo>
                  <a:cubicBezTo>
                    <a:pt x="18" y="29"/>
                    <a:pt x="18" y="29"/>
                    <a:pt x="18" y="29"/>
                  </a:cubicBezTo>
                  <a:cubicBezTo>
                    <a:pt x="18" y="29"/>
                    <a:pt x="18" y="29"/>
                    <a:pt x="18" y="29"/>
                  </a:cubicBezTo>
                  <a:cubicBezTo>
                    <a:pt x="18" y="32"/>
                    <a:pt x="18" y="32"/>
                    <a:pt x="18" y="32"/>
                  </a:cubicBezTo>
                  <a:cubicBezTo>
                    <a:pt x="18" y="33"/>
                    <a:pt x="18" y="33"/>
                    <a:pt x="17" y="33"/>
                  </a:cubicBezTo>
                  <a:cubicBezTo>
                    <a:pt x="15" y="33"/>
                    <a:pt x="13" y="34"/>
                    <a:pt x="11" y="34"/>
                  </a:cubicBezTo>
                  <a:cubicBezTo>
                    <a:pt x="8" y="35"/>
                    <a:pt x="6" y="35"/>
                    <a:pt x="3" y="36"/>
                  </a:cubicBezTo>
                  <a:cubicBezTo>
                    <a:pt x="3" y="36"/>
                    <a:pt x="3" y="36"/>
                    <a:pt x="3" y="36"/>
                  </a:cubicBezTo>
                  <a:cubicBezTo>
                    <a:pt x="3" y="36"/>
                    <a:pt x="2" y="36"/>
                    <a:pt x="2" y="36"/>
                  </a:cubicBezTo>
                  <a:cubicBezTo>
                    <a:pt x="2" y="36"/>
                    <a:pt x="1" y="36"/>
                    <a:pt x="1" y="34"/>
                  </a:cubicBezTo>
                  <a:cubicBezTo>
                    <a:pt x="0" y="33"/>
                    <a:pt x="0" y="32"/>
                    <a:pt x="0" y="32"/>
                  </a:cubicBezTo>
                  <a:cubicBezTo>
                    <a:pt x="0" y="32"/>
                    <a:pt x="1" y="31"/>
                    <a:pt x="1" y="30"/>
                  </a:cubicBezTo>
                  <a:cubicBezTo>
                    <a:pt x="1" y="29"/>
                    <a:pt x="1" y="27"/>
                    <a:pt x="1" y="25"/>
                  </a:cubicBezTo>
                  <a:cubicBezTo>
                    <a:pt x="1" y="22"/>
                    <a:pt x="1" y="19"/>
                    <a:pt x="1" y="15"/>
                  </a:cubicBezTo>
                  <a:cubicBezTo>
                    <a:pt x="1" y="11"/>
                    <a:pt x="2" y="6"/>
                    <a:pt x="2" y="2"/>
                  </a:cubicBezTo>
                  <a:cubicBezTo>
                    <a:pt x="2" y="1"/>
                    <a:pt x="2" y="1"/>
                    <a:pt x="2" y="1"/>
                  </a:cubicBezTo>
                  <a:cubicBezTo>
                    <a:pt x="2" y="0"/>
                    <a:pt x="2" y="0"/>
                    <a:pt x="2" y="0"/>
                  </a:cubicBezTo>
                  <a:cubicBezTo>
                    <a:pt x="2" y="0"/>
                    <a:pt x="2" y="0"/>
                    <a:pt x="2" y="0"/>
                  </a:cubicBezTo>
                  <a:cubicBezTo>
                    <a:pt x="3" y="0"/>
                    <a:pt x="3" y="0"/>
                    <a:pt x="4" y="0"/>
                  </a:cubicBezTo>
                  <a:cubicBezTo>
                    <a:pt x="29" y="1"/>
                    <a:pt x="29" y="1"/>
                    <a:pt x="29" y="1"/>
                  </a:cubicBezTo>
                  <a:close/>
                  <a:moveTo>
                    <a:pt x="28" y="9"/>
                  </a:moveTo>
                  <a:cubicBezTo>
                    <a:pt x="28" y="5"/>
                    <a:pt x="28" y="5"/>
                    <a:pt x="28" y="5"/>
                  </a:cubicBezTo>
                  <a:cubicBezTo>
                    <a:pt x="6" y="4"/>
                    <a:pt x="6" y="4"/>
                    <a:pt x="6" y="4"/>
                  </a:cubicBezTo>
                  <a:cubicBezTo>
                    <a:pt x="6" y="8"/>
                    <a:pt x="6" y="8"/>
                    <a:pt x="6" y="8"/>
                  </a:cubicBezTo>
                  <a:lnTo>
                    <a:pt x="2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ṣḷiḋè">
              <a:extLst>
                <a:ext uri="{FF2B5EF4-FFF2-40B4-BE49-F238E27FC236}">
                  <a16:creationId xmlns:a16="http://schemas.microsoft.com/office/drawing/2014/main" id="{C433CBCA-FED9-436C-803C-6A2110A670ED}"/>
                </a:ext>
              </a:extLst>
            </p:cNvPr>
            <p:cNvSpPr/>
            <p:nvPr/>
          </p:nvSpPr>
          <p:spPr bwMode="auto">
            <a:xfrm>
              <a:off x="4011579" y="4076849"/>
              <a:ext cx="134971" cy="125427"/>
            </a:xfrm>
            <a:custGeom>
              <a:avLst/>
              <a:gdLst>
                <a:gd name="T0" fmla="*/ 1 w 42"/>
                <a:gd name="T1" fmla="*/ 11 h 39"/>
                <a:gd name="T2" fmla="*/ 1 w 42"/>
                <a:gd name="T3" fmla="*/ 7 h 39"/>
                <a:gd name="T4" fmla="*/ 9 w 42"/>
                <a:gd name="T5" fmla="*/ 7 h 39"/>
                <a:gd name="T6" fmla="*/ 17 w 42"/>
                <a:gd name="T7" fmla="*/ 6 h 39"/>
                <a:gd name="T8" fmla="*/ 17 w 42"/>
                <a:gd name="T9" fmla="*/ 10 h 39"/>
                <a:gd name="T10" fmla="*/ 9 w 42"/>
                <a:gd name="T11" fmla="*/ 10 h 39"/>
                <a:gd name="T12" fmla="*/ 9 w 42"/>
                <a:gd name="T13" fmla="*/ 15 h 39"/>
                <a:gd name="T14" fmla="*/ 16 w 42"/>
                <a:gd name="T15" fmla="*/ 16 h 39"/>
                <a:gd name="T16" fmla="*/ 14 w 42"/>
                <a:gd name="T17" fmla="*/ 37 h 39"/>
                <a:gd name="T18" fmla="*/ 9 w 42"/>
                <a:gd name="T19" fmla="*/ 36 h 39"/>
                <a:gd name="T20" fmla="*/ 9 w 42"/>
                <a:gd name="T21" fmla="*/ 35 h 39"/>
                <a:gd name="T22" fmla="*/ 12 w 42"/>
                <a:gd name="T23" fmla="*/ 34 h 39"/>
                <a:gd name="T24" fmla="*/ 13 w 42"/>
                <a:gd name="T25" fmla="*/ 18 h 39"/>
                <a:gd name="T26" fmla="*/ 9 w 42"/>
                <a:gd name="T27" fmla="*/ 25 h 39"/>
                <a:gd name="T28" fmla="*/ 7 w 42"/>
                <a:gd name="T29" fmla="*/ 39 h 39"/>
                <a:gd name="T30" fmla="*/ 4 w 42"/>
                <a:gd name="T31" fmla="*/ 35 h 39"/>
                <a:gd name="T32" fmla="*/ 5 w 42"/>
                <a:gd name="T33" fmla="*/ 19 h 39"/>
                <a:gd name="T34" fmla="*/ 10 w 42"/>
                <a:gd name="T35" fmla="*/ 3 h 39"/>
                <a:gd name="T36" fmla="*/ 6 w 42"/>
                <a:gd name="T37" fmla="*/ 0 h 39"/>
                <a:gd name="T38" fmla="*/ 7 w 42"/>
                <a:gd name="T39" fmla="*/ 6 h 39"/>
                <a:gd name="T40" fmla="*/ 11 w 42"/>
                <a:gd name="T41" fmla="*/ 5 h 39"/>
                <a:gd name="T42" fmla="*/ 33 w 42"/>
                <a:gd name="T43" fmla="*/ 13 h 39"/>
                <a:gd name="T44" fmla="*/ 37 w 42"/>
                <a:gd name="T45" fmla="*/ 13 h 39"/>
                <a:gd name="T46" fmla="*/ 37 w 42"/>
                <a:gd name="T47" fmla="*/ 16 h 39"/>
                <a:gd name="T48" fmla="*/ 32 w 42"/>
                <a:gd name="T49" fmla="*/ 17 h 39"/>
                <a:gd name="T50" fmla="*/ 36 w 42"/>
                <a:gd name="T51" fmla="*/ 21 h 39"/>
                <a:gd name="T52" fmla="*/ 40 w 42"/>
                <a:gd name="T53" fmla="*/ 21 h 39"/>
                <a:gd name="T54" fmla="*/ 40 w 42"/>
                <a:gd name="T55" fmla="*/ 25 h 39"/>
                <a:gd name="T56" fmla="*/ 34 w 42"/>
                <a:gd name="T57" fmla="*/ 27 h 39"/>
                <a:gd name="T58" fmla="*/ 41 w 42"/>
                <a:gd name="T59" fmla="*/ 33 h 39"/>
                <a:gd name="T60" fmla="*/ 40 w 42"/>
                <a:gd name="T61" fmla="*/ 36 h 39"/>
                <a:gd name="T62" fmla="*/ 33 w 42"/>
                <a:gd name="T63" fmla="*/ 31 h 39"/>
                <a:gd name="T64" fmla="*/ 24 w 42"/>
                <a:gd name="T65" fmla="*/ 37 h 39"/>
                <a:gd name="T66" fmla="*/ 19 w 42"/>
                <a:gd name="T67" fmla="*/ 35 h 39"/>
                <a:gd name="T68" fmla="*/ 27 w 42"/>
                <a:gd name="T69" fmla="*/ 28 h 39"/>
                <a:gd name="T70" fmla="*/ 24 w 42"/>
                <a:gd name="T71" fmla="*/ 26 h 39"/>
                <a:gd name="T72" fmla="*/ 20 w 42"/>
                <a:gd name="T73" fmla="*/ 26 h 39"/>
                <a:gd name="T74" fmla="*/ 20 w 42"/>
                <a:gd name="T75" fmla="*/ 22 h 39"/>
                <a:gd name="T76" fmla="*/ 28 w 42"/>
                <a:gd name="T77" fmla="*/ 20 h 39"/>
                <a:gd name="T78" fmla="*/ 26 w 42"/>
                <a:gd name="T79" fmla="*/ 17 h 39"/>
                <a:gd name="T80" fmla="*/ 21 w 42"/>
                <a:gd name="T81" fmla="*/ 20 h 39"/>
                <a:gd name="T82" fmla="*/ 23 w 42"/>
                <a:gd name="T83" fmla="*/ 15 h 39"/>
                <a:gd name="T84" fmla="*/ 24 w 42"/>
                <a:gd name="T85" fmla="*/ 10 h 39"/>
                <a:gd name="T86" fmla="*/ 28 w 42"/>
                <a:gd name="T87" fmla="*/ 12 h 39"/>
                <a:gd name="T88" fmla="*/ 24 w 42"/>
                <a:gd name="T89" fmla="*/ 4 h 39"/>
                <a:gd name="T90" fmla="*/ 24 w 42"/>
                <a:gd name="T91" fmla="*/ 1 h 39"/>
                <a:gd name="T92" fmla="*/ 20 w 42"/>
                <a:gd name="T93" fmla="*/ 0 h 39"/>
                <a:gd name="T94" fmla="*/ 19 w 42"/>
                <a:gd name="T95" fmla="*/ 8 h 39"/>
                <a:gd name="T96" fmla="*/ 17 w 42"/>
                <a:gd name="T97" fmla="*/ 14 h 39"/>
                <a:gd name="T98" fmla="*/ 23 w 42"/>
                <a:gd name="T99" fmla="*/ 9 h 39"/>
                <a:gd name="T100" fmla="*/ 30 w 42"/>
                <a:gd name="T101" fmla="*/ 7 h 39"/>
                <a:gd name="T102" fmla="*/ 38 w 42"/>
                <a:gd name="T103" fmla="*/ 7 h 39"/>
                <a:gd name="T104" fmla="*/ 38 w 42"/>
                <a:gd name="T105" fmla="*/ 3 h 39"/>
                <a:gd name="T106" fmla="*/ 30 w 42"/>
                <a:gd name="T10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39">
                  <a:moveTo>
                    <a:pt x="4" y="11"/>
                  </a:moveTo>
                  <a:cubicBezTo>
                    <a:pt x="2" y="11"/>
                    <a:pt x="2" y="11"/>
                    <a:pt x="2" y="11"/>
                  </a:cubicBezTo>
                  <a:cubicBezTo>
                    <a:pt x="1" y="11"/>
                    <a:pt x="1" y="11"/>
                    <a:pt x="1" y="11"/>
                  </a:cubicBezTo>
                  <a:cubicBezTo>
                    <a:pt x="1" y="11"/>
                    <a:pt x="1" y="11"/>
                    <a:pt x="1" y="11"/>
                  </a:cubicBezTo>
                  <a:cubicBezTo>
                    <a:pt x="0" y="7"/>
                    <a:pt x="0" y="7"/>
                    <a:pt x="0" y="7"/>
                  </a:cubicBezTo>
                  <a:cubicBezTo>
                    <a:pt x="0" y="7"/>
                    <a:pt x="0" y="7"/>
                    <a:pt x="1" y="7"/>
                  </a:cubicBezTo>
                  <a:cubicBezTo>
                    <a:pt x="1" y="7"/>
                    <a:pt x="1" y="7"/>
                    <a:pt x="1" y="7"/>
                  </a:cubicBezTo>
                  <a:cubicBezTo>
                    <a:pt x="2" y="7"/>
                    <a:pt x="3" y="7"/>
                    <a:pt x="5" y="7"/>
                  </a:cubicBezTo>
                  <a:cubicBezTo>
                    <a:pt x="7" y="7"/>
                    <a:pt x="8" y="7"/>
                    <a:pt x="9" y="7"/>
                  </a:cubicBezTo>
                  <a:cubicBezTo>
                    <a:pt x="10" y="6"/>
                    <a:pt x="11" y="6"/>
                    <a:pt x="13" y="6"/>
                  </a:cubicBezTo>
                  <a:cubicBezTo>
                    <a:pt x="14" y="6"/>
                    <a:pt x="15" y="6"/>
                    <a:pt x="16" y="6"/>
                  </a:cubicBezTo>
                  <a:cubicBezTo>
                    <a:pt x="16" y="6"/>
                    <a:pt x="17" y="6"/>
                    <a:pt x="17" y="6"/>
                  </a:cubicBezTo>
                  <a:cubicBezTo>
                    <a:pt x="17" y="6"/>
                    <a:pt x="17" y="6"/>
                    <a:pt x="17" y="6"/>
                  </a:cubicBezTo>
                  <a:cubicBezTo>
                    <a:pt x="17" y="10"/>
                    <a:pt x="17" y="10"/>
                    <a:pt x="17" y="10"/>
                  </a:cubicBezTo>
                  <a:cubicBezTo>
                    <a:pt x="17" y="10"/>
                    <a:pt x="17" y="10"/>
                    <a:pt x="17" y="10"/>
                  </a:cubicBezTo>
                  <a:cubicBezTo>
                    <a:pt x="17" y="10"/>
                    <a:pt x="16" y="10"/>
                    <a:pt x="16" y="10"/>
                  </a:cubicBezTo>
                  <a:cubicBezTo>
                    <a:pt x="15" y="10"/>
                    <a:pt x="14" y="10"/>
                    <a:pt x="12" y="10"/>
                  </a:cubicBezTo>
                  <a:cubicBezTo>
                    <a:pt x="10" y="10"/>
                    <a:pt x="9" y="10"/>
                    <a:pt x="9" y="10"/>
                  </a:cubicBezTo>
                  <a:cubicBezTo>
                    <a:pt x="8" y="10"/>
                    <a:pt x="8" y="10"/>
                    <a:pt x="8" y="10"/>
                  </a:cubicBezTo>
                  <a:cubicBezTo>
                    <a:pt x="8" y="11"/>
                    <a:pt x="8" y="12"/>
                    <a:pt x="8" y="12"/>
                  </a:cubicBezTo>
                  <a:cubicBezTo>
                    <a:pt x="8" y="13"/>
                    <a:pt x="9" y="14"/>
                    <a:pt x="9" y="15"/>
                  </a:cubicBezTo>
                  <a:cubicBezTo>
                    <a:pt x="13" y="15"/>
                    <a:pt x="13" y="15"/>
                    <a:pt x="13" y="15"/>
                  </a:cubicBezTo>
                  <a:cubicBezTo>
                    <a:pt x="16" y="14"/>
                    <a:pt x="16" y="14"/>
                    <a:pt x="16" y="14"/>
                  </a:cubicBezTo>
                  <a:cubicBezTo>
                    <a:pt x="16" y="14"/>
                    <a:pt x="16" y="15"/>
                    <a:pt x="16" y="16"/>
                  </a:cubicBezTo>
                  <a:cubicBezTo>
                    <a:pt x="17" y="19"/>
                    <a:pt x="17" y="22"/>
                    <a:pt x="17" y="26"/>
                  </a:cubicBezTo>
                  <a:cubicBezTo>
                    <a:pt x="17" y="31"/>
                    <a:pt x="17" y="33"/>
                    <a:pt x="17" y="34"/>
                  </a:cubicBezTo>
                  <a:cubicBezTo>
                    <a:pt x="16" y="36"/>
                    <a:pt x="16" y="37"/>
                    <a:pt x="14" y="37"/>
                  </a:cubicBezTo>
                  <a:cubicBezTo>
                    <a:pt x="13" y="38"/>
                    <a:pt x="12" y="38"/>
                    <a:pt x="11" y="38"/>
                  </a:cubicBezTo>
                  <a:cubicBezTo>
                    <a:pt x="10" y="38"/>
                    <a:pt x="10" y="38"/>
                    <a:pt x="10" y="38"/>
                  </a:cubicBezTo>
                  <a:cubicBezTo>
                    <a:pt x="9" y="38"/>
                    <a:pt x="9" y="37"/>
                    <a:pt x="9" y="36"/>
                  </a:cubicBezTo>
                  <a:cubicBezTo>
                    <a:pt x="9" y="36"/>
                    <a:pt x="8" y="35"/>
                    <a:pt x="8" y="35"/>
                  </a:cubicBezTo>
                  <a:cubicBezTo>
                    <a:pt x="8" y="35"/>
                    <a:pt x="8" y="35"/>
                    <a:pt x="8" y="35"/>
                  </a:cubicBezTo>
                  <a:cubicBezTo>
                    <a:pt x="8" y="35"/>
                    <a:pt x="8" y="35"/>
                    <a:pt x="9" y="35"/>
                  </a:cubicBezTo>
                  <a:cubicBezTo>
                    <a:pt x="9" y="35"/>
                    <a:pt x="9" y="35"/>
                    <a:pt x="9" y="35"/>
                  </a:cubicBezTo>
                  <a:cubicBezTo>
                    <a:pt x="10" y="35"/>
                    <a:pt x="10" y="35"/>
                    <a:pt x="10" y="35"/>
                  </a:cubicBezTo>
                  <a:cubicBezTo>
                    <a:pt x="11" y="35"/>
                    <a:pt x="11" y="35"/>
                    <a:pt x="12" y="34"/>
                  </a:cubicBezTo>
                  <a:cubicBezTo>
                    <a:pt x="12" y="34"/>
                    <a:pt x="13" y="34"/>
                    <a:pt x="13" y="33"/>
                  </a:cubicBezTo>
                  <a:cubicBezTo>
                    <a:pt x="13" y="32"/>
                    <a:pt x="13" y="29"/>
                    <a:pt x="13" y="25"/>
                  </a:cubicBezTo>
                  <a:cubicBezTo>
                    <a:pt x="13" y="23"/>
                    <a:pt x="13" y="20"/>
                    <a:pt x="13" y="18"/>
                  </a:cubicBezTo>
                  <a:cubicBezTo>
                    <a:pt x="9" y="19"/>
                    <a:pt x="9" y="19"/>
                    <a:pt x="9" y="19"/>
                  </a:cubicBezTo>
                  <a:cubicBezTo>
                    <a:pt x="9" y="19"/>
                    <a:pt x="9" y="19"/>
                    <a:pt x="9" y="19"/>
                  </a:cubicBezTo>
                  <a:cubicBezTo>
                    <a:pt x="9" y="20"/>
                    <a:pt x="9" y="23"/>
                    <a:pt x="9" y="25"/>
                  </a:cubicBezTo>
                  <a:cubicBezTo>
                    <a:pt x="9" y="28"/>
                    <a:pt x="9" y="31"/>
                    <a:pt x="9" y="32"/>
                  </a:cubicBezTo>
                  <a:cubicBezTo>
                    <a:pt x="8" y="35"/>
                    <a:pt x="8" y="36"/>
                    <a:pt x="7" y="38"/>
                  </a:cubicBezTo>
                  <a:cubicBezTo>
                    <a:pt x="7" y="38"/>
                    <a:pt x="7" y="38"/>
                    <a:pt x="7" y="39"/>
                  </a:cubicBezTo>
                  <a:cubicBezTo>
                    <a:pt x="6" y="38"/>
                    <a:pt x="5" y="38"/>
                    <a:pt x="4" y="38"/>
                  </a:cubicBezTo>
                  <a:cubicBezTo>
                    <a:pt x="3" y="37"/>
                    <a:pt x="3" y="37"/>
                    <a:pt x="3" y="37"/>
                  </a:cubicBezTo>
                  <a:cubicBezTo>
                    <a:pt x="3" y="36"/>
                    <a:pt x="4" y="36"/>
                    <a:pt x="4" y="35"/>
                  </a:cubicBezTo>
                  <a:cubicBezTo>
                    <a:pt x="4" y="34"/>
                    <a:pt x="4" y="33"/>
                    <a:pt x="5" y="31"/>
                  </a:cubicBezTo>
                  <a:cubicBezTo>
                    <a:pt x="5" y="30"/>
                    <a:pt x="5" y="28"/>
                    <a:pt x="5" y="26"/>
                  </a:cubicBezTo>
                  <a:cubicBezTo>
                    <a:pt x="5" y="24"/>
                    <a:pt x="5" y="22"/>
                    <a:pt x="5" y="19"/>
                  </a:cubicBezTo>
                  <a:cubicBezTo>
                    <a:pt x="4" y="11"/>
                    <a:pt x="4" y="11"/>
                    <a:pt x="4" y="11"/>
                  </a:cubicBezTo>
                  <a:close/>
                  <a:moveTo>
                    <a:pt x="11" y="5"/>
                  </a:moveTo>
                  <a:cubicBezTo>
                    <a:pt x="11" y="5"/>
                    <a:pt x="11" y="5"/>
                    <a:pt x="10" y="3"/>
                  </a:cubicBezTo>
                  <a:cubicBezTo>
                    <a:pt x="10" y="2"/>
                    <a:pt x="9" y="1"/>
                    <a:pt x="8" y="0"/>
                  </a:cubicBezTo>
                  <a:cubicBezTo>
                    <a:pt x="8" y="0"/>
                    <a:pt x="8" y="0"/>
                    <a:pt x="8" y="0"/>
                  </a:cubicBezTo>
                  <a:cubicBezTo>
                    <a:pt x="8" y="0"/>
                    <a:pt x="7" y="0"/>
                    <a:pt x="6" y="0"/>
                  </a:cubicBezTo>
                  <a:cubicBezTo>
                    <a:pt x="5" y="0"/>
                    <a:pt x="5" y="0"/>
                    <a:pt x="4" y="1"/>
                  </a:cubicBezTo>
                  <a:cubicBezTo>
                    <a:pt x="4" y="1"/>
                    <a:pt x="4" y="1"/>
                    <a:pt x="4" y="1"/>
                  </a:cubicBezTo>
                  <a:cubicBezTo>
                    <a:pt x="5" y="2"/>
                    <a:pt x="6" y="4"/>
                    <a:pt x="7" y="6"/>
                  </a:cubicBezTo>
                  <a:cubicBezTo>
                    <a:pt x="7" y="6"/>
                    <a:pt x="7" y="6"/>
                    <a:pt x="7" y="6"/>
                  </a:cubicBezTo>
                  <a:cubicBezTo>
                    <a:pt x="8" y="6"/>
                    <a:pt x="8" y="6"/>
                    <a:pt x="9" y="6"/>
                  </a:cubicBezTo>
                  <a:cubicBezTo>
                    <a:pt x="10" y="6"/>
                    <a:pt x="11" y="6"/>
                    <a:pt x="11" y="5"/>
                  </a:cubicBezTo>
                  <a:close/>
                  <a:moveTo>
                    <a:pt x="27" y="13"/>
                  </a:moveTo>
                  <a:cubicBezTo>
                    <a:pt x="30" y="13"/>
                    <a:pt x="30" y="13"/>
                    <a:pt x="30" y="13"/>
                  </a:cubicBezTo>
                  <a:cubicBezTo>
                    <a:pt x="31" y="13"/>
                    <a:pt x="32" y="13"/>
                    <a:pt x="33" y="13"/>
                  </a:cubicBezTo>
                  <a:cubicBezTo>
                    <a:pt x="35" y="13"/>
                    <a:pt x="36" y="13"/>
                    <a:pt x="36" y="13"/>
                  </a:cubicBezTo>
                  <a:cubicBezTo>
                    <a:pt x="36" y="12"/>
                    <a:pt x="37" y="12"/>
                    <a:pt x="37" y="12"/>
                  </a:cubicBezTo>
                  <a:cubicBezTo>
                    <a:pt x="37" y="12"/>
                    <a:pt x="37" y="13"/>
                    <a:pt x="37" y="13"/>
                  </a:cubicBezTo>
                  <a:cubicBezTo>
                    <a:pt x="37" y="16"/>
                    <a:pt x="37" y="16"/>
                    <a:pt x="37" y="16"/>
                  </a:cubicBezTo>
                  <a:cubicBezTo>
                    <a:pt x="37" y="16"/>
                    <a:pt x="37" y="16"/>
                    <a:pt x="37" y="16"/>
                  </a:cubicBezTo>
                  <a:cubicBezTo>
                    <a:pt x="37" y="16"/>
                    <a:pt x="37" y="16"/>
                    <a:pt x="37" y="16"/>
                  </a:cubicBezTo>
                  <a:cubicBezTo>
                    <a:pt x="36" y="17"/>
                    <a:pt x="35" y="17"/>
                    <a:pt x="34" y="17"/>
                  </a:cubicBezTo>
                  <a:cubicBezTo>
                    <a:pt x="33" y="17"/>
                    <a:pt x="32" y="17"/>
                    <a:pt x="32" y="17"/>
                  </a:cubicBezTo>
                  <a:cubicBezTo>
                    <a:pt x="32" y="17"/>
                    <a:pt x="32" y="17"/>
                    <a:pt x="32" y="17"/>
                  </a:cubicBezTo>
                  <a:cubicBezTo>
                    <a:pt x="32" y="18"/>
                    <a:pt x="32" y="19"/>
                    <a:pt x="32" y="20"/>
                  </a:cubicBezTo>
                  <a:cubicBezTo>
                    <a:pt x="32" y="21"/>
                    <a:pt x="32" y="21"/>
                    <a:pt x="32" y="22"/>
                  </a:cubicBezTo>
                  <a:cubicBezTo>
                    <a:pt x="33" y="22"/>
                    <a:pt x="35" y="21"/>
                    <a:pt x="36" y="21"/>
                  </a:cubicBezTo>
                  <a:cubicBezTo>
                    <a:pt x="37" y="21"/>
                    <a:pt x="38" y="21"/>
                    <a:pt x="39" y="21"/>
                  </a:cubicBezTo>
                  <a:cubicBezTo>
                    <a:pt x="40" y="21"/>
                    <a:pt x="40" y="21"/>
                    <a:pt x="40" y="21"/>
                  </a:cubicBezTo>
                  <a:cubicBezTo>
                    <a:pt x="40" y="21"/>
                    <a:pt x="40" y="21"/>
                    <a:pt x="40" y="21"/>
                  </a:cubicBezTo>
                  <a:cubicBezTo>
                    <a:pt x="41" y="25"/>
                    <a:pt x="41" y="25"/>
                    <a:pt x="41" y="25"/>
                  </a:cubicBezTo>
                  <a:cubicBezTo>
                    <a:pt x="41" y="25"/>
                    <a:pt x="41" y="25"/>
                    <a:pt x="40" y="25"/>
                  </a:cubicBezTo>
                  <a:cubicBezTo>
                    <a:pt x="40" y="25"/>
                    <a:pt x="40" y="25"/>
                    <a:pt x="40" y="25"/>
                  </a:cubicBezTo>
                  <a:cubicBezTo>
                    <a:pt x="38" y="25"/>
                    <a:pt x="37" y="25"/>
                    <a:pt x="36" y="25"/>
                  </a:cubicBezTo>
                  <a:cubicBezTo>
                    <a:pt x="35" y="25"/>
                    <a:pt x="34" y="25"/>
                    <a:pt x="33" y="25"/>
                  </a:cubicBezTo>
                  <a:cubicBezTo>
                    <a:pt x="34" y="26"/>
                    <a:pt x="34" y="27"/>
                    <a:pt x="34" y="27"/>
                  </a:cubicBezTo>
                  <a:cubicBezTo>
                    <a:pt x="35" y="29"/>
                    <a:pt x="36" y="29"/>
                    <a:pt x="37" y="30"/>
                  </a:cubicBezTo>
                  <a:cubicBezTo>
                    <a:pt x="38" y="31"/>
                    <a:pt x="39" y="32"/>
                    <a:pt x="40" y="32"/>
                  </a:cubicBezTo>
                  <a:cubicBezTo>
                    <a:pt x="40" y="32"/>
                    <a:pt x="41" y="33"/>
                    <a:pt x="41" y="33"/>
                  </a:cubicBezTo>
                  <a:cubicBezTo>
                    <a:pt x="42" y="33"/>
                    <a:pt x="42" y="33"/>
                    <a:pt x="42" y="33"/>
                  </a:cubicBezTo>
                  <a:cubicBezTo>
                    <a:pt x="42" y="34"/>
                    <a:pt x="42" y="34"/>
                    <a:pt x="41" y="34"/>
                  </a:cubicBezTo>
                  <a:cubicBezTo>
                    <a:pt x="40" y="35"/>
                    <a:pt x="40" y="36"/>
                    <a:pt x="40" y="36"/>
                  </a:cubicBezTo>
                  <a:cubicBezTo>
                    <a:pt x="39" y="36"/>
                    <a:pt x="38" y="36"/>
                    <a:pt x="38" y="36"/>
                  </a:cubicBezTo>
                  <a:cubicBezTo>
                    <a:pt x="36" y="35"/>
                    <a:pt x="35" y="34"/>
                    <a:pt x="34" y="33"/>
                  </a:cubicBezTo>
                  <a:cubicBezTo>
                    <a:pt x="34" y="33"/>
                    <a:pt x="33" y="32"/>
                    <a:pt x="33" y="31"/>
                  </a:cubicBezTo>
                  <a:cubicBezTo>
                    <a:pt x="32" y="31"/>
                    <a:pt x="32" y="30"/>
                    <a:pt x="31" y="29"/>
                  </a:cubicBezTo>
                  <a:cubicBezTo>
                    <a:pt x="30" y="31"/>
                    <a:pt x="29" y="33"/>
                    <a:pt x="28" y="34"/>
                  </a:cubicBezTo>
                  <a:cubicBezTo>
                    <a:pt x="27" y="36"/>
                    <a:pt x="25" y="36"/>
                    <a:pt x="24" y="37"/>
                  </a:cubicBezTo>
                  <a:cubicBezTo>
                    <a:pt x="22" y="38"/>
                    <a:pt x="22" y="38"/>
                    <a:pt x="22" y="38"/>
                  </a:cubicBezTo>
                  <a:cubicBezTo>
                    <a:pt x="21" y="37"/>
                    <a:pt x="21" y="37"/>
                    <a:pt x="20" y="36"/>
                  </a:cubicBezTo>
                  <a:cubicBezTo>
                    <a:pt x="19" y="35"/>
                    <a:pt x="19" y="35"/>
                    <a:pt x="19" y="35"/>
                  </a:cubicBezTo>
                  <a:cubicBezTo>
                    <a:pt x="19" y="35"/>
                    <a:pt x="19" y="34"/>
                    <a:pt x="20" y="34"/>
                  </a:cubicBezTo>
                  <a:cubicBezTo>
                    <a:pt x="21" y="34"/>
                    <a:pt x="22" y="33"/>
                    <a:pt x="23" y="33"/>
                  </a:cubicBezTo>
                  <a:cubicBezTo>
                    <a:pt x="25" y="32"/>
                    <a:pt x="27" y="30"/>
                    <a:pt x="27" y="28"/>
                  </a:cubicBezTo>
                  <a:cubicBezTo>
                    <a:pt x="27" y="28"/>
                    <a:pt x="28" y="27"/>
                    <a:pt x="28" y="27"/>
                  </a:cubicBezTo>
                  <a:cubicBezTo>
                    <a:pt x="28" y="27"/>
                    <a:pt x="28" y="26"/>
                    <a:pt x="28" y="26"/>
                  </a:cubicBezTo>
                  <a:cubicBezTo>
                    <a:pt x="26" y="26"/>
                    <a:pt x="25" y="26"/>
                    <a:pt x="24" y="26"/>
                  </a:cubicBezTo>
                  <a:cubicBezTo>
                    <a:pt x="23" y="26"/>
                    <a:pt x="22" y="26"/>
                    <a:pt x="21" y="27"/>
                  </a:cubicBezTo>
                  <a:cubicBezTo>
                    <a:pt x="20" y="27"/>
                    <a:pt x="20" y="27"/>
                    <a:pt x="20" y="27"/>
                  </a:cubicBezTo>
                  <a:cubicBezTo>
                    <a:pt x="20" y="27"/>
                    <a:pt x="20" y="27"/>
                    <a:pt x="20" y="26"/>
                  </a:cubicBezTo>
                  <a:cubicBezTo>
                    <a:pt x="20" y="23"/>
                    <a:pt x="20" y="23"/>
                    <a:pt x="20" y="23"/>
                  </a:cubicBezTo>
                  <a:cubicBezTo>
                    <a:pt x="20" y="23"/>
                    <a:pt x="20" y="22"/>
                    <a:pt x="20" y="22"/>
                  </a:cubicBezTo>
                  <a:cubicBezTo>
                    <a:pt x="20" y="22"/>
                    <a:pt x="20" y="22"/>
                    <a:pt x="20" y="22"/>
                  </a:cubicBezTo>
                  <a:cubicBezTo>
                    <a:pt x="22" y="22"/>
                    <a:pt x="23" y="22"/>
                    <a:pt x="25" y="22"/>
                  </a:cubicBezTo>
                  <a:cubicBezTo>
                    <a:pt x="26" y="22"/>
                    <a:pt x="27" y="22"/>
                    <a:pt x="28" y="22"/>
                  </a:cubicBezTo>
                  <a:cubicBezTo>
                    <a:pt x="28" y="21"/>
                    <a:pt x="28" y="21"/>
                    <a:pt x="28" y="20"/>
                  </a:cubicBezTo>
                  <a:cubicBezTo>
                    <a:pt x="28" y="19"/>
                    <a:pt x="28" y="19"/>
                    <a:pt x="28" y="18"/>
                  </a:cubicBezTo>
                  <a:cubicBezTo>
                    <a:pt x="28" y="18"/>
                    <a:pt x="28" y="17"/>
                    <a:pt x="28" y="17"/>
                  </a:cubicBezTo>
                  <a:cubicBezTo>
                    <a:pt x="26" y="17"/>
                    <a:pt x="26" y="17"/>
                    <a:pt x="26" y="17"/>
                  </a:cubicBezTo>
                  <a:cubicBezTo>
                    <a:pt x="25" y="20"/>
                    <a:pt x="24" y="21"/>
                    <a:pt x="24" y="21"/>
                  </a:cubicBezTo>
                  <a:cubicBezTo>
                    <a:pt x="24" y="21"/>
                    <a:pt x="23" y="21"/>
                    <a:pt x="23" y="21"/>
                  </a:cubicBezTo>
                  <a:cubicBezTo>
                    <a:pt x="23" y="21"/>
                    <a:pt x="22" y="21"/>
                    <a:pt x="21" y="20"/>
                  </a:cubicBezTo>
                  <a:cubicBezTo>
                    <a:pt x="21" y="20"/>
                    <a:pt x="20" y="20"/>
                    <a:pt x="20" y="20"/>
                  </a:cubicBezTo>
                  <a:cubicBezTo>
                    <a:pt x="20" y="19"/>
                    <a:pt x="21" y="19"/>
                    <a:pt x="21" y="18"/>
                  </a:cubicBezTo>
                  <a:cubicBezTo>
                    <a:pt x="22" y="17"/>
                    <a:pt x="22" y="16"/>
                    <a:pt x="23" y="15"/>
                  </a:cubicBezTo>
                  <a:cubicBezTo>
                    <a:pt x="23" y="13"/>
                    <a:pt x="24" y="11"/>
                    <a:pt x="24" y="11"/>
                  </a:cubicBezTo>
                  <a:cubicBezTo>
                    <a:pt x="24" y="11"/>
                    <a:pt x="24" y="10"/>
                    <a:pt x="24" y="10"/>
                  </a:cubicBezTo>
                  <a:cubicBezTo>
                    <a:pt x="24" y="10"/>
                    <a:pt x="24" y="10"/>
                    <a:pt x="24" y="10"/>
                  </a:cubicBezTo>
                  <a:cubicBezTo>
                    <a:pt x="25" y="10"/>
                    <a:pt x="26" y="10"/>
                    <a:pt x="27" y="10"/>
                  </a:cubicBezTo>
                  <a:cubicBezTo>
                    <a:pt x="28" y="11"/>
                    <a:pt x="28" y="11"/>
                    <a:pt x="28" y="11"/>
                  </a:cubicBezTo>
                  <a:cubicBezTo>
                    <a:pt x="28" y="11"/>
                    <a:pt x="28" y="12"/>
                    <a:pt x="28" y="12"/>
                  </a:cubicBezTo>
                  <a:cubicBezTo>
                    <a:pt x="28" y="12"/>
                    <a:pt x="28" y="12"/>
                    <a:pt x="28" y="12"/>
                  </a:cubicBezTo>
                  <a:cubicBezTo>
                    <a:pt x="27" y="13"/>
                    <a:pt x="27" y="13"/>
                    <a:pt x="27" y="13"/>
                  </a:cubicBezTo>
                  <a:close/>
                  <a:moveTo>
                    <a:pt x="24" y="4"/>
                  </a:moveTo>
                  <a:cubicBezTo>
                    <a:pt x="24" y="3"/>
                    <a:pt x="24" y="3"/>
                    <a:pt x="24" y="3"/>
                  </a:cubicBezTo>
                  <a:cubicBezTo>
                    <a:pt x="24" y="2"/>
                    <a:pt x="24" y="2"/>
                    <a:pt x="24" y="2"/>
                  </a:cubicBezTo>
                  <a:cubicBezTo>
                    <a:pt x="24" y="1"/>
                    <a:pt x="24" y="1"/>
                    <a:pt x="24" y="1"/>
                  </a:cubicBezTo>
                  <a:cubicBezTo>
                    <a:pt x="24" y="0"/>
                    <a:pt x="24" y="0"/>
                    <a:pt x="23" y="0"/>
                  </a:cubicBezTo>
                  <a:cubicBezTo>
                    <a:pt x="21" y="0"/>
                    <a:pt x="20" y="0"/>
                    <a:pt x="20" y="0"/>
                  </a:cubicBezTo>
                  <a:cubicBezTo>
                    <a:pt x="20" y="0"/>
                    <a:pt x="20" y="0"/>
                    <a:pt x="20" y="0"/>
                  </a:cubicBezTo>
                  <a:cubicBezTo>
                    <a:pt x="20" y="1"/>
                    <a:pt x="20" y="1"/>
                    <a:pt x="20" y="1"/>
                  </a:cubicBezTo>
                  <a:cubicBezTo>
                    <a:pt x="20" y="2"/>
                    <a:pt x="20" y="3"/>
                    <a:pt x="20" y="4"/>
                  </a:cubicBezTo>
                  <a:cubicBezTo>
                    <a:pt x="19" y="5"/>
                    <a:pt x="19" y="6"/>
                    <a:pt x="19" y="8"/>
                  </a:cubicBezTo>
                  <a:cubicBezTo>
                    <a:pt x="19" y="9"/>
                    <a:pt x="18" y="10"/>
                    <a:pt x="17" y="11"/>
                  </a:cubicBezTo>
                  <a:cubicBezTo>
                    <a:pt x="17" y="12"/>
                    <a:pt x="16" y="13"/>
                    <a:pt x="16" y="14"/>
                  </a:cubicBezTo>
                  <a:cubicBezTo>
                    <a:pt x="16" y="14"/>
                    <a:pt x="17" y="14"/>
                    <a:pt x="17" y="14"/>
                  </a:cubicBezTo>
                  <a:cubicBezTo>
                    <a:pt x="19" y="15"/>
                    <a:pt x="19" y="15"/>
                    <a:pt x="20" y="15"/>
                  </a:cubicBezTo>
                  <a:cubicBezTo>
                    <a:pt x="20" y="15"/>
                    <a:pt x="20" y="14"/>
                    <a:pt x="21" y="13"/>
                  </a:cubicBezTo>
                  <a:cubicBezTo>
                    <a:pt x="22" y="11"/>
                    <a:pt x="22" y="10"/>
                    <a:pt x="23" y="9"/>
                  </a:cubicBezTo>
                  <a:cubicBezTo>
                    <a:pt x="23" y="8"/>
                    <a:pt x="23" y="8"/>
                    <a:pt x="23" y="8"/>
                  </a:cubicBezTo>
                  <a:cubicBezTo>
                    <a:pt x="24" y="8"/>
                    <a:pt x="26" y="8"/>
                    <a:pt x="27" y="8"/>
                  </a:cubicBezTo>
                  <a:cubicBezTo>
                    <a:pt x="28" y="8"/>
                    <a:pt x="29" y="7"/>
                    <a:pt x="30" y="7"/>
                  </a:cubicBezTo>
                  <a:cubicBezTo>
                    <a:pt x="31" y="7"/>
                    <a:pt x="32" y="7"/>
                    <a:pt x="34" y="7"/>
                  </a:cubicBezTo>
                  <a:cubicBezTo>
                    <a:pt x="36" y="7"/>
                    <a:pt x="37" y="7"/>
                    <a:pt x="37" y="7"/>
                  </a:cubicBezTo>
                  <a:cubicBezTo>
                    <a:pt x="37" y="7"/>
                    <a:pt x="38" y="7"/>
                    <a:pt x="38" y="7"/>
                  </a:cubicBezTo>
                  <a:cubicBezTo>
                    <a:pt x="38" y="7"/>
                    <a:pt x="38" y="7"/>
                    <a:pt x="38" y="7"/>
                  </a:cubicBezTo>
                  <a:cubicBezTo>
                    <a:pt x="38" y="3"/>
                    <a:pt x="38" y="3"/>
                    <a:pt x="38" y="3"/>
                  </a:cubicBezTo>
                  <a:cubicBezTo>
                    <a:pt x="38" y="3"/>
                    <a:pt x="38" y="3"/>
                    <a:pt x="38" y="3"/>
                  </a:cubicBezTo>
                  <a:cubicBezTo>
                    <a:pt x="37" y="3"/>
                    <a:pt x="37" y="3"/>
                    <a:pt x="37" y="3"/>
                  </a:cubicBezTo>
                  <a:cubicBezTo>
                    <a:pt x="35" y="3"/>
                    <a:pt x="34" y="3"/>
                    <a:pt x="33" y="3"/>
                  </a:cubicBezTo>
                  <a:cubicBezTo>
                    <a:pt x="32" y="3"/>
                    <a:pt x="31" y="3"/>
                    <a:pt x="30" y="4"/>
                  </a:cubicBezTo>
                  <a:lnTo>
                    <a:pt x="2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ṥļidè">
              <a:extLst>
                <a:ext uri="{FF2B5EF4-FFF2-40B4-BE49-F238E27FC236}">
                  <a16:creationId xmlns:a16="http://schemas.microsoft.com/office/drawing/2014/main" id="{4505BBB5-965B-4A98-902A-140047BAC588}"/>
                </a:ext>
              </a:extLst>
            </p:cNvPr>
            <p:cNvSpPr/>
            <p:nvPr/>
          </p:nvSpPr>
          <p:spPr bwMode="auto">
            <a:xfrm>
              <a:off x="4158820" y="4044128"/>
              <a:ext cx="136334" cy="132244"/>
            </a:xfrm>
            <a:custGeom>
              <a:avLst/>
              <a:gdLst>
                <a:gd name="T0" fmla="*/ 19 w 42"/>
                <a:gd name="T1" fmla="*/ 11 h 41"/>
                <a:gd name="T2" fmla="*/ 25 w 42"/>
                <a:gd name="T3" fmla="*/ 9 h 41"/>
                <a:gd name="T4" fmla="*/ 34 w 42"/>
                <a:gd name="T5" fmla="*/ 6 h 41"/>
                <a:gd name="T6" fmla="*/ 34 w 42"/>
                <a:gd name="T7" fmla="*/ 6 h 41"/>
                <a:gd name="T8" fmla="*/ 35 w 42"/>
                <a:gd name="T9" fmla="*/ 6 h 41"/>
                <a:gd name="T10" fmla="*/ 35 w 42"/>
                <a:gd name="T11" fmla="*/ 6 h 41"/>
                <a:gd name="T12" fmla="*/ 36 w 42"/>
                <a:gd name="T13" fmla="*/ 10 h 41"/>
                <a:gd name="T14" fmla="*/ 36 w 42"/>
                <a:gd name="T15" fmla="*/ 10 h 41"/>
                <a:gd name="T16" fmla="*/ 35 w 42"/>
                <a:gd name="T17" fmla="*/ 10 h 41"/>
                <a:gd name="T18" fmla="*/ 28 w 42"/>
                <a:gd name="T19" fmla="*/ 12 h 41"/>
                <a:gd name="T20" fmla="*/ 21 w 42"/>
                <a:gd name="T21" fmla="*/ 14 h 41"/>
                <a:gd name="T22" fmla="*/ 24 w 42"/>
                <a:gd name="T23" fmla="*/ 19 h 41"/>
                <a:gd name="T24" fmla="*/ 28 w 42"/>
                <a:gd name="T25" fmla="*/ 22 h 41"/>
                <a:gd name="T26" fmla="*/ 34 w 42"/>
                <a:gd name="T27" fmla="*/ 25 h 41"/>
                <a:gd name="T28" fmla="*/ 39 w 42"/>
                <a:gd name="T29" fmla="*/ 27 h 41"/>
                <a:gd name="T30" fmla="*/ 42 w 42"/>
                <a:gd name="T31" fmla="*/ 27 h 41"/>
                <a:gd name="T32" fmla="*/ 42 w 42"/>
                <a:gd name="T33" fmla="*/ 29 h 41"/>
                <a:gd name="T34" fmla="*/ 40 w 42"/>
                <a:gd name="T35" fmla="*/ 32 h 41"/>
                <a:gd name="T36" fmla="*/ 37 w 42"/>
                <a:gd name="T37" fmla="*/ 31 h 41"/>
                <a:gd name="T38" fmla="*/ 31 w 42"/>
                <a:gd name="T39" fmla="*/ 29 h 41"/>
                <a:gd name="T40" fmla="*/ 24 w 42"/>
                <a:gd name="T41" fmla="*/ 25 h 41"/>
                <a:gd name="T42" fmla="*/ 22 w 42"/>
                <a:gd name="T43" fmla="*/ 23 h 41"/>
                <a:gd name="T44" fmla="*/ 20 w 42"/>
                <a:gd name="T45" fmla="*/ 20 h 41"/>
                <a:gd name="T46" fmla="*/ 20 w 42"/>
                <a:gd name="T47" fmla="*/ 21 h 41"/>
                <a:gd name="T48" fmla="*/ 17 w 42"/>
                <a:gd name="T49" fmla="*/ 32 h 41"/>
                <a:gd name="T50" fmla="*/ 12 w 42"/>
                <a:gd name="T51" fmla="*/ 39 h 41"/>
                <a:gd name="T52" fmla="*/ 10 w 42"/>
                <a:gd name="T53" fmla="*/ 41 h 41"/>
                <a:gd name="T54" fmla="*/ 7 w 42"/>
                <a:gd name="T55" fmla="*/ 40 h 41"/>
                <a:gd name="T56" fmla="*/ 6 w 42"/>
                <a:gd name="T57" fmla="*/ 38 h 41"/>
                <a:gd name="T58" fmla="*/ 6 w 42"/>
                <a:gd name="T59" fmla="*/ 38 h 41"/>
                <a:gd name="T60" fmla="*/ 8 w 42"/>
                <a:gd name="T61" fmla="*/ 36 h 41"/>
                <a:gd name="T62" fmla="*/ 13 w 42"/>
                <a:gd name="T63" fmla="*/ 30 h 41"/>
                <a:gd name="T64" fmla="*/ 16 w 42"/>
                <a:gd name="T65" fmla="*/ 20 h 41"/>
                <a:gd name="T66" fmla="*/ 16 w 42"/>
                <a:gd name="T67" fmla="*/ 16 h 41"/>
                <a:gd name="T68" fmla="*/ 2 w 42"/>
                <a:gd name="T69" fmla="*/ 20 h 41"/>
                <a:gd name="T70" fmla="*/ 2 w 42"/>
                <a:gd name="T71" fmla="*/ 20 h 41"/>
                <a:gd name="T72" fmla="*/ 1 w 42"/>
                <a:gd name="T73" fmla="*/ 20 h 41"/>
                <a:gd name="T74" fmla="*/ 0 w 42"/>
                <a:gd name="T75" fmla="*/ 17 h 41"/>
                <a:gd name="T76" fmla="*/ 1 w 42"/>
                <a:gd name="T77" fmla="*/ 16 h 41"/>
                <a:gd name="T78" fmla="*/ 1 w 42"/>
                <a:gd name="T79" fmla="*/ 16 h 41"/>
                <a:gd name="T80" fmla="*/ 15 w 42"/>
                <a:gd name="T81" fmla="*/ 12 h 41"/>
                <a:gd name="T82" fmla="*/ 14 w 42"/>
                <a:gd name="T83" fmla="*/ 8 h 41"/>
                <a:gd name="T84" fmla="*/ 13 w 42"/>
                <a:gd name="T85" fmla="*/ 5 h 41"/>
                <a:gd name="T86" fmla="*/ 13 w 42"/>
                <a:gd name="T87" fmla="*/ 4 h 41"/>
                <a:gd name="T88" fmla="*/ 13 w 42"/>
                <a:gd name="T89" fmla="*/ 3 h 41"/>
                <a:gd name="T90" fmla="*/ 12 w 42"/>
                <a:gd name="T91" fmla="*/ 2 h 41"/>
                <a:gd name="T92" fmla="*/ 12 w 42"/>
                <a:gd name="T93" fmla="*/ 2 h 41"/>
                <a:gd name="T94" fmla="*/ 12 w 42"/>
                <a:gd name="T95" fmla="*/ 1 h 41"/>
                <a:gd name="T96" fmla="*/ 13 w 42"/>
                <a:gd name="T97" fmla="*/ 1 h 41"/>
                <a:gd name="T98" fmla="*/ 13 w 42"/>
                <a:gd name="T99" fmla="*/ 1 h 41"/>
                <a:gd name="T100" fmla="*/ 16 w 42"/>
                <a:gd name="T101" fmla="*/ 0 h 41"/>
                <a:gd name="T102" fmla="*/ 17 w 42"/>
                <a:gd name="T103" fmla="*/ 0 h 41"/>
                <a:gd name="T104" fmla="*/ 17 w 42"/>
                <a:gd name="T105" fmla="*/ 1 h 41"/>
                <a:gd name="T106" fmla="*/ 17 w 42"/>
                <a:gd name="T107" fmla="*/ 2 h 41"/>
                <a:gd name="T108" fmla="*/ 18 w 42"/>
                <a:gd name="T109" fmla="*/ 4 h 41"/>
                <a:gd name="T110" fmla="*/ 19 w 42"/>
                <a:gd name="T111"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 h="41">
                  <a:moveTo>
                    <a:pt x="19" y="11"/>
                  </a:moveTo>
                  <a:cubicBezTo>
                    <a:pt x="21" y="10"/>
                    <a:pt x="23" y="10"/>
                    <a:pt x="25" y="9"/>
                  </a:cubicBezTo>
                  <a:cubicBezTo>
                    <a:pt x="30" y="7"/>
                    <a:pt x="33" y="6"/>
                    <a:pt x="34" y="6"/>
                  </a:cubicBezTo>
                  <a:cubicBezTo>
                    <a:pt x="34" y="6"/>
                    <a:pt x="34" y="6"/>
                    <a:pt x="34" y="6"/>
                  </a:cubicBezTo>
                  <a:cubicBezTo>
                    <a:pt x="34" y="6"/>
                    <a:pt x="34" y="6"/>
                    <a:pt x="35" y="6"/>
                  </a:cubicBezTo>
                  <a:cubicBezTo>
                    <a:pt x="35" y="6"/>
                    <a:pt x="35" y="6"/>
                    <a:pt x="35" y="6"/>
                  </a:cubicBezTo>
                  <a:cubicBezTo>
                    <a:pt x="36" y="10"/>
                    <a:pt x="36" y="10"/>
                    <a:pt x="36" y="10"/>
                  </a:cubicBezTo>
                  <a:cubicBezTo>
                    <a:pt x="36" y="10"/>
                    <a:pt x="36" y="10"/>
                    <a:pt x="36" y="10"/>
                  </a:cubicBezTo>
                  <a:cubicBezTo>
                    <a:pt x="35" y="10"/>
                    <a:pt x="35" y="10"/>
                    <a:pt x="35" y="10"/>
                  </a:cubicBezTo>
                  <a:cubicBezTo>
                    <a:pt x="34" y="11"/>
                    <a:pt x="31" y="11"/>
                    <a:pt x="28" y="12"/>
                  </a:cubicBezTo>
                  <a:cubicBezTo>
                    <a:pt x="25" y="13"/>
                    <a:pt x="22" y="14"/>
                    <a:pt x="21" y="14"/>
                  </a:cubicBezTo>
                  <a:cubicBezTo>
                    <a:pt x="22" y="16"/>
                    <a:pt x="23" y="18"/>
                    <a:pt x="24" y="19"/>
                  </a:cubicBezTo>
                  <a:cubicBezTo>
                    <a:pt x="25" y="20"/>
                    <a:pt x="26" y="21"/>
                    <a:pt x="28" y="22"/>
                  </a:cubicBezTo>
                  <a:cubicBezTo>
                    <a:pt x="29" y="23"/>
                    <a:pt x="31" y="24"/>
                    <a:pt x="34" y="25"/>
                  </a:cubicBezTo>
                  <a:cubicBezTo>
                    <a:pt x="36" y="26"/>
                    <a:pt x="37" y="26"/>
                    <a:pt x="39" y="27"/>
                  </a:cubicBezTo>
                  <a:cubicBezTo>
                    <a:pt x="40" y="27"/>
                    <a:pt x="41" y="27"/>
                    <a:pt x="42" y="27"/>
                  </a:cubicBezTo>
                  <a:cubicBezTo>
                    <a:pt x="42" y="28"/>
                    <a:pt x="42" y="28"/>
                    <a:pt x="42" y="29"/>
                  </a:cubicBezTo>
                  <a:cubicBezTo>
                    <a:pt x="42" y="30"/>
                    <a:pt x="41" y="31"/>
                    <a:pt x="40" y="32"/>
                  </a:cubicBezTo>
                  <a:cubicBezTo>
                    <a:pt x="40" y="32"/>
                    <a:pt x="39" y="32"/>
                    <a:pt x="37" y="31"/>
                  </a:cubicBezTo>
                  <a:cubicBezTo>
                    <a:pt x="35" y="31"/>
                    <a:pt x="33" y="30"/>
                    <a:pt x="31" y="29"/>
                  </a:cubicBezTo>
                  <a:cubicBezTo>
                    <a:pt x="28" y="28"/>
                    <a:pt x="26" y="27"/>
                    <a:pt x="24" y="25"/>
                  </a:cubicBezTo>
                  <a:cubicBezTo>
                    <a:pt x="24" y="24"/>
                    <a:pt x="23" y="23"/>
                    <a:pt x="22" y="23"/>
                  </a:cubicBezTo>
                  <a:cubicBezTo>
                    <a:pt x="21" y="22"/>
                    <a:pt x="21" y="21"/>
                    <a:pt x="20" y="20"/>
                  </a:cubicBezTo>
                  <a:cubicBezTo>
                    <a:pt x="20" y="21"/>
                    <a:pt x="20" y="21"/>
                    <a:pt x="20" y="21"/>
                  </a:cubicBezTo>
                  <a:cubicBezTo>
                    <a:pt x="20" y="25"/>
                    <a:pt x="19" y="29"/>
                    <a:pt x="17" y="32"/>
                  </a:cubicBezTo>
                  <a:cubicBezTo>
                    <a:pt x="16" y="35"/>
                    <a:pt x="14" y="37"/>
                    <a:pt x="12" y="39"/>
                  </a:cubicBezTo>
                  <a:cubicBezTo>
                    <a:pt x="11" y="41"/>
                    <a:pt x="10" y="41"/>
                    <a:pt x="10" y="41"/>
                  </a:cubicBezTo>
                  <a:cubicBezTo>
                    <a:pt x="9" y="41"/>
                    <a:pt x="8" y="40"/>
                    <a:pt x="7" y="40"/>
                  </a:cubicBezTo>
                  <a:cubicBezTo>
                    <a:pt x="6" y="39"/>
                    <a:pt x="6" y="39"/>
                    <a:pt x="6" y="38"/>
                  </a:cubicBezTo>
                  <a:cubicBezTo>
                    <a:pt x="6" y="38"/>
                    <a:pt x="6" y="38"/>
                    <a:pt x="6" y="38"/>
                  </a:cubicBezTo>
                  <a:cubicBezTo>
                    <a:pt x="6" y="38"/>
                    <a:pt x="7" y="37"/>
                    <a:pt x="8" y="36"/>
                  </a:cubicBezTo>
                  <a:cubicBezTo>
                    <a:pt x="10" y="34"/>
                    <a:pt x="12" y="32"/>
                    <a:pt x="13" y="30"/>
                  </a:cubicBezTo>
                  <a:cubicBezTo>
                    <a:pt x="15" y="27"/>
                    <a:pt x="16" y="24"/>
                    <a:pt x="16" y="20"/>
                  </a:cubicBezTo>
                  <a:cubicBezTo>
                    <a:pt x="16" y="19"/>
                    <a:pt x="16" y="17"/>
                    <a:pt x="16" y="16"/>
                  </a:cubicBezTo>
                  <a:cubicBezTo>
                    <a:pt x="2" y="20"/>
                    <a:pt x="2" y="20"/>
                    <a:pt x="2" y="20"/>
                  </a:cubicBezTo>
                  <a:cubicBezTo>
                    <a:pt x="2" y="20"/>
                    <a:pt x="2" y="20"/>
                    <a:pt x="2" y="20"/>
                  </a:cubicBezTo>
                  <a:cubicBezTo>
                    <a:pt x="2" y="20"/>
                    <a:pt x="1" y="20"/>
                    <a:pt x="1" y="20"/>
                  </a:cubicBezTo>
                  <a:cubicBezTo>
                    <a:pt x="0" y="17"/>
                    <a:pt x="0" y="17"/>
                    <a:pt x="0" y="17"/>
                  </a:cubicBezTo>
                  <a:cubicBezTo>
                    <a:pt x="0" y="16"/>
                    <a:pt x="0" y="16"/>
                    <a:pt x="1" y="16"/>
                  </a:cubicBezTo>
                  <a:cubicBezTo>
                    <a:pt x="1" y="16"/>
                    <a:pt x="1" y="16"/>
                    <a:pt x="1" y="16"/>
                  </a:cubicBezTo>
                  <a:cubicBezTo>
                    <a:pt x="15" y="12"/>
                    <a:pt x="15" y="12"/>
                    <a:pt x="15" y="12"/>
                  </a:cubicBezTo>
                  <a:cubicBezTo>
                    <a:pt x="15" y="11"/>
                    <a:pt x="15" y="9"/>
                    <a:pt x="14" y="8"/>
                  </a:cubicBezTo>
                  <a:cubicBezTo>
                    <a:pt x="14" y="7"/>
                    <a:pt x="14" y="6"/>
                    <a:pt x="13" y="5"/>
                  </a:cubicBezTo>
                  <a:cubicBezTo>
                    <a:pt x="13" y="4"/>
                    <a:pt x="13" y="4"/>
                    <a:pt x="13" y="4"/>
                  </a:cubicBezTo>
                  <a:cubicBezTo>
                    <a:pt x="13" y="3"/>
                    <a:pt x="13" y="3"/>
                    <a:pt x="13" y="3"/>
                  </a:cubicBezTo>
                  <a:cubicBezTo>
                    <a:pt x="13" y="3"/>
                    <a:pt x="13" y="2"/>
                    <a:pt x="12" y="2"/>
                  </a:cubicBezTo>
                  <a:cubicBezTo>
                    <a:pt x="12" y="2"/>
                    <a:pt x="12" y="2"/>
                    <a:pt x="12" y="2"/>
                  </a:cubicBezTo>
                  <a:cubicBezTo>
                    <a:pt x="12" y="1"/>
                    <a:pt x="12" y="1"/>
                    <a:pt x="12" y="1"/>
                  </a:cubicBezTo>
                  <a:cubicBezTo>
                    <a:pt x="13" y="1"/>
                    <a:pt x="13" y="1"/>
                    <a:pt x="13" y="1"/>
                  </a:cubicBezTo>
                  <a:cubicBezTo>
                    <a:pt x="13" y="1"/>
                    <a:pt x="13" y="1"/>
                    <a:pt x="13" y="1"/>
                  </a:cubicBezTo>
                  <a:cubicBezTo>
                    <a:pt x="14" y="0"/>
                    <a:pt x="15" y="0"/>
                    <a:pt x="16" y="0"/>
                  </a:cubicBezTo>
                  <a:cubicBezTo>
                    <a:pt x="17" y="0"/>
                    <a:pt x="17" y="0"/>
                    <a:pt x="17" y="0"/>
                  </a:cubicBezTo>
                  <a:cubicBezTo>
                    <a:pt x="17" y="0"/>
                    <a:pt x="17" y="1"/>
                    <a:pt x="17" y="1"/>
                  </a:cubicBezTo>
                  <a:cubicBezTo>
                    <a:pt x="17" y="1"/>
                    <a:pt x="17" y="2"/>
                    <a:pt x="17" y="2"/>
                  </a:cubicBezTo>
                  <a:cubicBezTo>
                    <a:pt x="17" y="2"/>
                    <a:pt x="18" y="3"/>
                    <a:pt x="18" y="4"/>
                  </a:cubicBezTo>
                  <a:cubicBezTo>
                    <a:pt x="18" y="7"/>
                    <a:pt x="19" y="9"/>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ŝ1ïďè">
              <a:extLst>
                <a:ext uri="{FF2B5EF4-FFF2-40B4-BE49-F238E27FC236}">
                  <a16:creationId xmlns:a16="http://schemas.microsoft.com/office/drawing/2014/main" id="{4E8DDBDD-CA00-49A9-A99B-950B24190823}"/>
                </a:ext>
              </a:extLst>
            </p:cNvPr>
            <p:cNvSpPr/>
            <p:nvPr/>
          </p:nvSpPr>
          <p:spPr bwMode="auto">
            <a:xfrm>
              <a:off x="4295154" y="3975961"/>
              <a:ext cx="132244" cy="133607"/>
            </a:xfrm>
            <a:custGeom>
              <a:avLst/>
              <a:gdLst>
                <a:gd name="T0" fmla="*/ 7 w 41"/>
                <a:gd name="T1" fmla="*/ 16 h 41"/>
                <a:gd name="T2" fmla="*/ 3 w 41"/>
                <a:gd name="T3" fmla="*/ 17 h 41"/>
                <a:gd name="T4" fmla="*/ 0 w 41"/>
                <a:gd name="T5" fmla="*/ 14 h 41"/>
                <a:gd name="T6" fmla="*/ 2 w 41"/>
                <a:gd name="T7" fmla="*/ 11 h 41"/>
                <a:gd name="T8" fmla="*/ 7 w 41"/>
                <a:gd name="T9" fmla="*/ 13 h 41"/>
                <a:gd name="T10" fmla="*/ 16 w 41"/>
                <a:gd name="T11" fmla="*/ 10 h 41"/>
                <a:gd name="T12" fmla="*/ 11 w 41"/>
                <a:gd name="T13" fmla="*/ 5 h 41"/>
                <a:gd name="T14" fmla="*/ 9 w 41"/>
                <a:gd name="T15" fmla="*/ 6 h 41"/>
                <a:gd name="T16" fmla="*/ 8 w 41"/>
                <a:gd name="T17" fmla="*/ 8 h 41"/>
                <a:gd name="T18" fmla="*/ 13 w 41"/>
                <a:gd name="T19" fmla="*/ 12 h 41"/>
                <a:gd name="T20" fmla="*/ 16 w 41"/>
                <a:gd name="T21" fmla="*/ 10 h 41"/>
                <a:gd name="T22" fmla="*/ 2 w 41"/>
                <a:gd name="T23" fmla="*/ 21 h 41"/>
                <a:gd name="T24" fmla="*/ 0 w 41"/>
                <a:gd name="T25" fmla="*/ 23 h 41"/>
                <a:gd name="T26" fmla="*/ 4 w 41"/>
                <a:gd name="T27" fmla="*/ 30 h 41"/>
                <a:gd name="T28" fmla="*/ 6 w 41"/>
                <a:gd name="T29" fmla="*/ 29 h 41"/>
                <a:gd name="T30" fmla="*/ 7 w 41"/>
                <a:gd name="T31" fmla="*/ 28 h 41"/>
                <a:gd name="T32" fmla="*/ 5 w 41"/>
                <a:gd name="T33" fmla="*/ 24 h 41"/>
                <a:gd name="T34" fmla="*/ 32 w 41"/>
                <a:gd name="T35" fmla="*/ 15 h 41"/>
                <a:gd name="T36" fmla="*/ 36 w 41"/>
                <a:gd name="T37" fmla="*/ 14 h 41"/>
                <a:gd name="T38" fmla="*/ 34 w 41"/>
                <a:gd name="T39" fmla="*/ 10 h 41"/>
                <a:gd name="T40" fmla="*/ 32 w 41"/>
                <a:gd name="T41" fmla="*/ 6 h 41"/>
                <a:gd name="T42" fmla="*/ 25 w 41"/>
                <a:gd name="T43" fmla="*/ 1 h 41"/>
                <a:gd name="T44" fmla="*/ 25 w 41"/>
                <a:gd name="T45" fmla="*/ 2 h 41"/>
                <a:gd name="T46" fmla="*/ 24 w 41"/>
                <a:gd name="T47" fmla="*/ 9 h 41"/>
                <a:gd name="T48" fmla="*/ 19 w 41"/>
                <a:gd name="T49" fmla="*/ 10 h 41"/>
                <a:gd name="T50" fmla="*/ 20 w 41"/>
                <a:gd name="T51" fmla="*/ 6 h 41"/>
                <a:gd name="T52" fmla="*/ 20 w 41"/>
                <a:gd name="T53" fmla="*/ 2 h 41"/>
                <a:gd name="T54" fmla="*/ 20 w 41"/>
                <a:gd name="T55" fmla="*/ 0 h 41"/>
                <a:gd name="T56" fmla="*/ 25 w 41"/>
                <a:gd name="T57" fmla="*/ 1 h 41"/>
                <a:gd name="T58" fmla="*/ 23 w 41"/>
                <a:gd name="T59" fmla="*/ 27 h 41"/>
                <a:gd name="T60" fmla="*/ 22 w 41"/>
                <a:gd name="T61" fmla="*/ 29 h 41"/>
                <a:gd name="T62" fmla="*/ 22 w 41"/>
                <a:gd name="T63" fmla="*/ 30 h 41"/>
                <a:gd name="T64" fmla="*/ 8 w 41"/>
                <a:gd name="T65" fmla="*/ 37 h 41"/>
                <a:gd name="T66" fmla="*/ 7 w 41"/>
                <a:gd name="T67" fmla="*/ 37 h 41"/>
                <a:gd name="T68" fmla="*/ 9 w 41"/>
                <a:gd name="T69" fmla="*/ 40 h 41"/>
                <a:gd name="T70" fmla="*/ 17 w 41"/>
                <a:gd name="T71" fmla="*/ 36 h 41"/>
                <a:gd name="T72" fmla="*/ 24 w 41"/>
                <a:gd name="T73" fmla="*/ 34 h 41"/>
                <a:gd name="T74" fmla="*/ 25 w 41"/>
                <a:gd name="T75" fmla="*/ 36 h 41"/>
                <a:gd name="T76" fmla="*/ 25 w 41"/>
                <a:gd name="T77" fmla="*/ 38 h 41"/>
                <a:gd name="T78" fmla="*/ 23 w 41"/>
                <a:gd name="T79" fmla="*/ 38 h 41"/>
                <a:gd name="T80" fmla="*/ 23 w 41"/>
                <a:gd name="T81" fmla="*/ 39 h 41"/>
                <a:gd name="T82" fmla="*/ 26 w 41"/>
                <a:gd name="T83" fmla="*/ 40 h 41"/>
                <a:gd name="T84" fmla="*/ 29 w 41"/>
                <a:gd name="T85" fmla="*/ 38 h 41"/>
                <a:gd name="T86" fmla="*/ 29 w 41"/>
                <a:gd name="T87" fmla="*/ 35 h 41"/>
                <a:gd name="T88" fmla="*/ 40 w 41"/>
                <a:gd name="T89" fmla="*/ 24 h 41"/>
                <a:gd name="T90" fmla="*/ 41 w 41"/>
                <a:gd name="T91" fmla="*/ 24 h 41"/>
                <a:gd name="T92" fmla="*/ 40 w 41"/>
                <a:gd name="T93" fmla="*/ 21 h 41"/>
                <a:gd name="T94" fmla="*/ 39 w 41"/>
                <a:gd name="T95" fmla="*/ 21 h 41"/>
                <a:gd name="T96" fmla="*/ 26 w 41"/>
                <a:gd name="T97" fmla="*/ 27 h 41"/>
                <a:gd name="T98" fmla="*/ 30 w 41"/>
                <a:gd name="T99" fmla="*/ 18 h 41"/>
                <a:gd name="T100" fmla="*/ 28 w 41"/>
                <a:gd name="T101" fmla="*/ 16 h 41"/>
                <a:gd name="T102" fmla="*/ 27 w 41"/>
                <a:gd name="T103" fmla="*/ 17 h 41"/>
                <a:gd name="T104" fmla="*/ 22 w 41"/>
                <a:gd name="T105" fmla="*/ 20 h 41"/>
                <a:gd name="T106" fmla="*/ 13 w 41"/>
                <a:gd name="T107" fmla="*/ 24 h 41"/>
                <a:gd name="T108" fmla="*/ 9 w 41"/>
                <a:gd name="T109" fmla="*/ 27 h 41"/>
                <a:gd name="T110" fmla="*/ 11 w 41"/>
                <a:gd name="T111" fmla="*/ 30 h 41"/>
                <a:gd name="T112" fmla="*/ 14 w 41"/>
                <a:gd name="T113" fmla="*/ 27 h 41"/>
                <a:gd name="T114" fmla="*/ 25 w 41"/>
                <a:gd name="T115"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1">
                  <a:moveTo>
                    <a:pt x="8" y="15"/>
                  </a:moveTo>
                  <a:cubicBezTo>
                    <a:pt x="8" y="15"/>
                    <a:pt x="8" y="16"/>
                    <a:pt x="7" y="16"/>
                  </a:cubicBezTo>
                  <a:cubicBezTo>
                    <a:pt x="6" y="18"/>
                    <a:pt x="6" y="18"/>
                    <a:pt x="6" y="18"/>
                  </a:cubicBezTo>
                  <a:cubicBezTo>
                    <a:pt x="5" y="18"/>
                    <a:pt x="4" y="17"/>
                    <a:pt x="3" y="17"/>
                  </a:cubicBezTo>
                  <a:cubicBezTo>
                    <a:pt x="2" y="16"/>
                    <a:pt x="1" y="15"/>
                    <a:pt x="0" y="14"/>
                  </a:cubicBezTo>
                  <a:cubicBezTo>
                    <a:pt x="0" y="14"/>
                    <a:pt x="0" y="14"/>
                    <a:pt x="0" y="14"/>
                  </a:cubicBezTo>
                  <a:cubicBezTo>
                    <a:pt x="0" y="13"/>
                    <a:pt x="0" y="13"/>
                    <a:pt x="1" y="13"/>
                  </a:cubicBezTo>
                  <a:cubicBezTo>
                    <a:pt x="2" y="12"/>
                    <a:pt x="2" y="11"/>
                    <a:pt x="2" y="11"/>
                  </a:cubicBezTo>
                  <a:cubicBezTo>
                    <a:pt x="2" y="11"/>
                    <a:pt x="2" y="11"/>
                    <a:pt x="3" y="11"/>
                  </a:cubicBezTo>
                  <a:cubicBezTo>
                    <a:pt x="4" y="11"/>
                    <a:pt x="5" y="12"/>
                    <a:pt x="7" y="13"/>
                  </a:cubicBezTo>
                  <a:cubicBezTo>
                    <a:pt x="8" y="14"/>
                    <a:pt x="9" y="15"/>
                    <a:pt x="8" y="15"/>
                  </a:cubicBezTo>
                  <a:close/>
                  <a:moveTo>
                    <a:pt x="16" y="10"/>
                  </a:moveTo>
                  <a:cubicBezTo>
                    <a:pt x="17" y="10"/>
                    <a:pt x="16" y="9"/>
                    <a:pt x="15" y="8"/>
                  </a:cubicBezTo>
                  <a:cubicBezTo>
                    <a:pt x="14" y="7"/>
                    <a:pt x="13" y="6"/>
                    <a:pt x="11" y="5"/>
                  </a:cubicBezTo>
                  <a:cubicBezTo>
                    <a:pt x="11" y="5"/>
                    <a:pt x="11" y="5"/>
                    <a:pt x="11" y="5"/>
                  </a:cubicBezTo>
                  <a:cubicBezTo>
                    <a:pt x="11" y="5"/>
                    <a:pt x="10" y="6"/>
                    <a:pt x="9" y="6"/>
                  </a:cubicBezTo>
                  <a:cubicBezTo>
                    <a:pt x="8" y="7"/>
                    <a:pt x="8" y="7"/>
                    <a:pt x="8" y="7"/>
                  </a:cubicBezTo>
                  <a:cubicBezTo>
                    <a:pt x="8" y="8"/>
                    <a:pt x="8" y="8"/>
                    <a:pt x="8" y="8"/>
                  </a:cubicBezTo>
                  <a:cubicBezTo>
                    <a:pt x="9" y="9"/>
                    <a:pt x="10" y="10"/>
                    <a:pt x="11" y="11"/>
                  </a:cubicBezTo>
                  <a:cubicBezTo>
                    <a:pt x="13" y="12"/>
                    <a:pt x="13" y="13"/>
                    <a:pt x="13" y="12"/>
                  </a:cubicBezTo>
                  <a:cubicBezTo>
                    <a:pt x="13" y="12"/>
                    <a:pt x="14" y="12"/>
                    <a:pt x="15" y="11"/>
                  </a:cubicBezTo>
                  <a:cubicBezTo>
                    <a:pt x="16" y="11"/>
                    <a:pt x="16" y="10"/>
                    <a:pt x="16" y="10"/>
                  </a:cubicBezTo>
                  <a:close/>
                  <a:moveTo>
                    <a:pt x="29" y="8"/>
                  </a:moveTo>
                  <a:cubicBezTo>
                    <a:pt x="2" y="21"/>
                    <a:pt x="2" y="21"/>
                    <a:pt x="2" y="21"/>
                  </a:cubicBezTo>
                  <a:cubicBezTo>
                    <a:pt x="0" y="22"/>
                    <a:pt x="0" y="22"/>
                    <a:pt x="0" y="22"/>
                  </a:cubicBezTo>
                  <a:cubicBezTo>
                    <a:pt x="0" y="22"/>
                    <a:pt x="0" y="22"/>
                    <a:pt x="0" y="23"/>
                  </a:cubicBezTo>
                  <a:cubicBezTo>
                    <a:pt x="2" y="27"/>
                    <a:pt x="3" y="29"/>
                    <a:pt x="3" y="30"/>
                  </a:cubicBezTo>
                  <a:cubicBezTo>
                    <a:pt x="4" y="30"/>
                    <a:pt x="4" y="30"/>
                    <a:pt x="4" y="30"/>
                  </a:cubicBezTo>
                  <a:cubicBezTo>
                    <a:pt x="4" y="30"/>
                    <a:pt x="4" y="30"/>
                    <a:pt x="5" y="30"/>
                  </a:cubicBezTo>
                  <a:cubicBezTo>
                    <a:pt x="5" y="30"/>
                    <a:pt x="5" y="30"/>
                    <a:pt x="6" y="29"/>
                  </a:cubicBezTo>
                  <a:cubicBezTo>
                    <a:pt x="6" y="29"/>
                    <a:pt x="7" y="29"/>
                    <a:pt x="7" y="29"/>
                  </a:cubicBezTo>
                  <a:cubicBezTo>
                    <a:pt x="7" y="28"/>
                    <a:pt x="7" y="28"/>
                    <a:pt x="7" y="28"/>
                  </a:cubicBezTo>
                  <a:cubicBezTo>
                    <a:pt x="7" y="28"/>
                    <a:pt x="7" y="28"/>
                    <a:pt x="7" y="28"/>
                  </a:cubicBezTo>
                  <a:cubicBezTo>
                    <a:pt x="5" y="24"/>
                    <a:pt x="5" y="24"/>
                    <a:pt x="5" y="24"/>
                  </a:cubicBezTo>
                  <a:cubicBezTo>
                    <a:pt x="30" y="11"/>
                    <a:pt x="30" y="11"/>
                    <a:pt x="30" y="11"/>
                  </a:cubicBezTo>
                  <a:cubicBezTo>
                    <a:pt x="32" y="15"/>
                    <a:pt x="32" y="15"/>
                    <a:pt x="32" y="15"/>
                  </a:cubicBezTo>
                  <a:cubicBezTo>
                    <a:pt x="32" y="16"/>
                    <a:pt x="33" y="16"/>
                    <a:pt x="33" y="16"/>
                  </a:cubicBezTo>
                  <a:cubicBezTo>
                    <a:pt x="36" y="14"/>
                    <a:pt x="36" y="14"/>
                    <a:pt x="36" y="14"/>
                  </a:cubicBezTo>
                  <a:cubicBezTo>
                    <a:pt x="36" y="14"/>
                    <a:pt x="36" y="14"/>
                    <a:pt x="36" y="13"/>
                  </a:cubicBezTo>
                  <a:cubicBezTo>
                    <a:pt x="35" y="13"/>
                    <a:pt x="35" y="12"/>
                    <a:pt x="34" y="10"/>
                  </a:cubicBezTo>
                  <a:cubicBezTo>
                    <a:pt x="32" y="6"/>
                    <a:pt x="32" y="6"/>
                    <a:pt x="32" y="6"/>
                  </a:cubicBezTo>
                  <a:cubicBezTo>
                    <a:pt x="32" y="6"/>
                    <a:pt x="32" y="6"/>
                    <a:pt x="32" y="6"/>
                  </a:cubicBezTo>
                  <a:cubicBezTo>
                    <a:pt x="29" y="8"/>
                    <a:pt x="29" y="8"/>
                    <a:pt x="29" y="8"/>
                  </a:cubicBezTo>
                  <a:close/>
                  <a:moveTo>
                    <a:pt x="25" y="1"/>
                  </a:moveTo>
                  <a:cubicBezTo>
                    <a:pt x="25" y="1"/>
                    <a:pt x="25" y="1"/>
                    <a:pt x="25" y="1"/>
                  </a:cubicBezTo>
                  <a:cubicBezTo>
                    <a:pt x="25" y="1"/>
                    <a:pt x="25" y="2"/>
                    <a:pt x="25" y="2"/>
                  </a:cubicBezTo>
                  <a:cubicBezTo>
                    <a:pt x="24" y="6"/>
                    <a:pt x="24" y="6"/>
                    <a:pt x="24" y="6"/>
                  </a:cubicBezTo>
                  <a:cubicBezTo>
                    <a:pt x="24" y="7"/>
                    <a:pt x="24" y="8"/>
                    <a:pt x="24" y="9"/>
                  </a:cubicBezTo>
                  <a:cubicBezTo>
                    <a:pt x="23" y="10"/>
                    <a:pt x="23" y="10"/>
                    <a:pt x="23" y="10"/>
                  </a:cubicBezTo>
                  <a:cubicBezTo>
                    <a:pt x="19" y="10"/>
                    <a:pt x="19" y="10"/>
                    <a:pt x="19" y="10"/>
                  </a:cubicBezTo>
                  <a:cubicBezTo>
                    <a:pt x="19" y="10"/>
                    <a:pt x="19" y="9"/>
                    <a:pt x="19" y="9"/>
                  </a:cubicBezTo>
                  <a:cubicBezTo>
                    <a:pt x="20" y="8"/>
                    <a:pt x="20" y="7"/>
                    <a:pt x="20" y="6"/>
                  </a:cubicBezTo>
                  <a:cubicBezTo>
                    <a:pt x="20" y="5"/>
                    <a:pt x="20" y="4"/>
                    <a:pt x="20" y="4"/>
                  </a:cubicBezTo>
                  <a:cubicBezTo>
                    <a:pt x="20" y="3"/>
                    <a:pt x="20" y="2"/>
                    <a:pt x="20" y="2"/>
                  </a:cubicBezTo>
                  <a:cubicBezTo>
                    <a:pt x="20" y="1"/>
                    <a:pt x="20" y="1"/>
                    <a:pt x="20" y="1"/>
                  </a:cubicBezTo>
                  <a:cubicBezTo>
                    <a:pt x="20" y="1"/>
                    <a:pt x="20" y="1"/>
                    <a:pt x="20" y="0"/>
                  </a:cubicBezTo>
                  <a:cubicBezTo>
                    <a:pt x="21" y="0"/>
                    <a:pt x="21" y="0"/>
                    <a:pt x="23" y="0"/>
                  </a:cubicBezTo>
                  <a:cubicBezTo>
                    <a:pt x="24" y="0"/>
                    <a:pt x="25" y="0"/>
                    <a:pt x="25" y="1"/>
                  </a:cubicBezTo>
                  <a:close/>
                  <a:moveTo>
                    <a:pt x="25" y="22"/>
                  </a:moveTo>
                  <a:cubicBezTo>
                    <a:pt x="25" y="24"/>
                    <a:pt x="24" y="25"/>
                    <a:pt x="23" y="27"/>
                  </a:cubicBezTo>
                  <a:cubicBezTo>
                    <a:pt x="22" y="27"/>
                    <a:pt x="22" y="28"/>
                    <a:pt x="22" y="29"/>
                  </a:cubicBezTo>
                  <a:cubicBezTo>
                    <a:pt x="21" y="29"/>
                    <a:pt x="21" y="29"/>
                    <a:pt x="22" y="29"/>
                  </a:cubicBezTo>
                  <a:cubicBezTo>
                    <a:pt x="22" y="29"/>
                    <a:pt x="22" y="29"/>
                    <a:pt x="22" y="30"/>
                  </a:cubicBezTo>
                  <a:cubicBezTo>
                    <a:pt x="22" y="30"/>
                    <a:pt x="22" y="30"/>
                    <a:pt x="22" y="30"/>
                  </a:cubicBezTo>
                  <a:cubicBezTo>
                    <a:pt x="20" y="31"/>
                    <a:pt x="18" y="32"/>
                    <a:pt x="15" y="33"/>
                  </a:cubicBezTo>
                  <a:cubicBezTo>
                    <a:pt x="11" y="35"/>
                    <a:pt x="9" y="36"/>
                    <a:pt x="8" y="37"/>
                  </a:cubicBezTo>
                  <a:cubicBezTo>
                    <a:pt x="8" y="37"/>
                    <a:pt x="8" y="37"/>
                    <a:pt x="8" y="37"/>
                  </a:cubicBezTo>
                  <a:cubicBezTo>
                    <a:pt x="7" y="37"/>
                    <a:pt x="7" y="37"/>
                    <a:pt x="7" y="37"/>
                  </a:cubicBezTo>
                  <a:cubicBezTo>
                    <a:pt x="9" y="40"/>
                    <a:pt x="9" y="40"/>
                    <a:pt x="9" y="40"/>
                  </a:cubicBezTo>
                  <a:cubicBezTo>
                    <a:pt x="9" y="40"/>
                    <a:pt x="9" y="40"/>
                    <a:pt x="9" y="40"/>
                  </a:cubicBezTo>
                  <a:cubicBezTo>
                    <a:pt x="9" y="40"/>
                    <a:pt x="10" y="40"/>
                    <a:pt x="10" y="40"/>
                  </a:cubicBezTo>
                  <a:cubicBezTo>
                    <a:pt x="13" y="38"/>
                    <a:pt x="15" y="37"/>
                    <a:pt x="17" y="36"/>
                  </a:cubicBezTo>
                  <a:cubicBezTo>
                    <a:pt x="20" y="35"/>
                    <a:pt x="22" y="33"/>
                    <a:pt x="24" y="32"/>
                  </a:cubicBezTo>
                  <a:cubicBezTo>
                    <a:pt x="24" y="33"/>
                    <a:pt x="24" y="33"/>
                    <a:pt x="24" y="34"/>
                  </a:cubicBezTo>
                  <a:cubicBezTo>
                    <a:pt x="25" y="34"/>
                    <a:pt x="25" y="35"/>
                    <a:pt x="25" y="35"/>
                  </a:cubicBezTo>
                  <a:cubicBezTo>
                    <a:pt x="25" y="35"/>
                    <a:pt x="25" y="35"/>
                    <a:pt x="25" y="36"/>
                  </a:cubicBezTo>
                  <a:cubicBezTo>
                    <a:pt x="26" y="36"/>
                    <a:pt x="26" y="37"/>
                    <a:pt x="26" y="37"/>
                  </a:cubicBezTo>
                  <a:cubicBezTo>
                    <a:pt x="25" y="37"/>
                    <a:pt x="25" y="37"/>
                    <a:pt x="25" y="38"/>
                  </a:cubicBezTo>
                  <a:cubicBezTo>
                    <a:pt x="25" y="38"/>
                    <a:pt x="24" y="38"/>
                    <a:pt x="24" y="38"/>
                  </a:cubicBezTo>
                  <a:cubicBezTo>
                    <a:pt x="24" y="38"/>
                    <a:pt x="23" y="38"/>
                    <a:pt x="23" y="38"/>
                  </a:cubicBezTo>
                  <a:cubicBezTo>
                    <a:pt x="23" y="38"/>
                    <a:pt x="23" y="39"/>
                    <a:pt x="23" y="39"/>
                  </a:cubicBezTo>
                  <a:cubicBezTo>
                    <a:pt x="23" y="39"/>
                    <a:pt x="23" y="39"/>
                    <a:pt x="23" y="39"/>
                  </a:cubicBezTo>
                  <a:cubicBezTo>
                    <a:pt x="24" y="40"/>
                    <a:pt x="25" y="40"/>
                    <a:pt x="25" y="41"/>
                  </a:cubicBezTo>
                  <a:cubicBezTo>
                    <a:pt x="25" y="41"/>
                    <a:pt x="26" y="41"/>
                    <a:pt x="26" y="40"/>
                  </a:cubicBezTo>
                  <a:cubicBezTo>
                    <a:pt x="27" y="40"/>
                    <a:pt x="28" y="40"/>
                    <a:pt x="28" y="39"/>
                  </a:cubicBezTo>
                  <a:cubicBezTo>
                    <a:pt x="29" y="39"/>
                    <a:pt x="29" y="39"/>
                    <a:pt x="29" y="38"/>
                  </a:cubicBezTo>
                  <a:cubicBezTo>
                    <a:pt x="30" y="38"/>
                    <a:pt x="30" y="37"/>
                    <a:pt x="30" y="36"/>
                  </a:cubicBezTo>
                  <a:cubicBezTo>
                    <a:pt x="30" y="36"/>
                    <a:pt x="30" y="35"/>
                    <a:pt x="29" y="35"/>
                  </a:cubicBezTo>
                  <a:cubicBezTo>
                    <a:pt x="27" y="31"/>
                    <a:pt x="27" y="31"/>
                    <a:pt x="27" y="31"/>
                  </a:cubicBezTo>
                  <a:cubicBezTo>
                    <a:pt x="40" y="24"/>
                    <a:pt x="40" y="24"/>
                    <a:pt x="40" y="24"/>
                  </a:cubicBezTo>
                  <a:cubicBezTo>
                    <a:pt x="41" y="24"/>
                    <a:pt x="41" y="24"/>
                    <a:pt x="41" y="24"/>
                  </a:cubicBezTo>
                  <a:cubicBezTo>
                    <a:pt x="41" y="24"/>
                    <a:pt x="41" y="24"/>
                    <a:pt x="41" y="24"/>
                  </a:cubicBezTo>
                  <a:cubicBezTo>
                    <a:pt x="41" y="24"/>
                    <a:pt x="41" y="24"/>
                    <a:pt x="41" y="24"/>
                  </a:cubicBezTo>
                  <a:cubicBezTo>
                    <a:pt x="40" y="21"/>
                    <a:pt x="40" y="21"/>
                    <a:pt x="40" y="21"/>
                  </a:cubicBezTo>
                  <a:cubicBezTo>
                    <a:pt x="40" y="21"/>
                    <a:pt x="40" y="21"/>
                    <a:pt x="39" y="21"/>
                  </a:cubicBezTo>
                  <a:cubicBezTo>
                    <a:pt x="39" y="21"/>
                    <a:pt x="39" y="21"/>
                    <a:pt x="39" y="21"/>
                  </a:cubicBezTo>
                  <a:cubicBezTo>
                    <a:pt x="38" y="22"/>
                    <a:pt x="36" y="23"/>
                    <a:pt x="33" y="24"/>
                  </a:cubicBezTo>
                  <a:cubicBezTo>
                    <a:pt x="30" y="26"/>
                    <a:pt x="28" y="27"/>
                    <a:pt x="26" y="27"/>
                  </a:cubicBezTo>
                  <a:cubicBezTo>
                    <a:pt x="27" y="26"/>
                    <a:pt x="28" y="25"/>
                    <a:pt x="28" y="24"/>
                  </a:cubicBezTo>
                  <a:cubicBezTo>
                    <a:pt x="29" y="22"/>
                    <a:pt x="30" y="20"/>
                    <a:pt x="30" y="18"/>
                  </a:cubicBezTo>
                  <a:cubicBezTo>
                    <a:pt x="30" y="18"/>
                    <a:pt x="30" y="17"/>
                    <a:pt x="29" y="17"/>
                  </a:cubicBezTo>
                  <a:cubicBezTo>
                    <a:pt x="29" y="16"/>
                    <a:pt x="28" y="16"/>
                    <a:pt x="28" y="16"/>
                  </a:cubicBezTo>
                  <a:cubicBezTo>
                    <a:pt x="27" y="17"/>
                    <a:pt x="27" y="17"/>
                    <a:pt x="27" y="17"/>
                  </a:cubicBezTo>
                  <a:cubicBezTo>
                    <a:pt x="27" y="17"/>
                    <a:pt x="27" y="17"/>
                    <a:pt x="27" y="17"/>
                  </a:cubicBezTo>
                  <a:cubicBezTo>
                    <a:pt x="26" y="18"/>
                    <a:pt x="26" y="18"/>
                    <a:pt x="26" y="18"/>
                  </a:cubicBezTo>
                  <a:cubicBezTo>
                    <a:pt x="24" y="18"/>
                    <a:pt x="23" y="19"/>
                    <a:pt x="22" y="20"/>
                  </a:cubicBezTo>
                  <a:cubicBezTo>
                    <a:pt x="21" y="20"/>
                    <a:pt x="20" y="21"/>
                    <a:pt x="18" y="22"/>
                  </a:cubicBezTo>
                  <a:cubicBezTo>
                    <a:pt x="17" y="22"/>
                    <a:pt x="15" y="23"/>
                    <a:pt x="13" y="24"/>
                  </a:cubicBezTo>
                  <a:cubicBezTo>
                    <a:pt x="11" y="25"/>
                    <a:pt x="10" y="26"/>
                    <a:pt x="9" y="26"/>
                  </a:cubicBezTo>
                  <a:cubicBezTo>
                    <a:pt x="9" y="26"/>
                    <a:pt x="8" y="26"/>
                    <a:pt x="9" y="27"/>
                  </a:cubicBezTo>
                  <a:cubicBezTo>
                    <a:pt x="10" y="29"/>
                    <a:pt x="10" y="29"/>
                    <a:pt x="10" y="29"/>
                  </a:cubicBezTo>
                  <a:cubicBezTo>
                    <a:pt x="10" y="30"/>
                    <a:pt x="10" y="30"/>
                    <a:pt x="11" y="30"/>
                  </a:cubicBezTo>
                  <a:cubicBezTo>
                    <a:pt x="11" y="30"/>
                    <a:pt x="11" y="29"/>
                    <a:pt x="11" y="29"/>
                  </a:cubicBezTo>
                  <a:cubicBezTo>
                    <a:pt x="12" y="29"/>
                    <a:pt x="13" y="28"/>
                    <a:pt x="14" y="27"/>
                  </a:cubicBezTo>
                  <a:cubicBezTo>
                    <a:pt x="16" y="26"/>
                    <a:pt x="18" y="25"/>
                    <a:pt x="20" y="25"/>
                  </a:cubicBezTo>
                  <a:lnTo>
                    <a:pt x="2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ṡlíḓe">
              <a:extLst>
                <a:ext uri="{FF2B5EF4-FFF2-40B4-BE49-F238E27FC236}">
                  <a16:creationId xmlns:a16="http://schemas.microsoft.com/office/drawing/2014/main" id="{0E4E0A1C-82A5-403D-824E-381010ED1394}"/>
                </a:ext>
              </a:extLst>
            </p:cNvPr>
            <p:cNvSpPr/>
            <p:nvPr/>
          </p:nvSpPr>
          <p:spPr bwMode="auto">
            <a:xfrm>
              <a:off x="3178577" y="2608530"/>
              <a:ext cx="1603290" cy="1083856"/>
            </a:xfrm>
            <a:custGeom>
              <a:avLst/>
              <a:gdLst>
                <a:gd name="T0" fmla="*/ 41 w 497"/>
                <a:gd name="T1" fmla="*/ 282 h 335"/>
                <a:gd name="T2" fmla="*/ 37 w 497"/>
                <a:gd name="T3" fmla="*/ 306 h 335"/>
                <a:gd name="T4" fmla="*/ 50 w 497"/>
                <a:gd name="T5" fmla="*/ 317 h 335"/>
                <a:gd name="T6" fmla="*/ 46 w 497"/>
                <a:gd name="T7" fmla="*/ 300 h 335"/>
                <a:gd name="T8" fmla="*/ 40 w 497"/>
                <a:gd name="T9" fmla="*/ 273 h 335"/>
                <a:gd name="T10" fmla="*/ 2 w 497"/>
                <a:gd name="T11" fmla="*/ 219 h 335"/>
                <a:gd name="T12" fmla="*/ 1 w 497"/>
                <a:gd name="T13" fmla="*/ 241 h 335"/>
                <a:gd name="T14" fmla="*/ 7 w 497"/>
                <a:gd name="T15" fmla="*/ 246 h 335"/>
                <a:gd name="T16" fmla="*/ 41 w 497"/>
                <a:gd name="T17" fmla="*/ 213 h 335"/>
                <a:gd name="T18" fmla="*/ 18 w 497"/>
                <a:gd name="T19" fmla="*/ 177 h 335"/>
                <a:gd name="T20" fmla="*/ 15 w 497"/>
                <a:gd name="T21" fmla="*/ 187 h 335"/>
                <a:gd name="T22" fmla="*/ 46 w 497"/>
                <a:gd name="T23" fmla="*/ 147 h 335"/>
                <a:gd name="T24" fmla="*/ 38 w 497"/>
                <a:gd name="T25" fmla="*/ 162 h 335"/>
                <a:gd name="T26" fmla="*/ 58 w 497"/>
                <a:gd name="T27" fmla="*/ 162 h 335"/>
                <a:gd name="T28" fmla="*/ 63 w 497"/>
                <a:gd name="T29" fmla="*/ 84 h 335"/>
                <a:gd name="T30" fmla="*/ 76 w 497"/>
                <a:gd name="T31" fmla="*/ 114 h 335"/>
                <a:gd name="T32" fmla="*/ 65 w 497"/>
                <a:gd name="T33" fmla="*/ 118 h 335"/>
                <a:gd name="T34" fmla="*/ 63 w 497"/>
                <a:gd name="T35" fmla="*/ 84 h 335"/>
                <a:gd name="T36" fmla="*/ 91 w 497"/>
                <a:gd name="T37" fmla="*/ 65 h 335"/>
                <a:gd name="T38" fmla="*/ 90 w 497"/>
                <a:gd name="T39" fmla="*/ 57 h 335"/>
                <a:gd name="T40" fmla="*/ 107 w 497"/>
                <a:gd name="T41" fmla="*/ 43 h 335"/>
                <a:gd name="T42" fmla="*/ 140 w 497"/>
                <a:gd name="T43" fmla="*/ 68 h 335"/>
                <a:gd name="T44" fmla="*/ 138 w 497"/>
                <a:gd name="T45" fmla="*/ 25 h 335"/>
                <a:gd name="T46" fmla="*/ 164 w 497"/>
                <a:gd name="T47" fmla="*/ 14 h 335"/>
                <a:gd name="T48" fmla="*/ 193 w 497"/>
                <a:gd name="T49" fmla="*/ 45 h 335"/>
                <a:gd name="T50" fmla="*/ 198 w 497"/>
                <a:gd name="T51" fmla="*/ 27 h 335"/>
                <a:gd name="T52" fmla="*/ 195 w 497"/>
                <a:gd name="T53" fmla="*/ 12 h 335"/>
                <a:gd name="T54" fmla="*/ 193 w 497"/>
                <a:gd name="T55" fmla="*/ 45 h 335"/>
                <a:gd name="T56" fmla="*/ 242 w 497"/>
                <a:gd name="T57" fmla="*/ 16 h 335"/>
                <a:gd name="T58" fmla="*/ 244 w 497"/>
                <a:gd name="T59" fmla="*/ 23 h 335"/>
                <a:gd name="T60" fmla="*/ 256 w 497"/>
                <a:gd name="T61" fmla="*/ 29 h 335"/>
                <a:gd name="T62" fmla="*/ 257 w 497"/>
                <a:gd name="T63" fmla="*/ 9 h 335"/>
                <a:gd name="T64" fmla="*/ 236 w 497"/>
                <a:gd name="T65" fmla="*/ 38 h 335"/>
                <a:gd name="T66" fmla="*/ 269 w 497"/>
                <a:gd name="T67" fmla="*/ 12 h 335"/>
                <a:gd name="T68" fmla="*/ 280 w 497"/>
                <a:gd name="T69" fmla="*/ 35 h 335"/>
                <a:gd name="T70" fmla="*/ 297 w 497"/>
                <a:gd name="T71" fmla="*/ 31 h 335"/>
                <a:gd name="T72" fmla="*/ 285 w 497"/>
                <a:gd name="T73" fmla="*/ 8 h 335"/>
                <a:gd name="T74" fmla="*/ 314 w 497"/>
                <a:gd name="T75" fmla="*/ 8 h 335"/>
                <a:gd name="T76" fmla="*/ 330 w 497"/>
                <a:gd name="T77" fmla="*/ 20 h 335"/>
                <a:gd name="T78" fmla="*/ 348 w 497"/>
                <a:gd name="T79" fmla="*/ 27 h 335"/>
                <a:gd name="T80" fmla="*/ 330 w 497"/>
                <a:gd name="T81" fmla="*/ 20 h 335"/>
                <a:gd name="T82" fmla="*/ 379 w 497"/>
                <a:gd name="T83" fmla="*/ 36 h 335"/>
                <a:gd name="T84" fmla="*/ 374 w 497"/>
                <a:gd name="T85" fmla="*/ 64 h 335"/>
                <a:gd name="T86" fmla="*/ 430 w 497"/>
                <a:gd name="T87" fmla="*/ 107 h 335"/>
                <a:gd name="T88" fmla="*/ 427 w 497"/>
                <a:gd name="T89" fmla="*/ 84 h 335"/>
                <a:gd name="T90" fmla="*/ 427 w 497"/>
                <a:gd name="T91" fmla="*/ 84 h 335"/>
                <a:gd name="T92" fmla="*/ 466 w 497"/>
                <a:gd name="T93" fmla="*/ 128 h 335"/>
                <a:gd name="T94" fmla="*/ 453 w 497"/>
                <a:gd name="T95" fmla="*/ 135 h 335"/>
                <a:gd name="T96" fmla="*/ 477 w 497"/>
                <a:gd name="T97" fmla="*/ 187 h 335"/>
                <a:gd name="T98" fmla="*/ 464 w 497"/>
                <a:gd name="T99" fmla="*/ 191 h 335"/>
                <a:gd name="T100" fmla="*/ 479 w 497"/>
                <a:gd name="T101" fmla="*/ 169 h 335"/>
                <a:gd name="T102" fmla="*/ 472 w 497"/>
                <a:gd name="T103" fmla="*/ 207 h 335"/>
                <a:gd name="T104" fmla="*/ 497 w 497"/>
                <a:gd name="T105" fmla="*/ 225 h 335"/>
                <a:gd name="T106" fmla="*/ 493 w 497"/>
                <a:gd name="T107" fmla="*/ 203 h 335"/>
                <a:gd name="T108" fmla="*/ 497 w 497"/>
                <a:gd name="T109" fmla="*/ 249 h 335"/>
                <a:gd name="T110" fmla="*/ 497 w 497"/>
                <a:gd name="T111" fmla="*/ 249 h 335"/>
                <a:gd name="T112" fmla="*/ 463 w 497"/>
                <a:gd name="T113" fmla="*/ 287 h 335"/>
                <a:gd name="T114" fmla="*/ 458 w 497"/>
                <a:gd name="T115" fmla="*/ 260 h 335"/>
                <a:gd name="T116" fmla="*/ 456 w 497"/>
                <a:gd name="T117" fmla="*/ 282 h 335"/>
                <a:gd name="T118" fmla="*/ 451 w 497"/>
                <a:gd name="T119" fmla="*/ 327 h 335"/>
                <a:gd name="T120" fmla="*/ 484 w 497"/>
                <a:gd name="T121" fmla="*/ 326 h 335"/>
                <a:gd name="T122" fmla="*/ 475 w 497"/>
                <a:gd name="T123"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7" h="335">
                  <a:moveTo>
                    <a:pt x="11" y="298"/>
                  </a:moveTo>
                  <a:cubicBezTo>
                    <a:pt x="12" y="298"/>
                    <a:pt x="12" y="298"/>
                    <a:pt x="12" y="298"/>
                  </a:cubicBezTo>
                  <a:cubicBezTo>
                    <a:pt x="43" y="290"/>
                    <a:pt x="43" y="290"/>
                    <a:pt x="43" y="290"/>
                  </a:cubicBezTo>
                  <a:cubicBezTo>
                    <a:pt x="41" y="282"/>
                    <a:pt x="41" y="282"/>
                    <a:pt x="41" y="282"/>
                  </a:cubicBezTo>
                  <a:cubicBezTo>
                    <a:pt x="4" y="292"/>
                    <a:pt x="4" y="292"/>
                    <a:pt x="4" y="292"/>
                  </a:cubicBezTo>
                  <a:cubicBezTo>
                    <a:pt x="8" y="305"/>
                    <a:pt x="8" y="305"/>
                    <a:pt x="8" y="305"/>
                  </a:cubicBezTo>
                  <a:cubicBezTo>
                    <a:pt x="37" y="306"/>
                    <a:pt x="37" y="306"/>
                    <a:pt x="37" y="306"/>
                  </a:cubicBezTo>
                  <a:cubicBezTo>
                    <a:pt x="37" y="306"/>
                    <a:pt x="37" y="306"/>
                    <a:pt x="37" y="306"/>
                  </a:cubicBezTo>
                  <a:cubicBezTo>
                    <a:pt x="12" y="321"/>
                    <a:pt x="12" y="321"/>
                    <a:pt x="12" y="321"/>
                  </a:cubicBezTo>
                  <a:cubicBezTo>
                    <a:pt x="15" y="334"/>
                    <a:pt x="15" y="334"/>
                    <a:pt x="15" y="334"/>
                  </a:cubicBezTo>
                  <a:cubicBezTo>
                    <a:pt x="52" y="324"/>
                    <a:pt x="52" y="324"/>
                    <a:pt x="52" y="324"/>
                  </a:cubicBezTo>
                  <a:cubicBezTo>
                    <a:pt x="50" y="317"/>
                    <a:pt x="50" y="317"/>
                    <a:pt x="50" y="317"/>
                  </a:cubicBezTo>
                  <a:cubicBezTo>
                    <a:pt x="19" y="325"/>
                    <a:pt x="19" y="325"/>
                    <a:pt x="19" y="325"/>
                  </a:cubicBezTo>
                  <a:cubicBezTo>
                    <a:pt x="18" y="325"/>
                    <a:pt x="18" y="325"/>
                    <a:pt x="18" y="325"/>
                  </a:cubicBezTo>
                  <a:cubicBezTo>
                    <a:pt x="48" y="307"/>
                    <a:pt x="48" y="307"/>
                    <a:pt x="48" y="307"/>
                  </a:cubicBezTo>
                  <a:cubicBezTo>
                    <a:pt x="46" y="300"/>
                    <a:pt x="46" y="300"/>
                    <a:pt x="46" y="300"/>
                  </a:cubicBezTo>
                  <a:cubicBezTo>
                    <a:pt x="11" y="298"/>
                    <a:pt x="11" y="298"/>
                    <a:pt x="11" y="298"/>
                  </a:cubicBezTo>
                  <a:close/>
                  <a:moveTo>
                    <a:pt x="2" y="268"/>
                  </a:moveTo>
                  <a:cubicBezTo>
                    <a:pt x="3" y="277"/>
                    <a:pt x="3" y="277"/>
                    <a:pt x="3" y="277"/>
                  </a:cubicBezTo>
                  <a:cubicBezTo>
                    <a:pt x="40" y="273"/>
                    <a:pt x="40" y="273"/>
                    <a:pt x="40" y="273"/>
                  </a:cubicBezTo>
                  <a:cubicBezTo>
                    <a:pt x="40" y="264"/>
                    <a:pt x="40" y="264"/>
                    <a:pt x="40" y="264"/>
                  </a:cubicBezTo>
                  <a:cubicBezTo>
                    <a:pt x="2" y="268"/>
                    <a:pt x="2" y="268"/>
                    <a:pt x="2" y="268"/>
                  </a:cubicBezTo>
                  <a:close/>
                  <a:moveTo>
                    <a:pt x="40" y="221"/>
                  </a:moveTo>
                  <a:cubicBezTo>
                    <a:pt x="2" y="219"/>
                    <a:pt x="2" y="219"/>
                    <a:pt x="2" y="219"/>
                  </a:cubicBezTo>
                  <a:cubicBezTo>
                    <a:pt x="2" y="227"/>
                    <a:pt x="2" y="227"/>
                    <a:pt x="2" y="227"/>
                  </a:cubicBezTo>
                  <a:cubicBezTo>
                    <a:pt x="31" y="228"/>
                    <a:pt x="31" y="228"/>
                    <a:pt x="31" y="228"/>
                  </a:cubicBezTo>
                  <a:cubicBezTo>
                    <a:pt x="32" y="228"/>
                    <a:pt x="32" y="228"/>
                    <a:pt x="32" y="228"/>
                  </a:cubicBezTo>
                  <a:cubicBezTo>
                    <a:pt x="1" y="241"/>
                    <a:pt x="1" y="241"/>
                    <a:pt x="1" y="241"/>
                  </a:cubicBezTo>
                  <a:cubicBezTo>
                    <a:pt x="0" y="253"/>
                    <a:pt x="0" y="253"/>
                    <a:pt x="0" y="253"/>
                  </a:cubicBezTo>
                  <a:cubicBezTo>
                    <a:pt x="39" y="255"/>
                    <a:pt x="39" y="255"/>
                    <a:pt x="39" y="255"/>
                  </a:cubicBezTo>
                  <a:cubicBezTo>
                    <a:pt x="39" y="247"/>
                    <a:pt x="39" y="247"/>
                    <a:pt x="39" y="247"/>
                  </a:cubicBezTo>
                  <a:cubicBezTo>
                    <a:pt x="7" y="246"/>
                    <a:pt x="7" y="246"/>
                    <a:pt x="7" y="246"/>
                  </a:cubicBezTo>
                  <a:cubicBezTo>
                    <a:pt x="7" y="246"/>
                    <a:pt x="7" y="246"/>
                    <a:pt x="7" y="246"/>
                  </a:cubicBezTo>
                  <a:cubicBezTo>
                    <a:pt x="39" y="232"/>
                    <a:pt x="39" y="232"/>
                    <a:pt x="39" y="232"/>
                  </a:cubicBezTo>
                  <a:cubicBezTo>
                    <a:pt x="40" y="221"/>
                    <a:pt x="40" y="221"/>
                    <a:pt x="40" y="221"/>
                  </a:cubicBezTo>
                  <a:close/>
                  <a:moveTo>
                    <a:pt x="41" y="213"/>
                  </a:moveTo>
                  <a:cubicBezTo>
                    <a:pt x="48" y="185"/>
                    <a:pt x="48" y="185"/>
                    <a:pt x="48" y="185"/>
                  </a:cubicBezTo>
                  <a:cubicBezTo>
                    <a:pt x="42" y="183"/>
                    <a:pt x="42" y="183"/>
                    <a:pt x="42" y="183"/>
                  </a:cubicBezTo>
                  <a:cubicBezTo>
                    <a:pt x="38" y="202"/>
                    <a:pt x="38" y="202"/>
                    <a:pt x="38" y="202"/>
                  </a:cubicBezTo>
                  <a:cubicBezTo>
                    <a:pt x="18" y="177"/>
                    <a:pt x="18" y="177"/>
                    <a:pt x="18" y="177"/>
                  </a:cubicBezTo>
                  <a:cubicBezTo>
                    <a:pt x="11" y="176"/>
                    <a:pt x="11" y="176"/>
                    <a:pt x="11" y="176"/>
                  </a:cubicBezTo>
                  <a:cubicBezTo>
                    <a:pt x="5" y="203"/>
                    <a:pt x="5" y="203"/>
                    <a:pt x="5" y="203"/>
                  </a:cubicBezTo>
                  <a:cubicBezTo>
                    <a:pt x="11" y="204"/>
                    <a:pt x="11" y="204"/>
                    <a:pt x="11" y="204"/>
                  </a:cubicBezTo>
                  <a:cubicBezTo>
                    <a:pt x="15" y="187"/>
                    <a:pt x="15" y="187"/>
                    <a:pt x="15" y="187"/>
                  </a:cubicBezTo>
                  <a:cubicBezTo>
                    <a:pt x="35" y="212"/>
                    <a:pt x="35" y="212"/>
                    <a:pt x="35" y="212"/>
                  </a:cubicBezTo>
                  <a:cubicBezTo>
                    <a:pt x="41" y="213"/>
                    <a:pt x="41" y="213"/>
                    <a:pt x="41" y="213"/>
                  </a:cubicBezTo>
                  <a:close/>
                  <a:moveTo>
                    <a:pt x="27" y="138"/>
                  </a:moveTo>
                  <a:cubicBezTo>
                    <a:pt x="46" y="147"/>
                    <a:pt x="46" y="147"/>
                    <a:pt x="46" y="147"/>
                  </a:cubicBezTo>
                  <a:cubicBezTo>
                    <a:pt x="50" y="148"/>
                    <a:pt x="52" y="150"/>
                    <a:pt x="53" y="152"/>
                  </a:cubicBezTo>
                  <a:cubicBezTo>
                    <a:pt x="54" y="154"/>
                    <a:pt x="54" y="156"/>
                    <a:pt x="53" y="159"/>
                  </a:cubicBezTo>
                  <a:cubicBezTo>
                    <a:pt x="52" y="162"/>
                    <a:pt x="50" y="164"/>
                    <a:pt x="48" y="164"/>
                  </a:cubicBezTo>
                  <a:cubicBezTo>
                    <a:pt x="46" y="165"/>
                    <a:pt x="43" y="164"/>
                    <a:pt x="38" y="162"/>
                  </a:cubicBezTo>
                  <a:cubicBezTo>
                    <a:pt x="20" y="153"/>
                    <a:pt x="20" y="153"/>
                    <a:pt x="20" y="153"/>
                  </a:cubicBezTo>
                  <a:cubicBezTo>
                    <a:pt x="16" y="160"/>
                    <a:pt x="16" y="160"/>
                    <a:pt x="16" y="160"/>
                  </a:cubicBezTo>
                  <a:cubicBezTo>
                    <a:pt x="38" y="170"/>
                    <a:pt x="38" y="170"/>
                    <a:pt x="38" y="170"/>
                  </a:cubicBezTo>
                  <a:cubicBezTo>
                    <a:pt x="46" y="174"/>
                    <a:pt x="53" y="171"/>
                    <a:pt x="58" y="162"/>
                  </a:cubicBezTo>
                  <a:cubicBezTo>
                    <a:pt x="62" y="152"/>
                    <a:pt x="60" y="145"/>
                    <a:pt x="52" y="140"/>
                  </a:cubicBezTo>
                  <a:cubicBezTo>
                    <a:pt x="30" y="130"/>
                    <a:pt x="30" y="130"/>
                    <a:pt x="30" y="130"/>
                  </a:cubicBezTo>
                  <a:cubicBezTo>
                    <a:pt x="27" y="138"/>
                    <a:pt x="27" y="138"/>
                    <a:pt x="27" y="138"/>
                  </a:cubicBezTo>
                  <a:close/>
                  <a:moveTo>
                    <a:pt x="63" y="84"/>
                  </a:moveTo>
                  <a:cubicBezTo>
                    <a:pt x="79" y="97"/>
                    <a:pt x="79" y="97"/>
                    <a:pt x="79" y="97"/>
                  </a:cubicBezTo>
                  <a:cubicBezTo>
                    <a:pt x="82" y="100"/>
                    <a:pt x="84" y="102"/>
                    <a:pt x="85" y="104"/>
                  </a:cubicBezTo>
                  <a:cubicBezTo>
                    <a:pt x="86" y="106"/>
                    <a:pt x="85" y="108"/>
                    <a:pt x="83" y="111"/>
                  </a:cubicBezTo>
                  <a:cubicBezTo>
                    <a:pt x="81" y="113"/>
                    <a:pt x="79" y="114"/>
                    <a:pt x="76" y="114"/>
                  </a:cubicBezTo>
                  <a:cubicBezTo>
                    <a:pt x="74" y="114"/>
                    <a:pt x="72" y="113"/>
                    <a:pt x="68" y="110"/>
                  </a:cubicBezTo>
                  <a:cubicBezTo>
                    <a:pt x="52" y="97"/>
                    <a:pt x="52" y="97"/>
                    <a:pt x="52" y="97"/>
                  </a:cubicBezTo>
                  <a:cubicBezTo>
                    <a:pt x="47" y="103"/>
                    <a:pt x="47" y="103"/>
                    <a:pt x="47" y="103"/>
                  </a:cubicBezTo>
                  <a:cubicBezTo>
                    <a:pt x="65" y="118"/>
                    <a:pt x="65" y="118"/>
                    <a:pt x="65" y="118"/>
                  </a:cubicBezTo>
                  <a:cubicBezTo>
                    <a:pt x="73" y="124"/>
                    <a:pt x="80" y="123"/>
                    <a:pt x="87" y="114"/>
                  </a:cubicBezTo>
                  <a:cubicBezTo>
                    <a:pt x="94" y="106"/>
                    <a:pt x="93" y="99"/>
                    <a:pt x="86" y="92"/>
                  </a:cubicBezTo>
                  <a:cubicBezTo>
                    <a:pt x="68" y="77"/>
                    <a:pt x="68" y="77"/>
                    <a:pt x="68" y="77"/>
                  </a:cubicBezTo>
                  <a:cubicBezTo>
                    <a:pt x="63" y="84"/>
                    <a:pt x="63" y="84"/>
                    <a:pt x="63" y="84"/>
                  </a:cubicBezTo>
                  <a:close/>
                  <a:moveTo>
                    <a:pt x="132" y="73"/>
                  </a:moveTo>
                  <a:cubicBezTo>
                    <a:pt x="123" y="80"/>
                    <a:pt x="123" y="80"/>
                    <a:pt x="123" y="80"/>
                  </a:cubicBezTo>
                  <a:cubicBezTo>
                    <a:pt x="91" y="65"/>
                    <a:pt x="91" y="65"/>
                    <a:pt x="91" y="65"/>
                  </a:cubicBezTo>
                  <a:cubicBezTo>
                    <a:pt x="91" y="65"/>
                    <a:pt x="91" y="65"/>
                    <a:pt x="91" y="65"/>
                  </a:cubicBezTo>
                  <a:cubicBezTo>
                    <a:pt x="111" y="90"/>
                    <a:pt x="111" y="90"/>
                    <a:pt x="111" y="90"/>
                  </a:cubicBezTo>
                  <a:cubicBezTo>
                    <a:pt x="105" y="95"/>
                    <a:pt x="105" y="95"/>
                    <a:pt x="105" y="95"/>
                  </a:cubicBezTo>
                  <a:cubicBezTo>
                    <a:pt x="81" y="65"/>
                    <a:pt x="81" y="65"/>
                    <a:pt x="81" y="65"/>
                  </a:cubicBezTo>
                  <a:cubicBezTo>
                    <a:pt x="90" y="57"/>
                    <a:pt x="90" y="57"/>
                    <a:pt x="90" y="57"/>
                  </a:cubicBezTo>
                  <a:cubicBezTo>
                    <a:pt x="120" y="71"/>
                    <a:pt x="120" y="71"/>
                    <a:pt x="120" y="71"/>
                  </a:cubicBezTo>
                  <a:cubicBezTo>
                    <a:pt x="120" y="71"/>
                    <a:pt x="120" y="71"/>
                    <a:pt x="120" y="71"/>
                  </a:cubicBezTo>
                  <a:cubicBezTo>
                    <a:pt x="101" y="48"/>
                    <a:pt x="101" y="48"/>
                    <a:pt x="101" y="48"/>
                  </a:cubicBezTo>
                  <a:cubicBezTo>
                    <a:pt x="107" y="43"/>
                    <a:pt x="107" y="43"/>
                    <a:pt x="107" y="43"/>
                  </a:cubicBezTo>
                  <a:cubicBezTo>
                    <a:pt x="132" y="73"/>
                    <a:pt x="132" y="73"/>
                    <a:pt x="132" y="73"/>
                  </a:cubicBezTo>
                  <a:close/>
                  <a:moveTo>
                    <a:pt x="129" y="31"/>
                  </a:moveTo>
                  <a:cubicBezTo>
                    <a:pt x="121" y="35"/>
                    <a:pt x="121" y="35"/>
                    <a:pt x="121" y="35"/>
                  </a:cubicBezTo>
                  <a:cubicBezTo>
                    <a:pt x="140" y="68"/>
                    <a:pt x="140" y="68"/>
                    <a:pt x="140" y="68"/>
                  </a:cubicBezTo>
                  <a:cubicBezTo>
                    <a:pt x="147" y="64"/>
                    <a:pt x="147" y="64"/>
                    <a:pt x="147" y="64"/>
                  </a:cubicBezTo>
                  <a:cubicBezTo>
                    <a:pt x="129" y="31"/>
                    <a:pt x="129" y="31"/>
                    <a:pt x="129" y="31"/>
                  </a:cubicBezTo>
                  <a:close/>
                  <a:moveTo>
                    <a:pt x="165" y="55"/>
                  </a:moveTo>
                  <a:cubicBezTo>
                    <a:pt x="138" y="25"/>
                    <a:pt x="138" y="25"/>
                    <a:pt x="138" y="25"/>
                  </a:cubicBezTo>
                  <a:cubicBezTo>
                    <a:pt x="146" y="22"/>
                    <a:pt x="146" y="22"/>
                    <a:pt x="146" y="22"/>
                  </a:cubicBezTo>
                  <a:cubicBezTo>
                    <a:pt x="167" y="46"/>
                    <a:pt x="167" y="46"/>
                    <a:pt x="167" y="46"/>
                  </a:cubicBezTo>
                  <a:cubicBezTo>
                    <a:pt x="167" y="45"/>
                    <a:pt x="167" y="45"/>
                    <a:pt x="167" y="45"/>
                  </a:cubicBezTo>
                  <a:cubicBezTo>
                    <a:pt x="164" y="14"/>
                    <a:pt x="164" y="14"/>
                    <a:pt x="164" y="14"/>
                  </a:cubicBezTo>
                  <a:cubicBezTo>
                    <a:pt x="172" y="11"/>
                    <a:pt x="172" y="11"/>
                    <a:pt x="172" y="11"/>
                  </a:cubicBezTo>
                  <a:cubicBezTo>
                    <a:pt x="174" y="51"/>
                    <a:pt x="174" y="51"/>
                    <a:pt x="174" y="51"/>
                  </a:cubicBezTo>
                  <a:cubicBezTo>
                    <a:pt x="165" y="55"/>
                    <a:pt x="165" y="55"/>
                    <a:pt x="165" y="55"/>
                  </a:cubicBezTo>
                  <a:close/>
                  <a:moveTo>
                    <a:pt x="193" y="45"/>
                  </a:moveTo>
                  <a:cubicBezTo>
                    <a:pt x="219" y="40"/>
                    <a:pt x="219" y="40"/>
                    <a:pt x="219" y="40"/>
                  </a:cubicBezTo>
                  <a:cubicBezTo>
                    <a:pt x="217" y="34"/>
                    <a:pt x="217" y="34"/>
                    <a:pt x="217" y="34"/>
                  </a:cubicBezTo>
                  <a:cubicBezTo>
                    <a:pt x="200" y="37"/>
                    <a:pt x="200" y="37"/>
                    <a:pt x="200" y="37"/>
                  </a:cubicBezTo>
                  <a:cubicBezTo>
                    <a:pt x="198" y="27"/>
                    <a:pt x="198" y="27"/>
                    <a:pt x="198" y="27"/>
                  </a:cubicBezTo>
                  <a:cubicBezTo>
                    <a:pt x="213" y="24"/>
                    <a:pt x="213" y="24"/>
                    <a:pt x="213" y="24"/>
                  </a:cubicBezTo>
                  <a:cubicBezTo>
                    <a:pt x="212" y="18"/>
                    <a:pt x="212" y="18"/>
                    <a:pt x="212" y="18"/>
                  </a:cubicBezTo>
                  <a:cubicBezTo>
                    <a:pt x="196" y="21"/>
                    <a:pt x="196" y="21"/>
                    <a:pt x="196" y="21"/>
                  </a:cubicBezTo>
                  <a:cubicBezTo>
                    <a:pt x="195" y="12"/>
                    <a:pt x="195" y="12"/>
                    <a:pt x="195" y="12"/>
                  </a:cubicBezTo>
                  <a:cubicBezTo>
                    <a:pt x="211" y="9"/>
                    <a:pt x="211" y="9"/>
                    <a:pt x="211" y="9"/>
                  </a:cubicBezTo>
                  <a:cubicBezTo>
                    <a:pt x="210" y="3"/>
                    <a:pt x="210" y="3"/>
                    <a:pt x="210" y="3"/>
                  </a:cubicBezTo>
                  <a:cubicBezTo>
                    <a:pt x="185" y="8"/>
                    <a:pt x="185" y="8"/>
                    <a:pt x="185" y="8"/>
                  </a:cubicBezTo>
                  <a:cubicBezTo>
                    <a:pt x="193" y="45"/>
                    <a:pt x="193" y="45"/>
                    <a:pt x="193" y="45"/>
                  </a:cubicBezTo>
                  <a:close/>
                  <a:moveTo>
                    <a:pt x="235" y="6"/>
                  </a:moveTo>
                  <a:cubicBezTo>
                    <a:pt x="242" y="6"/>
                    <a:pt x="242" y="6"/>
                    <a:pt x="242" y="6"/>
                  </a:cubicBezTo>
                  <a:cubicBezTo>
                    <a:pt x="246" y="6"/>
                    <a:pt x="248" y="7"/>
                    <a:pt x="248" y="11"/>
                  </a:cubicBezTo>
                  <a:cubicBezTo>
                    <a:pt x="248" y="14"/>
                    <a:pt x="246" y="16"/>
                    <a:pt x="242" y="16"/>
                  </a:cubicBezTo>
                  <a:cubicBezTo>
                    <a:pt x="236" y="16"/>
                    <a:pt x="236" y="16"/>
                    <a:pt x="236" y="16"/>
                  </a:cubicBezTo>
                  <a:cubicBezTo>
                    <a:pt x="235" y="6"/>
                    <a:pt x="235" y="6"/>
                    <a:pt x="235" y="6"/>
                  </a:cubicBezTo>
                  <a:close/>
                  <a:moveTo>
                    <a:pt x="236" y="23"/>
                  </a:moveTo>
                  <a:cubicBezTo>
                    <a:pt x="244" y="23"/>
                    <a:pt x="244" y="23"/>
                    <a:pt x="244" y="23"/>
                  </a:cubicBezTo>
                  <a:cubicBezTo>
                    <a:pt x="246" y="23"/>
                    <a:pt x="248" y="24"/>
                    <a:pt x="248" y="27"/>
                  </a:cubicBezTo>
                  <a:cubicBezTo>
                    <a:pt x="248" y="31"/>
                    <a:pt x="249" y="34"/>
                    <a:pt x="249" y="38"/>
                  </a:cubicBezTo>
                  <a:cubicBezTo>
                    <a:pt x="258" y="38"/>
                    <a:pt x="258" y="38"/>
                    <a:pt x="258" y="38"/>
                  </a:cubicBezTo>
                  <a:cubicBezTo>
                    <a:pt x="257" y="36"/>
                    <a:pt x="257" y="33"/>
                    <a:pt x="256" y="29"/>
                  </a:cubicBezTo>
                  <a:cubicBezTo>
                    <a:pt x="256" y="28"/>
                    <a:pt x="256" y="28"/>
                    <a:pt x="256" y="27"/>
                  </a:cubicBezTo>
                  <a:cubicBezTo>
                    <a:pt x="256" y="22"/>
                    <a:pt x="253" y="19"/>
                    <a:pt x="249" y="19"/>
                  </a:cubicBezTo>
                  <a:cubicBezTo>
                    <a:pt x="249" y="19"/>
                    <a:pt x="249" y="19"/>
                    <a:pt x="249" y="19"/>
                  </a:cubicBezTo>
                  <a:cubicBezTo>
                    <a:pt x="254" y="17"/>
                    <a:pt x="257" y="14"/>
                    <a:pt x="257" y="9"/>
                  </a:cubicBezTo>
                  <a:cubicBezTo>
                    <a:pt x="256" y="3"/>
                    <a:pt x="252" y="0"/>
                    <a:pt x="243" y="0"/>
                  </a:cubicBezTo>
                  <a:cubicBezTo>
                    <a:pt x="227" y="0"/>
                    <a:pt x="227" y="0"/>
                    <a:pt x="227" y="0"/>
                  </a:cubicBezTo>
                  <a:cubicBezTo>
                    <a:pt x="228" y="38"/>
                    <a:pt x="228" y="38"/>
                    <a:pt x="228" y="38"/>
                  </a:cubicBezTo>
                  <a:cubicBezTo>
                    <a:pt x="236" y="38"/>
                    <a:pt x="236" y="38"/>
                    <a:pt x="236" y="38"/>
                  </a:cubicBezTo>
                  <a:cubicBezTo>
                    <a:pt x="236" y="23"/>
                    <a:pt x="236" y="23"/>
                    <a:pt x="236" y="23"/>
                  </a:cubicBezTo>
                  <a:close/>
                  <a:moveTo>
                    <a:pt x="298" y="15"/>
                  </a:moveTo>
                  <a:cubicBezTo>
                    <a:pt x="298" y="8"/>
                    <a:pt x="295" y="4"/>
                    <a:pt x="287" y="2"/>
                  </a:cubicBezTo>
                  <a:cubicBezTo>
                    <a:pt x="277" y="1"/>
                    <a:pt x="271" y="4"/>
                    <a:pt x="269" y="12"/>
                  </a:cubicBezTo>
                  <a:cubicBezTo>
                    <a:pt x="268" y="17"/>
                    <a:pt x="272" y="21"/>
                    <a:pt x="280" y="24"/>
                  </a:cubicBezTo>
                  <a:cubicBezTo>
                    <a:pt x="280" y="25"/>
                    <a:pt x="281" y="25"/>
                    <a:pt x="281" y="25"/>
                  </a:cubicBezTo>
                  <a:cubicBezTo>
                    <a:pt x="286" y="27"/>
                    <a:pt x="288" y="29"/>
                    <a:pt x="288" y="31"/>
                  </a:cubicBezTo>
                  <a:cubicBezTo>
                    <a:pt x="287" y="34"/>
                    <a:pt x="284" y="36"/>
                    <a:pt x="280" y="35"/>
                  </a:cubicBezTo>
                  <a:cubicBezTo>
                    <a:pt x="275" y="34"/>
                    <a:pt x="274" y="32"/>
                    <a:pt x="274" y="27"/>
                  </a:cubicBezTo>
                  <a:cubicBezTo>
                    <a:pt x="266" y="26"/>
                    <a:pt x="266" y="26"/>
                    <a:pt x="266" y="26"/>
                  </a:cubicBezTo>
                  <a:cubicBezTo>
                    <a:pt x="265" y="34"/>
                    <a:pt x="269" y="39"/>
                    <a:pt x="279" y="41"/>
                  </a:cubicBezTo>
                  <a:cubicBezTo>
                    <a:pt x="289" y="42"/>
                    <a:pt x="295" y="39"/>
                    <a:pt x="297" y="31"/>
                  </a:cubicBezTo>
                  <a:cubicBezTo>
                    <a:pt x="298" y="26"/>
                    <a:pt x="294" y="21"/>
                    <a:pt x="285" y="18"/>
                  </a:cubicBezTo>
                  <a:cubicBezTo>
                    <a:pt x="285" y="18"/>
                    <a:pt x="284" y="18"/>
                    <a:pt x="284" y="18"/>
                  </a:cubicBezTo>
                  <a:cubicBezTo>
                    <a:pt x="279" y="17"/>
                    <a:pt x="277" y="15"/>
                    <a:pt x="278" y="12"/>
                  </a:cubicBezTo>
                  <a:cubicBezTo>
                    <a:pt x="279" y="9"/>
                    <a:pt x="281" y="7"/>
                    <a:pt x="285" y="8"/>
                  </a:cubicBezTo>
                  <a:cubicBezTo>
                    <a:pt x="289" y="8"/>
                    <a:pt x="290" y="11"/>
                    <a:pt x="290" y="14"/>
                  </a:cubicBezTo>
                  <a:cubicBezTo>
                    <a:pt x="298" y="15"/>
                    <a:pt x="298" y="15"/>
                    <a:pt x="298" y="15"/>
                  </a:cubicBezTo>
                  <a:close/>
                  <a:moveTo>
                    <a:pt x="322" y="11"/>
                  </a:moveTo>
                  <a:cubicBezTo>
                    <a:pt x="314" y="8"/>
                    <a:pt x="314" y="8"/>
                    <a:pt x="314" y="8"/>
                  </a:cubicBezTo>
                  <a:cubicBezTo>
                    <a:pt x="303" y="45"/>
                    <a:pt x="303" y="45"/>
                    <a:pt x="303" y="45"/>
                  </a:cubicBezTo>
                  <a:cubicBezTo>
                    <a:pt x="311" y="47"/>
                    <a:pt x="311" y="47"/>
                    <a:pt x="311" y="47"/>
                  </a:cubicBezTo>
                  <a:cubicBezTo>
                    <a:pt x="322" y="11"/>
                    <a:pt x="322" y="11"/>
                    <a:pt x="322" y="11"/>
                  </a:cubicBezTo>
                  <a:close/>
                  <a:moveTo>
                    <a:pt x="330" y="20"/>
                  </a:moveTo>
                  <a:cubicBezTo>
                    <a:pt x="340" y="24"/>
                    <a:pt x="340" y="24"/>
                    <a:pt x="340" y="24"/>
                  </a:cubicBezTo>
                  <a:cubicBezTo>
                    <a:pt x="328" y="53"/>
                    <a:pt x="328" y="53"/>
                    <a:pt x="328" y="53"/>
                  </a:cubicBezTo>
                  <a:cubicBezTo>
                    <a:pt x="336" y="56"/>
                    <a:pt x="336" y="56"/>
                    <a:pt x="336" y="56"/>
                  </a:cubicBezTo>
                  <a:cubicBezTo>
                    <a:pt x="348" y="27"/>
                    <a:pt x="348" y="27"/>
                    <a:pt x="348" y="27"/>
                  </a:cubicBezTo>
                  <a:cubicBezTo>
                    <a:pt x="358" y="31"/>
                    <a:pt x="358" y="31"/>
                    <a:pt x="358" y="31"/>
                  </a:cubicBezTo>
                  <a:cubicBezTo>
                    <a:pt x="361" y="25"/>
                    <a:pt x="361" y="25"/>
                    <a:pt x="361" y="25"/>
                  </a:cubicBezTo>
                  <a:cubicBezTo>
                    <a:pt x="332" y="14"/>
                    <a:pt x="332" y="14"/>
                    <a:pt x="332" y="14"/>
                  </a:cubicBezTo>
                  <a:cubicBezTo>
                    <a:pt x="330" y="20"/>
                    <a:pt x="330" y="20"/>
                    <a:pt x="330" y="20"/>
                  </a:cubicBezTo>
                  <a:close/>
                  <a:moveTo>
                    <a:pt x="361" y="70"/>
                  </a:moveTo>
                  <a:cubicBezTo>
                    <a:pt x="367" y="60"/>
                    <a:pt x="367" y="60"/>
                    <a:pt x="367" y="60"/>
                  </a:cubicBezTo>
                  <a:cubicBezTo>
                    <a:pt x="371" y="31"/>
                    <a:pt x="371" y="31"/>
                    <a:pt x="371" y="31"/>
                  </a:cubicBezTo>
                  <a:cubicBezTo>
                    <a:pt x="379" y="36"/>
                    <a:pt x="379" y="36"/>
                    <a:pt x="379" y="36"/>
                  </a:cubicBezTo>
                  <a:cubicBezTo>
                    <a:pt x="376" y="55"/>
                    <a:pt x="376" y="55"/>
                    <a:pt x="376" y="55"/>
                  </a:cubicBezTo>
                  <a:cubicBezTo>
                    <a:pt x="392" y="45"/>
                    <a:pt x="392" y="45"/>
                    <a:pt x="392" y="45"/>
                  </a:cubicBezTo>
                  <a:cubicBezTo>
                    <a:pt x="399" y="50"/>
                    <a:pt x="399" y="50"/>
                    <a:pt x="399" y="50"/>
                  </a:cubicBezTo>
                  <a:cubicBezTo>
                    <a:pt x="374" y="64"/>
                    <a:pt x="374" y="64"/>
                    <a:pt x="374" y="64"/>
                  </a:cubicBezTo>
                  <a:cubicBezTo>
                    <a:pt x="367" y="75"/>
                    <a:pt x="367" y="75"/>
                    <a:pt x="367" y="75"/>
                  </a:cubicBezTo>
                  <a:cubicBezTo>
                    <a:pt x="361" y="70"/>
                    <a:pt x="361" y="70"/>
                    <a:pt x="361" y="70"/>
                  </a:cubicBezTo>
                  <a:close/>
                  <a:moveTo>
                    <a:pt x="403" y="107"/>
                  </a:moveTo>
                  <a:cubicBezTo>
                    <a:pt x="412" y="115"/>
                    <a:pt x="420" y="115"/>
                    <a:pt x="430" y="107"/>
                  </a:cubicBezTo>
                  <a:cubicBezTo>
                    <a:pt x="439" y="97"/>
                    <a:pt x="440" y="88"/>
                    <a:pt x="432" y="80"/>
                  </a:cubicBezTo>
                  <a:cubicBezTo>
                    <a:pt x="423" y="71"/>
                    <a:pt x="414" y="71"/>
                    <a:pt x="405" y="80"/>
                  </a:cubicBezTo>
                  <a:cubicBezTo>
                    <a:pt x="396" y="89"/>
                    <a:pt x="395" y="98"/>
                    <a:pt x="403" y="107"/>
                  </a:cubicBezTo>
                  <a:close/>
                  <a:moveTo>
                    <a:pt x="427" y="84"/>
                  </a:moveTo>
                  <a:cubicBezTo>
                    <a:pt x="432" y="88"/>
                    <a:pt x="431" y="94"/>
                    <a:pt x="424" y="100"/>
                  </a:cubicBezTo>
                  <a:cubicBezTo>
                    <a:pt x="417" y="107"/>
                    <a:pt x="412" y="108"/>
                    <a:pt x="407" y="103"/>
                  </a:cubicBezTo>
                  <a:cubicBezTo>
                    <a:pt x="403" y="98"/>
                    <a:pt x="404" y="93"/>
                    <a:pt x="411" y="86"/>
                  </a:cubicBezTo>
                  <a:cubicBezTo>
                    <a:pt x="417" y="80"/>
                    <a:pt x="423" y="79"/>
                    <a:pt x="427" y="84"/>
                  </a:cubicBezTo>
                  <a:close/>
                  <a:moveTo>
                    <a:pt x="425" y="134"/>
                  </a:moveTo>
                  <a:cubicBezTo>
                    <a:pt x="421" y="127"/>
                    <a:pt x="421" y="127"/>
                    <a:pt x="421" y="127"/>
                  </a:cubicBezTo>
                  <a:cubicBezTo>
                    <a:pt x="453" y="107"/>
                    <a:pt x="453" y="107"/>
                    <a:pt x="453" y="107"/>
                  </a:cubicBezTo>
                  <a:cubicBezTo>
                    <a:pt x="466" y="128"/>
                    <a:pt x="466" y="128"/>
                    <a:pt x="466" y="128"/>
                  </a:cubicBezTo>
                  <a:cubicBezTo>
                    <a:pt x="461" y="132"/>
                    <a:pt x="461" y="132"/>
                    <a:pt x="461" y="132"/>
                  </a:cubicBezTo>
                  <a:cubicBezTo>
                    <a:pt x="452" y="118"/>
                    <a:pt x="452" y="118"/>
                    <a:pt x="452" y="118"/>
                  </a:cubicBezTo>
                  <a:cubicBezTo>
                    <a:pt x="444" y="122"/>
                    <a:pt x="444" y="122"/>
                    <a:pt x="444" y="122"/>
                  </a:cubicBezTo>
                  <a:cubicBezTo>
                    <a:pt x="453" y="135"/>
                    <a:pt x="453" y="135"/>
                    <a:pt x="453" y="135"/>
                  </a:cubicBezTo>
                  <a:cubicBezTo>
                    <a:pt x="447" y="139"/>
                    <a:pt x="447" y="139"/>
                    <a:pt x="447" y="139"/>
                  </a:cubicBezTo>
                  <a:cubicBezTo>
                    <a:pt x="439" y="126"/>
                    <a:pt x="439" y="126"/>
                    <a:pt x="439" y="126"/>
                  </a:cubicBezTo>
                  <a:cubicBezTo>
                    <a:pt x="425" y="134"/>
                    <a:pt x="425" y="134"/>
                    <a:pt x="425" y="134"/>
                  </a:cubicBezTo>
                  <a:close/>
                  <a:moveTo>
                    <a:pt x="477" y="187"/>
                  </a:moveTo>
                  <a:cubicBezTo>
                    <a:pt x="485" y="183"/>
                    <a:pt x="487" y="177"/>
                    <a:pt x="484" y="167"/>
                  </a:cubicBezTo>
                  <a:cubicBezTo>
                    <a:pt x="481" y="158"/>
                    <a:pt x="473" y="155"/>
                    <a:pt x="460" y="158"/>
                  </a:cubicBezTo>
                  <a:cubicBezTo>
                    <a:pt x="448" y="162"/>
                    <a:pt x="444" y="169"/>
                    <a:pt x="447" y="179"/>
                  </a:cubicBezTo>
                  <a:cubicBezTo>
                    <a:pt x="450" y="189"/>
                    <a:pt x="456" y="193"/>
                    <a:pt x="464" y="191"/>
                  </a:cubicBezTo>
                  <a:cubicBezTo>
                    <a:pt x="461" y="182"/>
                    <a:pt x="461" y="182"/>
                    <a:pt x="461" y="182"/>
                  </a:cubicBezTo>
                  <a:cubicBezTo>
                    <a:pt x="457" y="184"/>
                    <a:pt x="454" y="182"/>
                    <a:pt x="452" y="178"/>
                  </a:cubicBezTo>
                  <a:cubicBezTo>
                    <a:pt x="451" y="173"/>
                    <a:pt x="455" y="169"/>
                    <a:pt x="463" y="166"/>
                  </a:cubicBezTo>
                  <a:cubicBezTo>
                    <a:pt x="472" y="164"/>
                    <a:pt x="477" y="165"/>
                    <a:pt x="479" y="169"/>
                  </a:cubicBezTo>
                  <a:cubicBezTo>
                    <a:pt x="480" y="174"/>
                    <a:pt x="478" y="177"/>
                    <a:pt x="474" y="178"/>
                  </a:cubicBezTo>
                  <a:cubicBezTo>
                    <a:pt x="477" y="187"/>
                    <a:pt x="477" y="187"/>
                    <a:pt x="477" y="187"/>
                  </a:cubicBezTo>
                  <a:close/>
                  <a:moveTo>
                    <a:pt x="455" y="210"/>
                  </a:moveTo>
                  <a:cubicBezTo>
                    <a:pt x="472" y="207"/>
                    <a:pt x="472" y="207"/>
                    <a:pt x="472" y="207"/>
                  </a:cubicBezTo>
                  <a:cubicBezTo>
                    <a:pt x="474" y="221"/>
                    <a:pt x="474" y="221"/>
                    <a:pt x="474" y="221"/>
                  </a:cubicBezTo>
                  <a:cubicBezTo>
                    <a:pt x="458" y="224"/>
                    <a:pt x="458" y="224"/>
                    <a:pt x="458" y="224"/>
                  </a:cubicBezTo>
                  <a:cubicBezTo>
                    <a:pt x="459" y="232"/>
                    <a:pt x="459" y="232"/>
                    <a:pt x="459" y="232"/>
                  </a:cubicBezTo>
                  <a:cubicBezTo>
                    <a:pt x="497" y="225"/>
                    <a:pt x="497" y="225"/>
                    <a:pt x="497" y="225"/>
                  </a:cubicBezTo>
                  <a:cubicBezTo>
                    <a:pt x="495" y="217"/>
                    <a:pt x="495" y="217"/>
                    <a:pt x="495" y="217"/>
                  </a:cubicBezTo>
                  <a:cubicBezTo>
                    <a:pt x="481" y="220"/>
                    <a:pt x="481" y="220"/>
                    <a:pt x="481" y="220"/>
                  </a:cubicBezTo>
                  <a:cubicBezTo>
                    <a:pt x="478" y="205"/>
                    <a:pt x="478" y="205"/>
                    <a:pt x="478" y="205"/>
                  </a:cubicBezTo>
                  <a:cubicBezTo>
                    <a:pt x="493" y="203"/>
                    <a:pt x="493" y="203"/>
                    <a:pt x="493" y="203"/>
                  </a:cubicBezTo>
                  <a:cubicBezTo>
                    <a:pt x="491" y="195"/>
                    <a:pt x="491" y="195"/>
                    <a:pt x="491" y="195"/>
                  </a:cubicBezTo>
                  <a:cubicBezTo>
                    <a:pt x="454" y="202"/>
                    <a:pt x="454" y="202"/>
                    <a:pt x="454" y="202"/>
                  </a:cubicBezTo>
                  <a:cubicBezTo>
                    <a:pt x="455" y="210"/>
                    <a:pt x="455" y="210"/>
                    <a:pt x="455" y="210"/>
                  </a:cubicBezTo>
                  <a:close/>
                  <a:moveTo>
                    <a:pt x="497" y="249"/>
                  </a:moveTo>
                  <a:cubicBezTo>
                    <a:pt x="497" y="241"/>
                    <a:pt x="497" y="241"/>
                    <a:pt x="497" y="241"/>
                  </a:cubicBezTo>
                  <a:cubicBezTo>
                    <a:pt x="459" y="242"/>
                    <a:pt x="459" y="242"/>
                    <a:pt x="459" y="242"/>
                  </a:cubicBezTo>
                  <a:cubicBezTo>
                    <a:pt x="459" y="250"/>
                    <a:pt x="459" y="250"/>
                    <a:pt x="459" y="250"/>
                  </a:cubicBezTo>
                  <a:cubicBezTo>
                    <a:pt x="497" y="249"/>
                    <a:pt x="497" y="249"/>
                    <a:pt x="497" y="249"/>
                  </a:cubicBezTo>
                  <a:close/>
                  <a:moveTo>
                    <a:pt x="454" y="294"/>
                  </a:moveTo>
                  <a:cubicBezTo>
                    <a:pt x="492" y="299"/>
                    <a:pt x="492" y="299"/>
                    <a:pt x="492" y="299"/>
                  </a:cubicBezTo>
                  <a:cubicBezTo>
                    <a:pt x="493" y="291"/>
                    <a:pt x="493" y="291"/>
                    <a:pt x="493" y="291"/>
                  </a:cubicBezTo>
                  <a:cubicBezTo>
                    <a:pt x="463" y="287"/>
                    <a:pt x="463" y="287"/>
                    <a:pt x="463" y="287"/>
                  </a:cubicBezTo>
                  <a:cubicBezTo>
                    <a:pt x="463" y="287"/>
                    <a:pt x="463" y="287"/>
                    <a:pt x="463" y="287"/>
                  </a:cubicBezTo>
                  <a:cubicBezTo>
                    <a:pt x="495" y="277"/>
                    <a:pt x="495" y="277"/>
                    <a:pt x="495" y="277"/>
                  </a:cubicBezTo>
                  <a:cubicBezTo>
                    <a:pt x="496" y="265"/>
                    <a:pt x="496" y="265"/>
                    <a:pt x="496" y="265"/>
                  </a:cubicBezTo>
                  <a:cubicBezTo>
                    <a:pt x="458" y="260"/>
                    <a:pt x="458" y="260"/>
                    <a:pt x="458" y="260"/>
                  </a:cubicBezTo>
                  <a:cubicBezTo>
                    <a:pt x="457" y="267"/>
                    <a:pt x="457" y="267"/>
                    <a:pt x="457" y="267"/>
                  </a:cubicBezTo>
                  <a:cubicBezTo>
                    <a:pt x="489" y="271"/>
                    <a:pt x="489" y="271"/>
                    <a:pt x="489" y="271"/>
                  </a:cubicBezTo>
                  <a:cubicBezTo>
                    <a:pt x="489" y="272"/>
                    <a:pt x="489" y="272"/>
                    <a:pt x="489" y="272"/>
                  </a:cubicBezTo>
                  <a:cubicBezTo>
                    <a:pt x="456" y="282"/>
                    <a:pt x="456" y="282"/>
                    <a:pt x="456" y="282"/>
                  </a:cubicBezTo>
                  <a:cubicBezTo>
                    <a:pt x="454" y="294"/>
                    <a:pt x="454" y="294"/>
                    <a:pt x="454" y="294"/>
                  </a:cubicBezTo>
                  <a:close/>
                  <a:moveTo>
                    <a:pt x="450" y="308"/>
                  </a:moveTo>
                  <a:cubicBezTo>
                    <a:pt x="456" y="313"/>
                    <a:pt x="456" y="313"/>
                    <a:pt x="456" y="313"/>
                  </a:cubicBezTo>
                  <a:cubicBezTo>
                    <a:pt x="451" y="327"/>
                    <a:pt x="451" y="327"/>
                    <a:pt x="451" y="327"/>
                  </a:cubicBezTo>
                  <a:cubicBezTo>
                    <a:pt x="443" y="327"/>
                    <a:pt x="443" y="327"/>
                    <a:pt x="443" y="327"/>
                  </a:cubicBezTo>
                  <a:cubicBezTo>
                    <a:pt x="440" y="335"/>
                    <a:pt x="440" y="335"/>
                    <a:pt x="440" y="335"/>
                  </a:cubicBezTo>
                  <a:cubicBezTo>
                    <a:pt x="481" y="335"/>
                    <a:pt x="481" y="335"/>
                    <a:pt x="481" y="335"/>
                  </a:cubicBezTo>
                  <a:cubicBezTo>
                    <a:pt x="484" y="326"/>
                    <a:pt x="484" y="326"/>
                    <a:pt x="484" y="326"/>
                  </a:cubicBezTo>
                  <a:cubicBezTo>
                    <a:pt x="452" y="300"/>
                    <a:pt x="452" y="300"/>
                    <a:pt x="452" y="300"/>
                  </a:cubicBezTo>
                  <a:cubicBezTo>
                    <a:pt x="450" y="308"/>
                    <a:pt x="450" y="308"/>
                    <a:pt x="450" y="308"/>
                  </a:cubicBezTo>
                  <a:close/>
                  <a:moveTo>
                    <a:pt x="462" y="317"/>
                  </a:moveTo>
                  <a:cubicBezTo>
                    <a:pt x="475" y="328"/>
                    <a:pt x="475" y="328"/>
                    <a:pt x="475" y="328"/>
                  </a:cubicBezTo>
                  <a:cubicBezTo>
                    <a:pt x="475" y="328"/>
                    <a:pt x="475" y="328"/>
                    <a:pt x="475" y="328"/>
                  </a:cubicBezTo>
                  <a:cubicBezTo>
                    <a:pt x="458" y="327"/>
                    <a:pt x="458" y="327"/>
                    <a:pt x="458" y="327"/>
                  </a:cubicBezTo>
                  <a:lnTo>
                    <a:pt x="462" y="3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Sļïḓê">
              <a:extLst>
                <a:ext uri="{FF2B5EF4-FFF2-40B4-BE49-F238E27FC236}">
                  <a16:creationId xmlns:a16="http://schemas.microsoft.com/office/drawing/2014/main" id="{61FEC057-0780-453B-A9CA-06ADEB1549F8}"/>
                </a:ext>
              </a:extLst>
            </p:cNvPr>
            <p:cNvSpPr/>
            <p:nvPr/>
          </p:nvSpPr>
          <p:spPr bwMode="auto">
            <a:xfrm>
              <a:off x="8400175" y="2903012"/>
              <a:ext cx="400822" cy="396732"/>
            </a:xfrm>
            <a:custGeom>
              <a:avLst/>
              <a:gdLst>
                <a:gd name="T0" fmla="*/ 64 w 124"/>
                <a:gd name="T1" fmla="*/ 67 h 123"/>
                <a:gd name="T2" fmla="*/ 66 w 124"/>
                <a:gd name="T3" fmla="*/ 73 h 123"/>
                <a:gd name="T4" fmla="*/ 48 w 124"/>
                <a:gd name="T5" fmla="*/ 76 h 123"/>
                <a:gd name="T6" fmla="*/ 30 w 124"/>
                <a:gd name="T7" fmla="*/ 63 h 123"/>
                <a:gd name="T8" fmla="*/ 33 w 124"/>
                <a:gd name="T9" fmla="*/ 65 h 123"/>
                <a:gd name="T10" fmla="*/ 26 w 124"/>
                <a:gd name="T11" fmla="*/ 74 h 123"/>
                <a:gd name="T12" fmla="*/ 30 w 124"/>
                <a:gd name="T13" fmla="*/ 63 h 123"/>
                <a:gd name="T14" fmla="*/ 61 w 124"/>
                <a:gd name="T15" fmla="*/ 32 h 123"/>
                <a:gd name="T16" fmla="*/ 65 w 124"/>
                <a:gd name="T17" fmla="*/ 49 h 123"/>
                <a:gd name="T18" fmla="*/ 55 w 124"/>
                <a:gd name="T19" fmla="*/ 31 h 123"/>
                <a:gd name="T20" fmla="*/ 48 w 124"/>
                <a:gd name="T21" fmla="*/ 23 h 123"/>
                <a:gd name="T22" fmla="*/ 42 w 124"/>
                <a:gd name="T23" fmla="*/ 28 h 123"/>
                <a:gd name="T24" fmla="*/ 36 w 124"/>
                <a:gd name="T25" fmla="*/ 43 h 123"/>
                <a:gd name="T26" fmla="*/ 30 w 124"/>
                <a:gd name="T27" fmla="*/ 39 h 123"/>
                <a:gd name="T28" fmla="*/ 21 w 124"/>
                <a:gd name="T29" fmla="*/ 34 h 123"/>
                <a:gd name="T30" fmla="*/ 5 w 124"/>
                <a:gd name="T31" fmla="*/ 52 h 123"/>
                <a:gd name="T32" fmla="*/ 0 w 124"/>
                <a:gd name="T33" fmla="*/ 73 h 123"/>
                <a:gd name="T34" fmla="*/ 2 w 124"/>
                <a:gd name="T35" fmla="*/ 85 h 123"/>
                <a:gd name="T36" fmla="*/ 14 w 124"/>
                <a:gd name="T37" fmla="*/ 89 h 123"/>
                <a:gd name="T38" fmla="*/ 30 w 124"/>
                <a:gd name="T39" fmla="*/ 83 h 123"/>
                <a:gd name="T40" fmla="*/ 36 w 124"/>
                <a:gd name="T41" fmla="*/ 91 h 123"/>
                <a:gd name="T42" fmla="*/ 8 w 124"/>
                <a:gd name="T43" fmla="*/ 115 h 123"/>
                <a:gd name="T44" fmla="*/ 105 w 124"/>
                <a:gd name="T45" fmla="*/ 97 h 123"/>
                <a:gd name="T46" fmla="*/ 91 w 124"/>
                <a:gd name="T47" fmla="*/ 116 h 123"/>
                <a:gd name="T48" fmla="*/ 92 w 124"/>
                <a:gd name="T49" fmla="*/ 120 h 123"/>
                <a:gd name="T50" fmla="*/ 122 w 124"/>
                <a:gd name="T51" fmla="*/ 97 h 123"/>
                <a:gd name="T52" fmla="*/ 107 w 124"/>
                <a:gd name="T53" fmla="*/ 78 h 123"/>
                <a:gd name="T54" fmla="*/ 85 w 124"/>
                <a:gd name="T55" fmla="*/ 79 h 123"/>
                <a:gd name="T56" fmla="*/ 83 w 124"/>
                <a:gd name="T57" fmla="*/ 59 h 123"/>
                <a:gd name="T58" fmla="*/ 77 w 124"/>
                <a:gd name="T59" fmla="*/ 38 h 123"/>
                <a:gd name="T60" fmla="*/ 94 w 124"/>
                <a:gd name="T61" fmla="*/ 16 h 123"/>
                <a:gd name="T62" fmla="*/ 85 w 124"/>
                <a:gd name="T63" fmla="*/ 6 h 123"/>
                <a:gd name="T64" fmla="*/ 81 w 124"/>
                <a:gd name="T65" fmla="*/ 0 h 123"/>
                <a:gd name="T66" fmla="*/ 70 w 124"/>
                <a:gd name="T67"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123">
                  <a:moveTo>
                    <a:pt x="48" y="74"/>
                  </a:moveTo>
                  <a:cubicBezTo>
                    <a:pt x="48" y="63"/>
                    <a:pt x="56" y="67"/>
                    <a:pt x="64" y="67"/>
                  </a:cubicBezTo>
                  <a:cubicBezTo>
                    <a:pt x="65" y="69"/>
                    <a:pt x="65" y="69"/>
                    <a:pt x="65" y="69"/>
                  </a:cubicBezTo>
                  <a:cubicBezTo>
                    <a:pt x="66" y="73"/>
                    <a:pt x="66" y="73"/>
                    <a:pt x="66" y="73"/>
                  </a:cubicBezTo>
                  <a:cubicBezTo>
                    <a:pt x="64" y="76"/>
                    <a:pt x="58" y="82"/>
                    <a:pt x="53" y="82"/>
                  </a:cubicBezTo>
                  <a:cubicBezTo>
                    <a:pt x="51" y="82"/>
                    <a:pt x="48" y="79"/>
                    <a:pt x="48" y="76"/>
                  </a:cubicBezTo>
                  <a:cubicBezTo>
                    <a:pt x="48" y="74"/>
                    <a:pt x="48" y="74"/>
                    <a:pt x="48" y="74"/>
                  </a:cubicBezTo>
                  <a:close/>
                  <a:moveTo>
                    <a:pt x="30" y="63"/>
                  </a:moveTo>
                  <a:cubicBezTo>
                    <a:pt x="30" y="64"/>
                    <a:pt x="30" y="64"/>
                    <a:pt x="30" y="64"/>
                  </a:cubicBezTo>
                  <a:cubicBezTo>
                    <a:pt x="33" y="65"/>
                    <a:pt x="33" y="65"/>
                    <a:pt x="33" y="65"/>
                  </a:cubicBezTo>
                  <a:cubicBezTo>
                    <a:pt x="33" y="68"/>
                    <a:pt x="34" y="76"/>
                    <a:pt x="30" y="76"/>
                  </a:cubicBezTo>
                  <a:cubicBezTo>
                    <a:pt x="29" y="76"/>
                    <a:pt x="29" y="75"/>
                    <a:pt x="26" y="74"/>
                  </a:cubicBezTo>
                  <a:cubicBezTo>
                    <a:pt x="25" y="70"/>
                    <a:pt x="25" y="70"/>
                    <a:pt x="25" y="70"/>
                  </a:cubicBezTo>
                  <a:cubicBezTo>
                    <a:pt x="30" y="63"/>
                    <a:pt x="30" y="63"/>
                    <a:pt x="30" y="63"/>
                  </a:cubicBezTo>
                  <a:close/>
                  <a:moveTo>
                    <a:pt x="61" y="29"/>
                  </a:moveTo>
                  <a:cubicBezTo>
                    <a:pt x="61" y="32"/>
                    <a:pt x="61" y="32"/>
                    <a:pt x="61" y="32"/>
                  </a:cubicBezTo>
                  <a:cubicBezTo>
                    <a:pt x="61" y="37"/>
                    <a:pt x="65" y="41"/>
                    <a:pt x="65" y="45"/>
                  </a:cubicBezTo>
                  <a:cubicBezTo>
                    <a:pt x="65" y="49"/>
                    <a:pt x="65" y="49"/>
                    <a:pt x="65" y="49"/>
                  </a:cubicBezTo>
                  <a:cubicBezTo>
                    <a:pt x="65" y="53"/>
                    <a:pt x="62" y="56"/>
                    <a:pt x="58" y="56"/>
                  </a:cubicBezTo>
                  <a:cubicBezTo>
                    <a:pt x="47" y="56"/>
                    <a:pt x="55" y="37"/>
                    <a:pt x="55" y="31"/>
                  </a:cubicBezTo>
                  <a:cubicBezTo>
                    <a:pt x="55" y="30"/>
                    <a:pt x="55" y="30"/>
                    <a:pt x="55" y="30"/>
                  </a:cubicBezTo>
                  <a:cubicBezTo>
                    <a:pt x="55" y="26"/>
                    <a:pt x="51" y="23"/>
                    <a:pt x="48" y="23"/>
                  </a:cubicBezTo>
                  <a:cubicBezTo>
                    <a:pt x="46" y="23"/>
                    <a:pt x="44" y="24"/>
                    <a:pt x="43" y="25"/>
                  </a:cubicBezTo>
                  <a:cubicBezTo>
                    <a:pt x="42" y="27"/>
                    <a:pt x="42" y="27"/>
                    <a:pt x="42" y="28"/>
                  </a:cubicBezTo>
                  <a:cubicBezTo>
                    <a:pt x="41" y="30"/>
                    <a:pt x="41" y="28"/>
                    <a:pt x="40" y="30"/>
                  </a:cubicBezTo>
                  <a:cubicBezTo>
                    <a:pt x="39" y="31"/>
                    <a:pt x="36" y="42"/>
                    <a:pt x="36" y="43"/>
                  </a:cubicBezTo>
                  <a:cubicBezTo>
                    <a:pt x="36" y="43"/>
                    <a:pt x="35" y="44"/>
                    <a:pt x="34" y="44"/>
                  </a:cubicBezTo>
                  <a:cubicBezTo>
                    <a:pt x="32" y="44"/>
                    <a:pt x="31" y="40"/>
                    <a:pt x="30" y="39"/>
                  </a:cubicBezTo>
                  <a:cubicBezTo>
                    <a:pt x="29" y="37"/>
                    <a:pt x="24" y="34"/>
                    <a:pt x="23" y="34"/>
                  </a:cubicBezTo>
                  <a:cubicBezTo>
                    <a:pt x="21" y="34"/>
                    <a:pt x="21" y="34"/>
                    <a:pt x="21" y="34"/>
                  </a:cubicBezTo>
                  <a:cubicBezTo>
                    <a:pt x="17" y="34"/>
                    <a:pt x="11" y="37"/>
                    <a:pt x="9" y="39"/>
                  </a:cubicBezTo>
                  <a:cubicBezTo>
                    <a:pt x="7" y="43"/>
                    <a:pt x="5" y="48"/>
                    <a:pt x="5" y="52"/>
                  </a:cubicBezTo>
                  <a:cubicBezTo>
                    <a:pt x="2" y="54"/>
                    <a:pt x="2" y="57"/>
                    <a:pt x="2" y="62"/>
                  </a:cubicBezTo>
                  <a:cubicBezTo>
                    <a:pt x="2" y="66"/>
                    <a:pt x="0" y="71"/>
                    <a:pt x="0" y="73"/>
                  </a:cubicBezTo>
                  <a:cubicBezTo>
                    <a:pt x="0" y="76"/>
                    <a:pt x="0" y="76"/>
                    <a:pt x="0" y="76"/>
                  </a:cubicBezTo>
                  <a:cubicBezTo>
                    <a:pt x="0" y="76"/>
                    <a:pt x="2" y="84"/>
                    <a:pt x="2" y="85"/>
                  </a:cubicBezTo>
                  <a:cubicBezTo>
                    <a:pt x="3" y="86"/>
                    <a:pt x="8" y="89"/>
                    <a:pt x="10" y="89"/>
                  </a:cubicBezTo>
                  <a:cubicBezTo>
                    <a:pt x="14" y="89"/>
                    <a:pt x="14" y="89"/>
                    <a:pt x="14" y="89"/>
                  </a:cubicBezTo>
                  <a:cubicBezTo>
                    <a:pt x="21" y="89"/>
                    <a:pt x="24" y="83"/>
                    <a:pt x="28" y="83"/>
                  </a:cubicBezTo>
                  <a:cubicBezTo>
                    <a:pt x="30" y="83"/>
                    <a:pt x="30" y="83"/>
                    <a:pt x="30" y="83"/>
                  </a:cubicBezTo>
                  <a:cubicBezTo>
                    <a:pt x="34" y="83"/>
                    <a:pt x="35" y="86"/>
                    <a:pt x="37" y="87"/>
                  </a:cubicBezTo>
                  <a:cubicBezTo>
                    <a:pt x="36" y="91"/>
                    <a:pt x="36" y="91"/>
                    <a:pt x="36" y="91"/>
                  </a:cubicBezTo>
                  <a:cubicBezTo>
                    <a:pt x="29" y="97"/>
                    <a:pt x="30" y="97"/>
                    <a:pt x="19" y="101"/>
                  </a:cubicBezTo>
                  <a:cubicBezTo>
                    <a:pt x="9" y="104"/>
                    <a:pt x="8" y="105"/>
                    <a:pt x="8" y="115"/>
                  </a:cubicBezTo>
                  <a:cubicBezTo>
                    <a:pt x="22" y="123"/>
                    <a:pt x="44" y="103"/>
                    <a:pt x="53" y="98"/>
                  </a:cubicBezTo>
                  <a:cubicBezTo>
                    <a:pt x="58" y="96"/>
                    <a:pt x="105" y="85"/>
                    <a:pt x="105" y="97"/>
                  </a:cubicBezTo>
                  <a:cubicBezTo>
                    <a:pt x="105" y="98"/>
                    <a:pt x="105" y="98"/>
                    <a:pt x="105" y="98"/>
                  </a:cubicBezTo>
                  <a:cubicBezTo>
                    <a:pt x="105" y="102"/>
                    <a:pt x="91" y="109"/>
                    <a:pt x="91" y="116"/>
                  </a:cubicBezTo>
                  <a:cubicBezTo>
                    <a:pt x="91" y="117"/>
                    <a:pt x="91" y="117"/>
                    <a:pt x="91" y="117"/>
                  </a:cubicBezTo>
                  <a:cubicBezTo>
                    <a:pt x="91" y="119"/>
                    <a:pt x="91" y="119"/>
                    <a:pt x="92" y="120"/>
                  </a:cubicBezTo>
                  <a:cubicBezTo>
                    <a:pt x="97" y="121"/>
                    <a:pt x="97" y="121"/>
                    <a:pt x="97" y="121"/>
                  </a:cubicBezTo>
                  <a:cubicBezTo>
                    <a:pt x="109" y="114"/>
                    <a:pt x="118" y="113"/>
                    <a:pt x="122" y="97"/>
                  </a:cubicBezTo>
                  <a:cubicBezTo>
                    <a:pt x="124" y="89"/>
                    <a:pt x="123" y="84"/>
                    <a:pt x="116" y="81"/>
                  </a:cubicBezTo>
                  <a:cubicBezTo>
                    <a:pt x="111" y="80"/>
                    <a:pt x="114" y="78"/>
                    <a:pt x="107" y="78"/>
                  </a:cubicBezTo>
                  <a:cubicBezTo>
                    <a:pt x="103" y="78"/>
                    <a:pt x="99" y="77"/>
                    <a:pt x="95" y="77"/>
                  </a:cubicBezTo>
                  <a:cubicBezTo>
                    <a:pt x="85" y="79"/>
                    <a:pt x="85" y="79"/>
                    <a:pt x="85" y="79"/>
                  </a:cubicBezTo>
                  <a:cubicBezTo>
                    <a:pt x="83" y="79"/>
                    <a:pt x="81" y="77"/>
                    <a:pt x="81" y="77"/>
                  </a:cubicBezTo>
                  <a:cubicBezTo>
                    <a:pt x="81" y="72"/>
                    <a:pt x="79" y="62"/>
                    <a:pt x="83" y="59"/>
                  </a:cubicBezTo>
                  <a:cubicBezTo>
                    <a:pt x="85" y="57"/>
                    <a:pt x="96" y="51"/>
                    <a:pt x="96" y="50"/>
                  </a:cubicBezTo>
                  <a:cubicBezTo>
                    <a:pt x="96" y="37"/>
                    <a:pt x="77" y="51"/>
                    <a:pt x="77" y="38"/>
                  </a:cubicBezTo>
                  <a:cubicBezTo>
                    <a:pt x="77" y="34"/>
                    <a:pt x="82" y="29"/>
                    <a:pt x="84" y="27"/>
                  </a:cubicBezTo>
                  <a:cubicBezTo>
                    <a:pt x="90" y="21"/>
                    <a:pt x="90" y="25"/>
                    <a:pt x="94" y="16"/>
                  </a:cubicBezTo>
                  <a:cubicBezTo>
                    <a:pt x="85" y="14"/>
                    <a:pt x="85" y="14"/>
                    <a:pt x="85" y="14"/>
                  </a:cubicBezTo>
                  <a:cubicBezTo>
                    <a:pt x="85" y="6"/>
                    <a:pt x="85" y="6"/>
                    <a:pt x="85" y="6"/>
                  </a:cubicBezTo>
                  <a:cubicBezTo>
                    <a:pt x="85" y="6"/>
                    <a:pt x="85" y="6"/>
                    <a:pt x="85" y="6"/>
                  </a:cubicBezTo>
                  <a:cubicBezTo>
                    <a:pt x="85" y="2"/>
                    <a:pt x="84" y="0"/>
                    <a:pt x="81" y="0"/>
                  </a:cubicBezTo>
                  <a:cubicBezTo>
                    <a:pt x="78" y="0"/>
                    <a:pt x="78" y="0"/>
                    <a:pt x="78" y="0"/>
                  </a:cubicBezTo>
                  <a:cubicBezTo>
                    <a:pt x="73" y="0"/>
                    <a:pt x="73" y="11"/>
                    <a:pt x="70" y="15"/>
                  </a:cubicBezTo>
                  <a:cubicBezTo>
                    <a:pt x="67" y="20"/>
                    <a:pt x="61" y="22"/>
                    <a:pt x="6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ïšlîḍe">
              <a:extLst>
                <a:ext uri="{FF2B5EF4-FFF2-40B4-BE49-F238E27FC236}">
                  <a16:creationId xmlns:a16="http://schemas.microsoft.com/office/drawing/2014/main" id="{AC517F9F-A222-4877-9480-3D42C0F016B6}"/>
                </a:ext>
              </a:extLst>
            </p:cNvPr>
            <p:cNvSpPr/>
            <p:nvPr/>
          </p:nvSpPr>
          <p:spPr bwMode="auto">
            <a:xfrm>
              <a:off x="5320386" y="3167500"/>
              <a:ext cx="109067" cy="174508"/>
            </a:xfrm>
            <a:custGeom>
              <a:avLst/>
              <a:gdLst>
                <a:gd name="T0" fmla="*/ 3 w 34"/>
                <a:gd name="T1" fmla="*/ 17 h 54"/>
                <a:gd name="T2" fmla="*/ 1 w 34"/>
                <a:gd name="T3" fmla="*/ 20 h 54"/>
                <a:gd name="T4" fmla="*/ 0 w 34"/>
                <a:gd name="T5" fmla="*/ 29 h 54"/>
                <a:gd name="T6" fmla="*/ 20 w 34"/>
                <a:gd name="T7" fmla="*/ 54 h 54"/>
                <a:gd name="T8" fmla="*/ 34 w 34"/>
                <a:gd name="T9" fmla="*/ 40 h 54"/>
                <a:gd name="T10" fmla="*/ 29 w 34"/>
                <a:gd name="T11" fmla="*/ 15 h 54"/>
                <a:gd name="T12" fmla="*/ 27 w 34"/>
                <a:gd name="T13" fmla="*/ 10 h 54"/>
                <a:gd name="T14" fmla="*/ 24 w 34"/>
                <a:gd name="T15" fmla="*/ 5 h 54"/>
                <a:gd name="T16" fmla="*/ 14 w 34"/>
                <a:gd name="T17" fmla="*/ 0 h 54"/>
                <a:gd name="T18" fmla="*/ 3 w 34"/>
                <a:gd name="T19"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4">
                  <a:moveTo>
                    <a:pt x="3" y="17"/>
                  </a:moveTo>
                  <a:cubicBezTo>
                    <a:pt x="1" y="20"/>
                    <a:pt x="1" y="20"/>
                    <a:pt x="1" y="20"/>
                  </a:cubicBezTo>
                  <a:cubicBezTo>
                    <a:pt x="1" y="25"/>
                    <a:pt x="0" y="26"/>
                    <a:pt x="0" y="29"/>
                  </a:cubicBezTo>
                  <a:cubicBezTo>
                    <a:pt x="0" y="44"/>
                    <a:pt x="6" y="54"/>
                    <a:pt x="20" y="54"/>
                  </a:cubicBezTo>
                  <a:cubicBezTo>
                    <a:pt x="27" y="54"/>
                    <a:pt x="34" y="47"/>
                    <a:pt x="34" y="40"/>
                  </a:cubicBezTo>
                  <a:cubicBezTo>
                    <a:pt x="34" y="34"/>
                    <a:pt x="32" y="20"/>
                    <a:pt x="29" y="15"/>
                  </a:cubicBezTo>
                  <a:cubicBezTo>
                    <a:pt x="28" y="13"/>
                    <a:pt x="28" y="12"/>
                    <a:pt x="27" y="10"/>
                  </a:cubicBezTo>
                  <a:cubicBezTo>
                    <a:pt x="27" y="8"/>
                    <a:pt x="25" y="8"/>
                    <a:pt x="24" y="5"/>
                  </a:cubicBezTo>
                  <a:cubicBezTo>
                    <a:pt x="23" y="3"/>
                    <a:pt x="18" y="0"/>
                    <a:pt x="14" y="0"/>
                  </a:cubicBezTo>
                  <a:cubicBezTo>
                    <a:pt x="6" y="0"/>
                    <a:pt x="3" y="9"/>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śľîḑê">
              <a:extLst>
                <a:ext uri="{FF2B5EF4-FFF2-40B4-BE49-F238E27FC236}">
                  <a16:creationId xmlns:a16="http://schemas.microsoft.com/office/drawing/2014/main" id="{C6CFE717-D952-4544-912B-230AA250C64A}"/>
                </a:ext>
              </a:extLst>
            </p:cNvPr>
            <p:cNvSpPr/>
            <p:nvPr/>
          </p:nvSpPr>
          <p:spPr bwMode="auto">
            <a:xfrm>
              <a:off x="8310194" y="3254754"/>
              <a:ext cx="77710" cy="145878"/>
            </a:xfrm>
            <a:custGeom>
              <a:avLst/>
              <a:gdLst>
                <a:gd name="T0" fmla="*/ 7 w 24"/>
                <a:gd name="T1" fmla="*/ 17 h 45"/>
                <a:gd name="T2" fmla="*/ 3 w 24"/>
                <a:gd name="T3" fmla="*/ 24 h 45"/>
                <a:gd name="T4" fmla="*/ 0 w 24"/>
                <a:gd name="T5" fmla="*/ 33 h 45"/>
                <a:gd name="T6" fmla="*/ 0 w 24"/>
                <a:gd name="T7" fmla="*/ 38 h 45"/>
                <a:gd name="T8" fmla="*/ 4 w 24"/>
                <a:gd name="T9" fmla="*/ 44 h 45"/>
                <a:gd name="T10" fmla="*/ 5 w 24"/>
                <a:gd name="T11" fmla="*/ 45 h 45"/>
                <a:gd name="T12" fmla="*/ 23 w 24"/>
                <a:gd name="T13" fmla="*/ 31 h 45"/>
                <a:gd name="T14" fmla="*/ 24 w 24"/>
                <a:gd name="T15" fmla="*/ 5 h 45"/>
                <a:gd name="T16" fmla="*/ 21 w 24"/>
                <a:gd name="T17" fmla="*/ 0 h 45"/>
                <a:gd name="T18" fmla="*/ 12 w 24"/>
                <a:gd name="T19" fmla="*/ 6 h 45"/>
                <a:gd name="T20" fmla="*/ 7 w 24"/>
                <a:gd name="T21"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5">
                  <a:moveTo>
                    <a:pt x="7" y="17"/>
                  </a:moveTo>
                  <a:cubicBezTo>
                    <a:pt x="2" y="19"/>
                    <a:pt x="5" y="20"/>
                    <a:pt x="3" y="24"/>
                  </a:cubicBezTo>
                  <a:cubicBezTo>
                    <a:pt x="2" y="27"/>
                    <a:pt x="0" y="26"/>
                    <a:pt x="0" y="33"/>
                  </a:cubicBezTo>
                  <a:cubicBezTo>
                    <a:pt x="0" y="38"/>
                    <a:pt x="0" y="38"/>
                    <a:pt x="0" y="38"/>
                  </a:cubicBezTo>
                  <a:cubicBezTo>
                    <a:pt x="0" y="41"/>
                    <a:pt x="3" y="40"/>
                    <a:pt x="4" y="44"/>
                  </a:cubicBezTo>
                  <a:cubicBezTo>
                    <a:pt x="5" y="45"/>
                    <a:pt x="5" y="45"/>
                    <a:pt x="5" y="45"/>
                  </a:cubicBezTo>
                  <a:cubicBezTo>
                    <a:pt x="18" y="44"/>
                    <a:pt x="19" y="40"/>
                    <a:pt x="23" y="31"/>
                  </a:cubicBezTo>
                  <a:cubicBezTo>
                    <a:pt x="12" y="11"/>
                    <a:pt x="24" y="12"/>
                    <a:pt x="24" y="5"/>
                  </a:cubicBezTo>
                  <a:cubicBezTo>
                    <a:pt x="24" y="2"/>
                    <a:pt x="23" y="2"/>
                    <a:pt x="21" y="0"/>
                  </a:cubicBezTo>
                  <a:cubicBezTo>
                    <a:pt x="16" y="3"/>
                    <a:pt x="14" y="0"/>
                    <a:pt x="12" y="6"/>
                  </a:cubicBezTo>
                  <a:cubicBezTo>
                    <a:pt x="9" y="11"/>
                    <a:pt x="7" y="10"/>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ṧ1iḋé">
              <a:extLst>
                <a:ext uri="{FF2B5EF4-FFF2-40B4-BE49-F238E27FC236}">
                  <a16:creationId xmlns:a16="http://schemas.microsoft.com/office/drawing/2014/main" id="{AF02619E-C655-4F1D-9CB2-F24B3DC3BA68}"/>
                </a:ext>
              </a:extLst>
            </p:cNvPr>
            <p:cNvSpPr/>
            <p:nvPr/>
          </p:nvSpPr>
          <p:spPr bwMode="auto">
            <a:xfrm>
              <a:off x="7778491" y="3096606"/>
              <a:ext cx="444449" cy="414456"/>
            </a:xfrm>
            <a:custGeom>
              <a:avLst/>
              <a:gdLst>
                <a:gd name="T0" fmla="*/ 53 w 138"/>
                <a:gd name="T1" fmla="*/ 65 h 128"/>
                <a:gd name="T2" fmla="*/ 61 w 138"/>
                <a:gd name="T3" fmla="*/ 54 h 128"/>
                <a:gd name="T4" fmla="*/ 73 w 138"/>
                <a:gd name="T5" fmla="*/ 48 h 128"/>
                <a:gd name="T6" fmla="*/ 86 w 138"/>
                <a:gd name="T7" fmla="*/ 42 h 128"/>
                <a:gd name="T8" fmla="*/ 93 w 138"/>
                <a:gd name="T9" fmla="*/ 30 h 128"/>
                <a:gd name="T10" fmla="*/ 93 w 138"/>
                <a:gd name="T11" fmla="*/ 29 h 128"/>
                <a:gd name="T12" fmla="*/ 73 w 138"/>
                <a:gd name="T13" fmla="*/ 21 h 128"/>
                <a:gd name="T14" fmla="*/ 68 w 138"/>
                <a:gd name="T15" fmla="*/ 14 h 128"/>
                <a:gd name="T16" fmla="*/ 64 w 138"/>
                <a:gd name="T17" fmla="*/ 8 h 128"/>
                <a:gd name="T18" fmla="*/ 59 w 138"/>
                <a:gd name="T19" fmla="*/ 3 h 128"/>
                <a:gd name="T20" fmla="*/ 52 w 138"/>
                <a:gd name="T21" fmla="*/ 0 h 128"/>
                <a:gd name="T22" fmla="*/ 50 w 138"/>
                <a:gd name="T23" fmla="*/ 0 h 128"/>
                <a:gd name="T24" fmla="*/ 46 w 138"/>
                <a:gd name="T25" fmla="*/ 2 h 128"/>
                <a:gd name="T26" fmla="*/ 41 w 138"/>
                <a:gd name="T27" fmla="*/ 4 h 128"/>
                <a:gd name="T28" fmla="*/ 36 w 138"/>
                <a:gd name="T29" fmla="*/ 13 h 128"/>
                <a:gd name="T30" fmla="*/ 35 w 138"/>
                <a:gd name="T31" fmla="*/ 25 h 128"/>
                <a:gd name="T32" fmla="*/ 32 w 138"/>
                <a:gd name="T33" fmla="*/ 35 h 128"/>
                <a:gd name="T34" fmla="*/ 15 w 138"/>
                <a:gd name="T35" fmla="*/ 40 h 128"/>
                <a:gd name="T36" fmla="*/ 8 w 138"/>
                <a:gd name="T37" fmla="*/ 44 h 128"/>
                <a:gd name="T38" fmla="*/ 5 w 138"/>
                <a:gd name="T39" fmla="*/ 51 h 128"/>
                <a:gd name="T40" fmla="*/ 29 w 138"/>
                <a:gd name="T41" fmla="*/ 69 h 128"/>
                <a:gd name="T42" fmla="*/ 29 w 138"/>
                <a:gd name="T43" fmla="*/ 70 h 128"/>
                <a:gd name="T44" fmla="*/ 16 w 138"/>
                <a:gd name="T45" fmla="*/ 94 h 128"/>
                <a:gd name="T46" fmla="*/ 2 w 138"/>
                <a:gd name="T47" fmla="*/ 110 h 128"/>
                <a:gd name="T48" fmla="*/ 0 w 138"/>
                <a:gd name="T49" fmla="*/ 121 h 128"/>
                <a:gd name="T50" fmla="*/ 3 w 138"/>
                <a:gd name="T51" fmla="*/ 123 h 128"/>
                <a:gd name="T52" fmla="*/ 18 w 138"/>
                <a:gd name="T53" fmla="*/ 116 h 128"/>
                <a:gd name="T54" fmla="*/ 28 w 138"/>
                <a:gd name="T55" fmla="*/ 106 h 128"/>
                <a:gd name="T56" fmla="*/ 46 w 138"/>
                <a:gd name="T57" fmla="*/ 83 h 128"/>
                <a:gd name="T58" fmla="*/ 49 w 138"/>
                <a:gd name="T59" fmla="*/ 83 h 128"/>
                <a:gd name="T60" fmla="*/ 64 w 138"/>
                <a:gd name="T61" fmla="*/ 96 h 128"/>
                <a:gd name="T62" fmla="*/ 74 w 138"/>
                <a:gd name="T63" fmla="*/ 111 h 128"/>
                <a:gd name="T64" fmla="*/ 89 w 138"/>
                <a:gd name="T65" fmla="*/ 123 h 128"/>
                <a:gd name="T66" fmla="*/ 110 w 138"/>
                <a:gd name="T67" fmla="*/ 128 h 128"/>
                <a:gd name="T68" fmla="*/ 138 w 138"/>
                <a:gd name="T69" fmla="*/ 121 h 128"/>
                <a:gd name="T70" fmla="*/ 138 w 138"/>
                <a:gd name="T71" fmla="*/ 120 h 128"/>
                <a:gd name="T72" fmla="*/ 127 w 138"/>
                <a:gd name="T73" fmla="*/ 112 h 128"/>
                <a:gd name="T74" fmla="*/ 126 w 138"/>
                <a:gd name="T75" fmla="*/ 113 h 128"/>
                <a:gd name="T76" fmla="*/ 120 w 138"/>
                <a:gd name="T77" fmla="*/ 110 h 128"/>
                <a:gd name="T78" fmla="*/ 108 w 138"/>
                <a:gd name="T79" fmla="*/ 104 h 128"/>
                <a:gd name="T80" fmla="*/ 97 w 138"/>
                <a:gd name="T81" fmla="*/ 98 h 128"/>
                <a:gd name="T82" fmla="*/ 79 w 138"/>
                <a:gd name="T83" fmla="*/ 83 h 128"/>
                <a:gd name="T84" fmla="*/ 75 w 138"/>
                <a:gd name="T85" fmla="*/ 80 h 128"/>
                <a:gd name="T86" fmla="*/ 75 w 138"/>
                <a:gd name="T87" fmla="*/ 80 h 128"/>
                <a:gd name="T88" fmla="*/ 64 w 138"/>
                <a:gd name="T89" fmla="*/ 72 h 128"/>
                <a:gd name="T90" fmla="*/ 53 w 138"/>
                <a:gd name="T91" fmla="*/ 6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28">
                  <a:moveTo>
                    <a:pt x="53" y="65"/>
                  </a:moveTo>
                  <a:cubicBezTo>
                    <a:pt x="57" y="57"/>
                    <a:pt x="53" y="60"/>
                    <a:pt x="61" y="54"/>
                  </a:cubicBezTo>
                  <a:cubicBezTo>
                    <a:pt x="64" y="52"/>
                    <a:pt x="69" y="49"/>
                    <a:pt x="73" y="48"/>
                  </a:cubicBezTo>
                  <a:cubicBezTo>
                    <a:pt x="75" y="47"/>
                    <a:pt x="84" y="43"/>
                    <a:pt x="86" y="42"/>
                  </a:cubicBezTo>
                  <a:cubicBezTo>
                    <a:pt x="88" y="40"/>
                    <a:pt x="93" y="33"/>
                    <a:pt x="93" y="30"/>
                  </a:cubicBezTo>
                  <a:cubicBezTo>
                    <a:pt x="93" y="29"/>
                    <a:pt x="93" y="29"/>
                    <a:pt x="93" y="29"/>
                  </a:cubicBezTo>
                  <a:cubicBezTo>
                    <a:pt x="93" y="22"/>
                    <a:pt x="80" y="21"/>
                    <a:pt x="73" y="21"/>
                  </a:cubicBezTo>
                  <a:cubicBezTo>
                    <a:pt x="71" y="18"/>
                    <a:pt x="70" y="18"/>
                    <a:pt x="68" y="14"/>
                  </a:cubicBezTo>
                  <a:cubicBezTo>
                    <a:pt x="66" y="11"/>
                    <a:pt x="67" y="11"/>
                    <a:pt x="64" y="8"/>
                  </a:cubicBezTo>
                  <a:cubicBezTo>
                    <a:pt x="62" y="6"/>
                    <a:pt x="62" y="4"/>
                    <a:pt x="59" y="3"/>
                  </a:cubicBezTo>
                  <a:cubicBezTo>
                    <a:pt x="57" y="2"/>
                    <a:pt x="52" y="0"/>
                    <a:pt x="52" y="0"/>
                  </a:cubicBezTo>
                  <a:cubicBezTo>
                    <a:pt x="50" y="0"/>
                    <a:pt x="50" y="0"/>
                    <a:pt x="50" y="0"/>
                  </a:cubicBezTo>
                  <a:cubicBezTo>
                    <a:pt x="48" y="0"/>
                    <a:pt x="48" y="1"/>
                    <a:pt x="46" y="2"/>
                  </a:cubicBezTo>
                  <a:cubicBezTo>
                    <a:pt x="44" y="3"/>
                    <a:pt x="42" y="3"/>
                    <a:pt x="41" y="4"/>
                  </a:cubicBezTo>
                  <a:cubicBezTo>
                    <a:pt x="40" y="4"/>
                    <a:pt x="36" y="12"/>
                    <a:pt x="36" y="13"/>
                  </a:cubicBezTo>
                  <a:cubicBezTo>
                    <a:pt x="35" y="16"/>
                    <a:pt x="35" y="21"/>
                    <a:pt x="35" y="25"/>
                  </a:cubicBezTo>
                  <a:cubicBezTo>
                    <a:pt x="35" y="36"/>
                    <a:pt x="33" y="30"/>
                    <a:pt x="32" y="35"/>
                  </a:cubicBezTo>
                  <a:cubicBezTo>
                    <a:pt x="23" y="36"/>
                    <a:pt x="21" y="38"/>
                    <a:pt x="15" y="40"/>
                  </a:cubicBezTo>
                  <a:cubicBezTo>
                    <a:pt x="9" y="41"/>
                    <a:pt x="12" y="41"/>
                    <a:pt x="8" y="44"/>
                  </a:cubicBezTo>
                  <a:cubicBezTo>
                    <a:pt x="5" y="45"/>
                    <a:pt x="5" y="47"/>
                    <a:pt x="5" y="51"/>
                  </a:cubicBezTo>
                  <a:cubicBezTo>
                    <a:pt x="3" y="69"/>
                    <a:pt x="29" y="60"/>
                    <a:pt x="29" y="69"/>
                  </a:cubicBezTo>
                  <a:cubicBezTo>
                    <a:pt x="29" y="70"/>
                    <a:pt x="29" y="70"/>
                    <a:pt x="29" y="70"/>
                  </a:cubicBezTo>
                  <a:cubicBezTo>
                    <a:pt x="29" y="77"/>
                    <a:pt x="17" y="88"/>
                    <a:pt x="16" y="94"/>
                  </a:cubicBezTo>
                  <a:cubicBezTo>
                    <a:pt x="11" y="97"/>
                    <a:pt x="6" y="110"/>
                    <a:pt x="2" y="110"/>
                  </a:cubicBezTo>
                  <a:cubicBezTo>
                    <a:pt x="0" y="121"/>
                    <a:pt x="0" y="121"/>
                    <a:pt x="0" y="121"/>
                  </a:cubicBezTo>
                  <a:cubicBezTo>
                    <a:pt x="1" y="122"/>
                    <a:pt x="1" y="123"/>
                    <a:pt x="3" y="123"/>
                  </a:cubicBezTo>
                  <a:cubicBezTo>
                    <a:pt x="4" y="123"/>
                    <a:pt x="17" y="117"/>
                    <a:pt x="18" y="116"/>
                  </a:cubicBezTo>
                  <a:cubicBezTo>
                    <a:pt x="21" y="114"/>
                    <a:pt x="26" y="109"/>
                    <a:pt x="28" y="106"/>
                  </a:cubicBezTo>
                  <a:cubicBezTo>
                    <a:pt x="31" y="103"/>
                    <a:pt x="43" y="83"/>
                    <a:pt x="46" y="83"/>
                  </a:cubicBezTo>
                  <a:cubicBezTo>
                    <a:pt x="49" y="83"/>
                    <a:pt x="49" y="83"/>
                    <a:pt x="49" y="83"/>
                  </a:cubicBezTo>
                  <a:cubicBezTo>
                    <a:pt x="55" y="83"/>
                    <a:pt x="61" y="92"/>
                    <a:pt x="64" y="96"/>
                  </a:cubicBezTo>
                  <a:cubicBezTo>
                    <a:pt x="66" y="99"/>
                    <a:pt x="71" y="110"/>
                    <a:pt x="74" y="111"/>
                  </a:cubicBezTo>
                  <a:cubicBezTo>
                    <a:pt x="78" y="115"/>
                    <a:pt x="83" y="121"/>
                    <a:pt x="89" y="123"/>
                  </a:cubicBezTo>
                  <a:cubicBezTo>
                    <a:pt x="96" y="126"/>
                    <a:pt x="99" y="128"/>
                    <a:pt x="110" y="128"/>
                  </a:cubicBezTo>
                  <a:cubicBezTo>
                    <a:pt x="118" y="128"/>
                    <a:pt x="133" y="124"/>
                    <a:pt x="138" y="121"/>
                  </a:cubicBezTo>
                  <a:cubicBezTo>
                    <a:pt x="138" y="120"/>
                    <a:pt x="138" y="120"/>
                    <a:pt x="138" y="120"/>
                  </a:cubicBezTo>
                  <a:cubicBezTo>
                    <a:pt x="127" y="112"/>
                    <a:pt x="127" y="112"/>
                    <a:pt x="127" y="112"/>
                  </a:cubicBezTo>
                  <a:cubicBezTo>
                    <a:pt x="126" y="113"/>
                    <a:pt x="126" y="113"/>
                    <a:pt x="126" y="113"/>
                  </a:cubicBezTo>
                  <a:cubicBezTo>
                    <a:pt x="125" y="110"/>
                    <a:pt x="123" y="110"/>
                    <a:pt x="120" y="110"/>
                  </a:cubicBezTo>
                  <a:cubicBezTo>
                    <a:pt x="115" y="103"/>
                    <a:pt x="112" y="108"/>
                    <a:pt x="108" y="104"/>
                  </a:cubicBezTo>
                  <a:cubicBezTo>
                    <a:pt x="107" y="103"/>
                    <a:pt x="100" y="98"/>
                    <a:pt x="97" y="98"/>
                  </a:cubicBezTo>
                  <a:cubicBezTo>
                    <a:pt x="79" y="83"/>
                    <a:pt x="79" y="83"/>
                    <a:pt x="79" y="83"/>
                  </a:cubicBezTo>
                  <a:cubicBezTo>
                    <a:pt x="75" y="80"/>
                    <a:pt x="75" y="80"/>
                    <a:pt x="75" y="80"/>
                  </a:cubicBezTo>
                  <a:cubicBezTo>
                    <a:pt x="75" y="80"/>
                    <a:pt x="75" y="80"/>
                    <a:pt x="75" y="80"/>
                  </a:cubicBezTo>
                  <a:cubicBezTo>
                    <a:pt x="74" y="76"/>
                    <a:pt x="68" y="73"/>
                    <a:pt x="64" y="72"/>
                  </a:cubicBezTo>
                  <a:cubicBezTo>
                    <a:pt x="56" y="68"/>
                    <a:pt x="58" y="69"/>
                    <a:pt x="5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ïďé">
              <a:extLst>
                <a:ext uri="{FF2B5EF4-FFF2-40B4-BE49-F238E27FC236}">
                  <a16:creationId xmlns:a16="http://schemas.microsoft.com/office/drawing/2014/main" id="{9C58A833-1630-45CB-A144-4ED1919EE107}"/>
                </a:ext>
              </a:extLst>
            </p:cNvPr>
            <p:cNvSpPr/>
            <p:nvPr/>
          </p:nvSpPr>
          <p:spPr bwMode="auto">
            <a:xfrm>
              <a:off x="7306775" y="2999809"/>
              <a:ext cx="316295" cy="546700"/>
            </a:xfrm>
            <a:custGeom>
              <a:avLst/>
              <a:gdLst>
                <a:gd name="T0" fmla="*/ 6 w 98"/>
                <a:gd name="T1" fmla="*/ 157 h 169"/>
                <a:gd name="T2" fmla="*/ 5 w 98"/>
                <a:gd name="T3" fmla="*/ 158 h 169"/>
                <a:gd name="T4" fmla="*/ 21 w 98"/>
                <a:gd name="T5" fmla="*/ 145 h 169"/>
                <a:gd name="T6" fmla="*/ 19 w 98"/>
                <a:gd name="T7" fmla="*/ 147 h 169"/>
                <a:gd name="T8" fmla="*/ 21 w 98"/>
                <a:gd name="T9" fmla="*/ 145 h 169"/>
                <a:gd name="T10" fmla="*/ 41 w 98"/>
                <a:gd name="T11" fmla="*/ 99 h 169"/>
                <a:gd name="T12" fmla="*/ 37 w 98"/>
                <a:gd name="T13" fmla="*/ 104 h 169"/>
                <a:gd name="T14" fmla="*/ 35 w 98"/>
                <a:gd name="T15" fmla="*/ 98 h 169"/>
                <a:gd name="T16" fmla="*/ 2 w 98"/>
                <a:gd name="T17" fmla="*/ 157 h 169"/>
                <a:gd name="T18" fmla="*/ 0 w 98"/>
                <a:gd name="T19" fmla="*/ 167 h 169"/>
                <a:gd name="T20" fmla="*/ 4 w 98"/>
                <a:gd name="T21" fmla="*/ 169 h 169"/>
                <a:gd name="T22" fmla="*/ 51 w 98"/>
                <a:gd name="T23" fmla="*/ 136 h 169"/>
                <a:gd name="T24" fmla="*/ 87 w 98"/>
                <a:gd name="T25" fmla="*/ 163 h 169"/>
                <a:gd name="T26" fmla="*/ 95 w 98"/>
                <a:gd name="T27" fmla="*/ 147 h 169"/>
                <a:gd name="T28" fmla="*/ 72 w 98"/>
                <a:gd name="T29" fmla="*/ 130 h 169"/>
                <a:gd name="T30" fmla="*/ 64 w 98"/>
                <a:gd name="T31" fmla="*/ 113 h 169"/>
                <a:gd name="T32" fmla="*/ 86 w 98"/>
                <a:gd name="T33" fmla="*/ 101 h 169"/>
                <a:gd name="T34" fmla="*/ 92 w 98"/>
                <a:gd name="T35" fmla="*/ 88 h 169"/>
                <a:gd name="T36" fmla="*/ 69 w 98"/>
                <a:gd name="T37" fmla="*/ 96 h 169"/>
                <a:gd name="T38" fmla="*/ 67 w 98"/>
                <a:gd name="T39" fmla="*/ 92 h 169"/>
                <a:gd name="T40" fmla="*/ 68 w 98"/>
                <a:gd name="T41" fmla="*/ 73 h 169"/>
                <a:gd name="T42" fmla="*/ 73 w 98"/>
                <a:gd name="T43" fmla="*/ 56 h 169"/>
                <a:gd name="T44" fmla="*/ 61 w 98"/>
                <a:gd name="T45" fmla="*/ 45 h 169"/>
                <a:gd name="T46" fmla="*/ 94 w 98"/>
                <a:gd name="T47" fmla="*/ 17 h 169"/>
                <a:gd name="T48" fmla="*/ 71 w 98"/>
                <a:gd name="T49" fmla="*/ 18 h 169"/>
                <a:gd name="T50" fmla="*/ 51 w 98"/>
                <a:gd name="T51" fmla="*/ 29 h 169"/>
                <a:gd name="T52" fmla="*/ 49 w 98"/>
                <a:gd name="T53" fmla="*/ 0 h 169"/>
                <a:gd name="T54" fmla="*/ 32 w 98"/>
                <a:gd name="T55" fmla="*/ 18 h 169"/>
                <a:gd name="T56" fmla="*/ 25 w 98"/>
                <a:gd name="T57" fmla="*/ 41 h 169"/>
                <a:gd name="T58" fmla="*/ 31 w 98"/>
                <a:gd name="T59" fmla="*/ 49 h 169"/>
                <a:gd name="T60" fmla="*/ 50 w 98"/>
                <a:gd name="T61" fmla="*/ 44 h 169"/>
                <a:gd name="T62" fmla="*/ 33 w 98"/>
                <a:gd name="T63" fmla="*/ 62 h 169"/>
                <a:gd name="T64" fmla="*/ 32 w 98"/>
                <a:gd name="T65" fmla="*/ 90 h 169"/>
                <a:gd name="T66" fmla="*/ 28 w 98"/>
                <a:gd name="T67" fmla="*/ 95 h 169"/>
                <a:gd name="T68" fmla="*/ 25 w 98"/>
                <a:gd name="T69" fmla="*/ 90 h 169"/>
                <a:gd name="T70" fmla="*/ 14 w 98"/>
                <a:gd name="T71" fmla="*/ 118 h 169"/>
                <a:gd name="T72" fmla="*/ 39 w 98"/>
                <a:gd name="T73" fmla="*/ 119 h 169"/>
                <a:gd name="T74" fmla="*/ 43 w 98"/>
                <a:gd name="T75" fmla="*/ 125 h 169"/>
                <a:gd name="T76" fmla="*/ 26 w 98"/>
                <a:gd name="T77" fmla="*/ 138 h 169"/>
                <a:gd name="T78" fmla="*/ 20 w 98"/>
                <a:gd name="T79" fmla="*/ 136 h 169"/>
                <a:gd name="T80" fmla="*/ 17 w 98"/>
                <a:gd name="T81" fmla="*/ 131 h 169"/>
                <a:gd name="T82" fmla="*/ 13 w 98"/>
                <a:gd name="T83"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169">
                  <a:moveTo>
                    <a:pt x="5" y="157"/>
                  </a:moveTo>
                  <a:cubicBezTo>
                    <a:pt x="6" y="157"/>
                    <a:pt x="6" y="157"/>
                    <a:pt x="6" y="157"/>
                  </a:cubicBezTo>
                  <a:cubicBezTo>
                    <a:pt x="6" y="158"/>
                    <a:pt x="6" y="158"/>
                    <a:pt x="6" y="158"/>
                  </a:cubicBezTo>
                  <a:cubicBezTo>
                    <a:pt x="5" y="158"/>
                    <a:pt x="5" y="158"/>
                    <a:pt x="5" y="158"/>
                  </a:cubicBezTo>
                  <a:cubicBezTo>
                    <a:pt x="5" y="157"/>
                    <a:pt x="5" y="157"/>
                    <a:pt x="5" y="157"/>
                  </a:cubicBezTo>
                  <a:close/>
                  <a:moveTo>
                    <a:pt x="21" y="145"/>
                  </a:moveTo>
                  <a:cubicBezTo>
                    <a:pt x="22" y="147"/>
                    <a:pt x="22" y="147"/>
                    <a:pt x="22" y="147"/>
                  </a:cubicBezTo>
                  <a:cubicBezTo>
                    <a:pt x="19" y="147"/>
                    <a:pt x="19" y="147"/>
                    <a:pt x="19" y="147"/>
                  </a:cubicBezTo>
                  <a:cubicBezTo>
                    <a:pt x="19" y="146"/>
                    <a:pt x="19" y="146"/>
                    <a:pt x="19" y="146"/>
                  </a:cubicBezTo>
                  <a:cubicBezTo>
                    <a:pt x="21" y="145"/>
                    <a:pt x="21" y="145"/>
                    <a:pt x="21" y="145"/>
                  </a:cubicBezTo>
                  <a:close/>
                  <a:moveTo>
                    <a:pt x="35" y="98"/>
                  </a:moveTo>
                  <a:cubicBezTo>
                    <a:pt x="38" y="98"/>
                    <a:pt x="41" y="96"/>
                    <a:pt x="41" y="99"/>
                  </a:cubicBezTo>
                  <a:cubicBezTo>
                    <a:pt x="41" y="101"/>
                    <a:pt x="41" y="101"/>
                    <a:pt x="41" y="101"/>
                  </a:cubicBezTo>
                  <a:cubicBezTo>
                    <a:pt x="41" y="104"/>
                    <a:pt x="39" y="103"/>
                    <a:pt x="37" y="104"/>
                  </a:cubicBezTo>
                  <a:cubicBezTo>
                    <a:pt x="34" y="102"/>
                    <a:pt x="34" y="102"/>
                    <a:pt x="34" y="102"/>
                  </a:cubicBezTo>
                  <a:cubicBezTo>
                    <a:pt x="35" y="98"/>
                    <a:pt x="35" y="98"/>
                    <a:pt x="35" y="98"/>
                  </a:cubicBezTo>
                  <a:close/>
                  <a:moveTo>
                    <a:pt x="5" y="157"/>
                  </a:moveTo>
                  <a:cubicBezTo>
                    <a:pt x="2" y="157"/>
                    <a:pt x="2" y="157"/>
                    <a:pt x="2" y="157"/>
                  </a:cubicBezTo>
                  <a:cubicBezTo>
                    <a:pt x="2" y="157"/>
                    <a:pt x="0" y="162"/>
                    <a:pt x="0" y="163"/>
                  </a:cubicBezTo>
                  <a:cubicBezTo>
                    <a:pt x="0" y="167"/>
                    <a:pt x="0" y="167"/>
                    <a:pt x="0" y="167"/>
                  </a:cubicBezTo>
                  <a:cubicBezTo>
                    <a:pt x="0" y="168"/>
                    <a:pt x="0" y="169"/>
                    <a:pt x="2" y="169"/>
                  </a:cubicBezTo>
                  <a:cubicBezTo>
                    <a:pt x="4" y="169"/>
                    <a:pt x="4" y="169"/>
                    <a:pt x="4" y="169"/>
                  </a:cubicBezTo>
                  <a:cubicBezTo>
                    <a:pt x="9" y="169"/>
                    <a:pt x="28" y="158"/>
                    <a:pt x="32" y="156"/>
                  </a:cubicBezTo>
                  <a:cubicBezTo>
                    <a:pt x="41" y="150"/>
                    <a:pt x="46" y="139"/>
                    <a:pt x="51" y="136"/>
                  </a:cubicBezTo>
                  <a:cubicBezTo>
                    <a:pt x="59" y="138"/>
                    <a:pt x="71" y="163"/>
                    <a:pt x="85" y="163"/>
                  </a:cubicBezTo>
                  <a:cubicBezTo>
                    <a:pt x="87" y="163"/>
                    <a:pt x="87" y="163"/>
                    <a:pt x="87" y="163"/>
                  </a:cubicBezTo>
                  <a:cubicBezTo>
                    <a:pt x="92" y="163"/>
                    <a:pt x="93" y="153"/>
                    <a:pt x="98" y="151"/>
                  </a:cubicBezTo>
                  <a:cubicBezTo>
                    <a:pt x="95" y="147"/>
                    <a:pt x="95" y="147"/>
                    <a:pt x="95" y="147"/>
                  </a:cubicBezTo>
                  <a:cubicBezTo>
                    <a:pt x="94" y="144"/>
                    <a:pt x="84" y="136"/>
                    <a:pt x="79" y="136"/>
                  </a:cubicBezTo>
                  <a:cubicBezTo>
                    <a:pt x="78" y="132"/>
                    <a:pt x="76" y="133"/>
                    <a:pt x="72" y="130"/>
                  </a:cubicBezTo>
                  <a:cubicBezTo>
                    <a:pt x="66" y="130"/>
                    <a:pt x="61" y="129"/>
                    <a:pt x="59" y="124"/>
                  </a:cubicBezTo>
                  <a:cubicBezTo>
                    <a:pt x="61" y="119"/>
                    <a:pt x="60" y="119"/>
                    <a:pt x="64" y="113"/>
                  </a:cubicBezTo>
                  <a:cubicBezTo>
                    <a:pt x="68" y="107"/>
                    <a:pt x="69" y="109"/>
                    <a:pt x="74" y="106"/>
                  </a:cubicBezTo>
                  <a:cubicBezTo>
                    <a:pt x="78" y="104"/>
                    <a:pt x="81" y="104"/>
                    <a:pt x="86" y="101"/>
                  </a:cubicBezTo>
                  <a:cubicBezTo>
                    <a:pt x="89" y="99"/>
                    <a:pt x="92" y="96"/>
                    <a:pt x="96" y="95"/>
                  </a:cubicBezTo>
                  <a:cubicBezTo>
                    <a:pt x="94" y="92"/>
                    <a:pt x="95" y="89"/>
                    <a:pt x="92" y="88"/>
                  </a:cubicBezTo>
                  <a:cubicBezTo>
                    <a:pt x="89" y="88"/>
                    <a:pt x="85" y="88"/>
                    <a:pt x="82" y="88"/>
                  </a:cubicBezTo>
                  <a:cubicBezTo>
                    <a:pt x="75" y="87"/>
                    <a:pt x="73" y="94"/>
                    <a:pt x="69" y="96"/>
                  </a:cubicBezTo>
                  <a:cubicBezTo>
                    <a:pt x="67" y="95"/>
                    <a:pt x="67" y="95"/>
                    <a:pt x="67" y="95"/>
                  </a:cubicBezTo>
                  <a:cubicBezTo>
                    <a:pt x="67" y="92"/>
                    <a:pt x="67" y="92"/>
                    <a:pt x="67" y="92"/>
                  </a:cubicBezTo>
                  <a:cubicBezTo>
                    <a:pt x="59" y="84"/>
                    <a:pt x="59" y="84"/>
                    <a:pt x="59" y="84"/>
                  </a:cubicBezTo>
                  <a:cubicBezTo>
                    <a:pt x="62" y="77"/>
                    <a:pt x="64" y="77"/>
                    <a:pt x="68" y="73"/>
                  </a:cubicBezTo>
                  <a:cubicBezTo>
                    <a:pt x="71" y="70"/>
                    <a:pt x="77" y="66"/>
                    <a:pt x="77" y="61"/>
                  </a:cubicBezTo>
                  <a:cubicBezTo>
                    <a:pt x="77" y="60"/>
                    <a:pt x="74" y="56"/>
                    <a:pt x="73" y="56"/>
                  </a:cubicBezTo>
                  <a:cubicBezTo>
                    <a:pt x="73" y="56"/>
                    <a:pt x="53" y="64"/>
                    <a:pt x="53" y="58"/>
                  </a:cubicBezTo>
                  <a:cubicBezTo>
                    <a:pt x="53" y="55"/>
                    <a:pt x="59" y="48"/>
                    <a:pt x="61" y="45"/>
                  </a:cubicBezTo>
                  <a:cubicBezTo>
                    <a:pt x="63" y="41"/>
                    <a:pt x="68" y="38"/>
                    <a:pt x="72" y="36"/>
                  </a:cubicBezTo>
                  <a:cubicBezTo>
                    <a:pt x="75" y="33"/>
                    <a:pt x="94" y="20"/>
                    <a:pt x="94" y="17"/>
                  </a:cubicBezTo>
                  <a:cubicBezTo>
                    <a:pt x="94" y="12"/>
                    <a:pt x="87" y="13"/>
                    <a:pt x="83" y="14"/>
                  </a:cubicBezTo>
                  <a:cubicBezTo>
                    <a:pt x="75" y="14"/>
                    <a:pt x="76" y="16"/>
                    <a:pt x="71" y="18"/>
                  </a:cubicBezTo>
                  <a:cubicBezTo>
                    <a:pt x="67" y="19"/>
                    <a:pt x="57" y="28"/>
                    <a:pt x="55" y="32"/>
                  </a:cubicBezTo>
                  <a:cubicBezTo>
                    <a:pt x="51" y="29"/>
                    <a:pt x="51" y="29"/>
                    <a:pt x="51" y="29"/>
                  </a:cubicBezTo>
                  <a:cubicBezTo>
                    <a:pt x="53" y="24"/>
                    <a:pt x="63" y="17"/>
                    <a:pt x="63" y="9"/>
                  </a:cubicBezTo>
                  <a:cubicBezTo>
                    <a:pt x="63" y="6"/>
                    <a:pt x="54" y="0"/>
                    <a:pt x="49" y="0"/>
                  </a:cubicBezTo>
                  <a:cubicBezTo>
                    <a:pt x="47" y="0"/>
                    <a:pt x="47" y="0"/>
                    <a:pt x="47" y="0"/>
                  </a:cubicBezTo>
                  <a:cubicBezTo>
                    <a:pt x="40" y="0"/>
                    <a:pt x="33" y="10"/>
                    <a:pt x="32" y="18"/>
                  </a:cubicBezTo>
                  <a:cubicBezTo>
                    <a:pt x="29" y="20"/>
                    <a:pt x="25" y="31"/>
                    <a:pt x="25" y="38"/>
                  </a:cubicBezTo>
                  <a:cubicBezTo>
                    <a:pt x="25" y="41"/>
                    <a:pt x="25" y="41"/>
                    <a:pt x="25" y="41"/>
                  </a:cubicBezTo>
                  <a:cubicBezTo>
                    <a:pt x="25" y="44"/>
                    <a:pt x="26" y="49"/>
                    <a:pt x="28" y="49"/>
                  </a:cubicBezTo>
                  <a:cubicBezTo>
                    <a:pt x="31" y="49"/>
                    <a:pt x="31" y="49"/>
                    <a:pt x="31" y="49"/>
                  </a:cubicBezTo>
                  <a:cubicBezTo>
                    <a:pt x="31" y="49"/>
                    <a:pt x="42" y="43"/>
                    <a:pt x="43" y="42"/>
                  </a:cubicBezTo>
                  <a:cubicBezTo>
                    <a:pt x="45" y="42"/>
                    <a:pt x="50" y="40"/>
                    <a:pt x="50" y="44"/>
                  </a:cubicBezTo>
                  <a:cubicBezTo>
                    <a:pt x="50" y="47"/>
                    <a:pt x="50" y="47"/>
                    <a:pt x="50" y="47"/>
                  </a:cubicBezTo>
                  <a:cubicBezTo>
                    <a:pt x="46" y="48"/>
                    <a:pt x="35" y="58"/>
                    <a:pt x="33" y="62"/>
                  </a:cubicBezTo>
                  <a:cubicBezTo>
                    <a:pt x="26" y="81"/>
                    <a:pt x="34" y="73"/>
                    <a:pt x="37" y="83"/>
                  </a:cubicBezTo>
                  <a:cubicBezTo>
                    <a:pt x="35" y="86"/>
                    <a:pt x="32" y="88"/>
                    <a:pt x="32" y="90"/>
                  </a:cubicBezTo>
                  <a:cubicBezTo>
                    <a:pt x="32" y="92"/>
                    <a:pt x="32" y="92"/>
                    <a:pt x="32" y="92"/>
                  </a:cubicBezTo>
                  <a:cubicBezTo>
                    <a:pt x="29" y="92"/>
                    <a:pt x="29" y="92"/>
                    <a:pt x="28" y="95"/>
                  </a:cubicBezTo>
                  <a:cubicBezTo>
                    <a:pt x="25" y="94"/>
                    <a:pt x="25" y="94"/>
                    <a:pt x="25" y="94"/>
                  </a:cubicBezTo>
                  <a:cubicBezTo>
                    <a:pt x="25" y="90"/>
                    <a:pt x="25" y="90"/>
                    <a:pt x="25" y="90"/>
                  </a:cubicBezTo>
                  <a:cubicBezTo>
                    <a:pt x="24" y="90"/>
                    <a:pt x="24" y="90"/>
                    <a:pt x="24" y="90"/>
                  </a:cubicBezTo>
                  <a:cubicBezTo>
                    <a:pt x="24" y="102"/>
                    <a:pt x="14" y="108"/>
                    <a:pt x="14" y="118"/>
                  </a:cubicBezTo>
                  <a:cubicBezTo>
                    <a:pt x="14" y="121"/>
                    <a:pt x="16" y="122"/>
                    <a:pt x="17" y="124"/>
                  </a:cubicBezTo>
                  <a:cubicBezTo>
                    <a:pt x="22" y="122"/>
                    <a:pt x="34" y="119"/>
                    <a:pt x="39" y="119"/>
                  </a:cubicBezTo>
                  <a:cubicBezTo>
                    <a:pt x="40" y="119"/>
                    <a:pt x="43" y="120"/>
                    <a:pt x="44" y="120"/>
                  </a:cubicBezTo>
                  <a:cubicBezTo>
                    <a:pt x="43" y="125"/>
                    <a:pt x="43" y="125"/>
                    <a:pt x="43" y="125"/>
                  </a:cubicBezTo>
                  <a:cubicBezTo>
                    <a:pt x="32" y="138"/>
                    <a:pt x="32" y="138"/>
                    <a:pt x="32" y="138"/>
                  </a:cubicBezTo>
                  <a:cubicBezTo>
                    <a:pt x="30" y="138"/>
                    <a:pt x="28" y="139"/>
                    <a:pt x="26" y="138"/>
                  </a:cubicBezTo>
                  <a:cubicBezTo>
                    <a:pt x="25" y="136"/>
                    <a:pt x="23" y="133"/>
                    <a:pt x="22" y="136"/>
                  </a:cubicBezTo>
                  <a:cubicBezTo>
                    <a:pt x="20" y="136"/>
                    <a:pt x="20" y="136"/>
                    <a:pt x="20" y="136"/>
                  </a:cubicBezTo>
                  <a:cubicBezTo>
                    <a:pt x="17" y="131"/>
                    <a:pt x="17" y="131"/>
                    <a:pt x="17" y="131"/>
                  </a:cubicBezTo>
                  <a:cubicBezTo>
                    <a:pt x="17" y="131"/>
                    <a:pt x="17" y="131"/>
                    <a:pt x="17" y="131"/>
                  </a:cubicBezTo>
                  <a:cubicBezTo>
                    <a:pt x="12" y="140"/>
                    <a:pt x="12" y="140"/>
                    <a:pt x="12" y="140"/>
                  </a:cubicBezTo>
                  <a:cubicBezTo>
                    <a:pt x="13" y="143"/>
                    <a:pt x="13" y="143"/>
                    <a:pt x="13" y="143"/>
                  </a:cubicBezTo>
                  <a:cubicBezTo>
                    <a:pt x="9" y="145"/>
                    <a:pt x="5" y="151"/>
                    <a:pt x="5"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ṡḻîḓe">
              <a:extLst>
                <a:ext uri="{FF2B5EF4-FFF2-40B4-BE49-F238E27FC236}">
                  <a16:creationId xmlns:a16="http://schemas.microsoft.com/office/drawing/2014/main" id="{AF6FB92C-D780-49E8-BD22-5D716A243078}"/>
                </a:ext>
              </a:extLst>
            </p:cNvPr>
            <p:cNvSpPr/>
            <p:nvPr/>
          </p:nvSpPr>
          <p:spPr bwMode="auto">
            <a:xfrm>
              <a:off x="6182018" y="3355641"/>
              <a:ext cx="173144" cy="177234"/>
            </a:xfrm>
            <a:custGeom>
              <a:avLst/>
              <a:gdLst>
                <a:gd name="T0" fmla="*/ 14 w 54"/>
                <a:gd name="T1" fmla="*/ 0 h 55"/>
                <a:gd name="T2" fmla="*/ 2 w 54"/>
                <a:gd name="T3" fmla="*/ 9 h 55"/>
                <a:gd name="T4" fmla="*/ 11 w 54"/>
                <a:gd name="T5" fmla="*/ 20 h 55"/>
                <a:gd name="T6" fmla="*/ 19 w 54"/>
                <a:gd name="T7" fmla="*/ 32 h 55"/>
                <a:gd name="T8" fmla="*/ 22 w 54"/>
                <a:gd name="T9" fmla="*/ 40 h 55"/>
                <a:gd name="T10" fmla="*/ 26 w 54"/>
                <a:gd name="T11" fmla="*/ 47 h 55"/>
                <a:gd name="T12" fmla="*/ 26 w 54"/>
                <a:gd name="T13" fmla="*/ 50 h 55"/>
                <a:gd name="T14" fmla="*/ 30 w 54"/>
                <a:gd name="T15" fmla="*/ 53 h 55"/>
                <a:gd name="T16" fmla="*/ 39 w 54"/>
                <a:gd name="T17" fmla="*/ 55 h 55"/>
                <a:gd name="T18" fmla="*/ 40 w 54"/>
                <a:gd name="T19" fmla="*/ 55 h 55"/>
                <a:gd name="T20" fmla="*/ 48 w 54"/>
                <a:gd name="T21" fmla="*/ 20 h 55"/>
                <a:gd name="T22" fmla="*/ 42 w 54"/>
                <a:gd name="T23" fmla="*/ 13 h 55"/>
                <a:gd name="T24" fmla="*/ 34 w 54"/>
                <a:gd name="T25" fmla="*/ 8 h 55"/>
                <a:gd name="T26" fmla="*/ 26 w 54"/>
                <a:gd name="T27" fmla="*/ 3 h 55"/>
                <a:gd name="T28" fmla="*/ 16 w 54"/>
                <a:gd name="T29" fmla="*/ 0 h 55"/>
                <a:gd name="T30" fmla="*/ 14 w 54"/>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5">
                  <a:moveTo>
                    <a:pt x="14" y="0"/>
                  </a:moveTo>
                  <a:cubicBezTo>
                    <a:pt x="7" y="0"/>
                    <a:pt x="4" y="3"/>
                    <a:pt x="2" y="9"/>
                  </a:cubicBezTo>
                  <a:cubicBezTo>
                    <a:pt x="0" y="21"/>
                    <a:pt x="6" y="15"/>
                    <a:pt x="11" y="20"/>
                  </a:cubicBezTo>
                  <a:cubicBezTo>
                    <a:pt x="15" y="23"/>
                    <a:pt x="18" y="27"/>
                    <a:pt x="19" y="32"/>
                  </a:cubicBezTo>
                  <a:cubicBezTo>
                    <a:pt x="20" y="35"/>
                    <a:pt x="22" y="35"/>
                    <a:pt x="22" y="40"/>
                  </a:cubicBezTo>
                  <a:cubicBezTo>
                    <a:pt x="23" y="44"/>
                    <a:pt x="23" y="45"/>
                    <a:pt x="26" y="47"/>
                  </a:cubicBezTo>
                  <a:cubicBezTo>
                    <a:pt x="26" y="50"/>
                    <a:pt x="26" y="50"/>
                    <a:pt x="26" y="50"/>
                  </a:cubicBezTo>
                  <a:cubicBezTo>
                    <a:pt x="30" y="53"/>
                    <a:pt x="30" y="53"/>
                    <a:pt x="30" y="53"/>
                  </a:cubicBezTo>
                  <a:cubicBezTo>
                    <a:pt x="39" y="55"/>
                    <a:pt x="39" y="55"/>
                    <a:pt x="39" y="55"/>
                  </a:cubicBezTo>
                  <a:cubicBezTo>
                    <a:pt x="40" y="55"/>
                    <a:pt x="40" y="55"/>
                    <a:pt x="40" y="55"/>
                  </a:cubicBezTo>
                  <a:cubicBezTo>
                    <a:pt x="53" y="55"/>
                    <a:pt x="54" y="25"/>
                    <a:pt x="48" y="20"/>
                  </a:cubicBezTo>
                  <a:cubicBezTo>
                    <a:pt x="46" y="18"/>
                    <a:pt x="45" y="16"/>
                    <a:pt x="42" y="13"/>
                  </a:cubicBezTo>
                  <a:cubicBezTo>
                    <a:pt x="42" y="13"/>
                    <a:pt x="35" y="8"/>
                    <a:pt x="34" y="8"/>
                  </a:cubicBezTo>
                  <a:cubicBezTo>
                    <a:pt x="29" y="4"/>
                    <a:pt x="35" y="6"/>
                    <a:pt x="26" y="3"/>
                  </a:cubicBezTo>
                  <a:cubicBezTo>
                    <a:pt x="23" y="3"/>
                    <a:pt x="21" y="0"/>
                    <a:pt x="16" y="0"/>
                  </a:cubicBez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ṩḻïḍe">
              <a:extLst>
                <a:ext uri="{FF2B5EF4-FFF2-40B4-BE49-F238E27FC236}">
                  <a16:creationId xmlns:a16="http://schemas.microsoft.com/office/drawing/2014/main" id="{C8F3FDCB-1183-49F0-BB1B-8858B4398A99}"/>
                </a:ext>
              </a:extLst>
            </p:cNvPr>
            <p:cNvSpPr/>
            <p:nvPr/>
          </p:nvSpPr>
          <p:spPr bwMode="auto">
            <a:xfrm>
              <a:off x="6565117" y="2986176"/>
              <a:ext cx="422636" cy="546700"/>
            </a:xfrm>
            <a:custGeom>
              <a:avLst/>
              <a:gdLst>
                <a:gd name="T0" fmla="*/ 47 w 131"/>
                <a:gd name="T1" fmla="*/ 118 h 169"/>
                <a:gd name="T2" fmla="*/ 59 w 131"/>
                <a:gd name="T3" fmla="*/ 46 h 169"/>
                <a:gd name="T4" fmla="*/ 91 w 131"/>
                <a:gd name="T5" fmla="*/ 15 h 169"/>
                <a:gd name="T6" fmla="*/ 77 w 131"/>
                <a:gd name="T7" fmla="*/ 0 h 169"/>
                <a:gd name="T8" fmla="*/ 60 w 131"/>
                <a:gd name="T9" fmla="*/ 4 h 169"/>
                <a:gd name="T10" fmla="*/ 47 w 131"/>
                <a:gd name="T11" fmla="*/ 8 h 169"/>
                <a:gd name="T12" fmla="*/ 29 w 131"/>
                <a:gd name="T13" fmla="*/ 24 h 169"/>
                <a:gd name="T14" fmla="*/ 48 w 131"/>
                <a:gd name="T15" fmla="*/ 29 h 169"/>
                <a:gd name="T16" fmla="*/ 58 w 131"/>
                <a:gd name="T17" fmla="*/ 28 h 169"/>
                <a:gd name="T18" fmla="*/ 29 w 131"/>
                <a:gd name="T19" fmla="*/ 36 h 169"/>
                <a:gd name="T20" fmla="*/ 7 w 131"/>
                <a:gd name="T21" fmla="*/ 77 h 169"/>
                <a:gd name="T22" fmla="*/ 1 w 131"/>
                <a:gd name="T23" fmla="*/ 150 h 169"/>
                <a:gd name="T24" fmla="*/ 20 w 131"/>
                <a:gd name="T25" fmla="*/ 163 h 169"/>
                <a:gd name="T26" fmla="*/ 47 w 131"/>
                <a:gd name="T27" fmla="*/ 140 h 169"/>
                <a:gd name="T28" fmla="*/ 66 w 131"/>
                <a:gd name="T29" fmla="*/ 109 h 169"/>
                <a:gd name="T30" fmla="*/ 97 w 131"/>
                <a:gd name="T31" fmla="*/ 160 h 169"/>
                <a:gd name="T32" fmla="*/ 117 w 131"/>
                <a:gd name="T33" fmla="*/ 169 h 169"/>
                <a:gd name="T34" fmla="*/ 125 w 131"/>
                <a:gd name="T35" fmla="*/ 150 h 169"/>
                <a:gd name="T36" fmla="*/ 131 w 131"/>
                <a:gd name="T37" fmla="*/ 138 h 169"/>
                <a:gd name="T38" fmla="*/ 118 w 131"/>
                <a:gd name="T39" fmla="*/ 145 h 169"/>
                <a:gd name="T40" fmla="*/ 99 w 131"/>
                <a:gd name="T41" fmla="*/ 130 h 169"/>
                <a:gd name="T42" fmla="*/ 81 w 131"/>
                <a:gd name="T43" fmla="*/ 98 h 169"/>
                <a:gd name="T44" fmla="*/ 88 w 131"/>
                <a:gd name="T45" fmla="*/ 67 h 169"/>
                <a:gd name="T46" fmla="*/ 66 w 131"/>
                <a:gd name="T47" fmla="*/ 57 h 169"/>
                <a:gd name="T48" fmla="*/ 52 w 131"/>
                <a:gd name="T49" fmla="*/ 65 h 169"/>
                <a:gd name="T50" fmla="*/ 55 w 131"/>
                <a:gd name="T51" fmla="*/ 73 h 169"/>
                <a:gd name="T52" fmla="*/ 51 w 131"/>
                <a:gd name="T53" fmla="*/ 84 h 169"/>
                <a:gd name="T54" fmla="*/ 43 w 131"/>
                <a:gd name="T55" fmla="*/ 96 h 169"/>
                <a:gd name="T56" fmla="*/ 53 w 131"/>
                <a:gd name="T57" fmla="*/ 97 h 169"/>
                <a:gd name="T58" fmla="*/ 56 w 131"/>
                <a:gd name="T59" fmla="*/ 101 h 169"/>
                <a:gd name="T60" fmla="*/ 51 w 131"/>
                <a:gd name="T61" fmla="*/ 110 h 169"/>
                <a:gd name="T62" fmla="*/ 31 w 131"/>
                <a:gd name="T63" fmla="*/ 142 h 169"/>
                <a:gd name="T64" fmla="*/ 23 w 131"/>
                <a:gd name="T65" fmla="*/ 119 h 169"/>
                <a:gd name="T66" fmla="*/ 33 w 131"/>
                <a:gd name="T67" fmla="*/ 71 h 169"/>
                <a:gd name="T68" fmla="*/ 43 w 131"/>
                <a:gd name="T69" fmla="*/ 5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169">
                  <a:moveTo>
                    <a:pt x="47" y="118"/>
                  </a:moveTo>
                  <a:cubicBezTo>
                    <a:pt x="47" y="134"/>
                    <a:pt x="47" y="108"/>
                    <a:pt x="47" y="118"/>
                  </a:cubicBezTo>
                  <a:close/>
                  <a:moveTo>
                    <a:pt x="43" y="51"/>
                  </a:moveTo>
                  <a:cubicBezTo>
                    <a:pt x="46" y="49"/>
                    <a:pt x="54" y="47"/>
                    <a:pt x="59" y="46"/>
                  </a:cubicBezTo>
                  <a:cubicBezTo>
                    <a:pt x="64" y="43"/>
                    <a:pt x="66" y="40"/>
                    <a:pt x="70" y="36"/>
                  </a:cubicBezTo>
                  <a:cubicBezTo>
                    <a:pt x="76" y="31"/>
                    <a:pt x="91" y="26"/>
                    <a:pt x="91" y="15"/>
                  </a:cubicBezTo>
                  <a:cubicBezTo>
                    <a:pt x="91" y="12"/>
                    <a:pt x="91" y="12"/>
                    <a:pt x="91" y="12"/>
                  </a:cubicBezTo>
                  <a:cubicBezTo>
                    <a:pt x="91" y="5"/>
                    <a:pt x="83" y="0"/>
                    <a:pt x="77" y="0"/>
                  </a:cubicBezTo>
                  <a:cubicBezTo>
                    <a:pt x="74" y="0"/>
                    <a:pt x="74" y="0"/>
                    <a:pt x="74" y="0"/>
                  </a:cubicBezTo>
                  <a:cubicBezTo>
                    <a:pt x="67" y="0"/>
                    <a:pt x="67" y="3"/>
                    <a:pt x="60" y="4"/>
                  </a:cubicBezTo>
                  <a:cubicBezTo>
                    <a:pt x="56" y="4"/>
                    <a:pt x="57" y="5"/>
                    <a:pt x="54" y="6"/>
                  </a:cubicBezTo>
                  <a:cubicBezTo>
                    <a:pt x="52" y="7"/>
                    <a:pt x="49" y="7"/>
                    <a:pt x="47" y="8"/>
                  </a:cubicBezTo>
                  <a:cubicBezTo>
                    <a:pt x="43" y="9"/>
                    <a:pt x="39" y="12"/>
                    <a:pt x="36" y="14"/>
                  </a:cubicBezTo>
                  <a:cubicBezTo>
                    <a:pt x="33" y="16"/>
                    <a:pt x="29" y="20"/>
                    <a:pt x="29" y="24"/>
                  </a:cubicBezTo>
                  <a:cubicBezTo>
                    <a:pt x="29" y="30"/>
                    <a:pt x="37" y="33"/>
                    <a:pt x="41" y="32"/>
                  </a:cubicBezTo>
                  <a:cubicBezTo>
                    <a:pt x="44" y="32"/>
                    <a:pt x="47" y="31"/>
                    <a:pt x="48" y="29"/>
                  </a:cubicBezTo>
                  <a:cubicBezTo>
                    <a:pt x="52" y="26"/>
                    <a:pt x="51" y="28"/>
                    <a:pt x="55" y="26"/>
                  </a:cubicBezTo>
                  <a:cubicBezTo>
                    <a:pt x="58" y="28"/>
                    <a:pt x="58" y="28"/>
                    <a:pt x="58" y="28"/>
                  </a:cubicBezTo>
                  <a:cubicBezTo>
                    <a:pt x="53" y="37"/>
                    <a:pt x="41" y="39"/>
                    <a:pt x="40" y="46"/>
                  </a:cubicBezTo>
                  <a:cubicBezTo>
                    <a:pt x="37" y="44"/>
                    <a:pt x="34" y="36"/>
                    <a:pt x="29" y="36"/>
                  </a:cubicBezTo>
                  <a:cubicBezTo>
                    <a:pt x="24" y="36"/>
                    <a:pt x="18" y="40"/>
                    <a:pt x="15" y="43"/>
                  </a:cubicBezTo>
                  <a:cubicBezTo>
                    <a:pt x="10" y="50"/>
                    <a:pt x="7" y="65"/>
                    <a:pt x="7" y="77"/>
                  </a:cubicBezTo>
                  <a:cubicBezTo>
                    <a:pt x="1" y="85"/>
                    <a:pt x="0" y="126"/>
                    <a:pt x="0" y="140"/>
                  </a:cubicBezTo>
                  <a:cubicBezTo>
                    <a:pt x="1" y="150"/>
                    <a:pt x="1" y="150"/>
                    <a:pt x="1" y="150"/>
                  </a:cubicBezTo>
                  <a:cubicBezTo>
                    <a:pt x="6" y="160"/>
                    <a:pt x="6" y="160"/>
                    <a:pt x="6" y="160"/>
                  </a:cubicBezTo>
                  <a:cubicBezTo>
                    <a:pt x="13" y="160"/>
                    <a:pt x="15" y="163"/>
                    <a:pt x="20" y="163"/>
                  </a:cubicBezTo>
                  <a:cubicBezTo>
                    <a:pt x="21" y="163"/>
                    <a:pt x="21" y="163"/>
                    <a:pt x="21" y="163"/>
                  </a:cubicBezTo>
                  <a:cubicBezTo>
                    <a:pt x="32" y="163"/>
                    <a:pt x="42" y="148"/>
                    <a:pt x="47" y="140"/>
                  </a:cubicBezTo>
                  <a:cubicBezTo>
                    <a:pt x="54" y="127"/>
                    <a:pt x="58" y="124"/>
                    <a:pt x="62" y="107"/>
                  </a:cubicBezTo>
                  <a:cubicBezTo>
                    <a:pt x="66" y="109"/>
                    <a:pt x="66" y="109"/>
                    <a:pt x="66" y="109"/>
                  </a:cubicBezTo>
                  <a:cubicBezTo>
                    <a:pt x="66" y="116"/>
                    <a:pt x="68" y="123"/>
                    <a:pt x="70" y="129"/>
                  </a:cubicBezTo>
                  <a:cubicBezTo>
                    <a:pt x="73" y="138"/>
                    <a:pt x="89" y="154"/>
                    <a:pt x="97" y="160"/>
                  </a:cubicBezTo>
                  <a:cubicBezTo>
                    <a:pt x="100" y="163"/>
                    <a:pt x="109" y="169"/>
                    <a:pt x="114" y="169"/>
                  </a:cubicBezTo>
                  <a:cubicBezTo>
                    <a:pt x="117" y="169"/>
                    <a:pt x="117" y="169"/>
                    <a:pt x="117" y="169"/>
                  </a:cubicBezTo>
                  <a:cubicBezTo>
                    <a:pt x="120" y="169"/>
                    <a:pt x="122" y="167"/>
                    <a:pt x="123" y="166"/>
                  </a:cubicBezTo>
                  <a:cubicBezTo>
                    <a:pt x="123" y="159"/>
                    <a:pt x="123" y="155"/>
                    <a:pt x="125" y="150"/>
                  </a:cubicBezTo>
                  <a:cubicBezTo>
                    <a:pt x="126" y="148"/>
                    <a:pt x="126" y="147"/>
                    <a:pt x="127" y="144"/>
                  </a:cubicBezTo>
                  <a:cubicBezTo>
                    <a:pt x="129" y="140"/>
                    <a:pt x="131" y="140"/>
                    <a:pt x="131" y="138"/>
                  </a:cubicBezTo>
                  <a:cubicBezTo>
                    <a:pt x="131" y="137"/>
                    <a:pt x="127" y="133"/>
                    <a:pt x="125" y="132"/>
                  </a:cubicBezTo>
                  <a:cubicBezTo>
                    <a:pt x="122" y="134"/>
                    <a:pt x="118" y="140"/>
                    <a:pt x="118" y="145"/>
                  </a:cubicBezTo>
                  <a:cubicBezTo>
                    <a:pt x="115" y="145"/>
                    <a:pt x="115" y="145"/>
                    <a:pt x="115" y="145"/>
                  </a:cubicBezTo>
                  <a:cubicBezTo>
                    <a:pt x="111" y="145"/>
                    <a:pt x="102" y="133"/>
                    <a:pt x="99" y="130"/>
                  </a:cubicBezTo>
                  <a:cubicBezTo>
                    <a:pt x="96" y="127"/>
                    <a:pt x="94" y="123"/>
                    <a:pt x="92" y="120"/>
                  </a:cubicBezTo>
                  <a:cubicBezTo>
                    <a:pt x="89" y="117"/>
                    <a:pt x="81" y="102"/>
                    <a:pt x="81" y="98"/>
                  </a:cubicBezTo>
                  <a:cubicBezTo>
                    <a:pt x="81" y="88"/>
                    <a:pt x="95" y="78"/>
                    <a:pt x="95" y="73"/>
                  </a:cubicBezTo>
                  <a:cubicBezTo>
                    <a:pt x="95" y="70"/>
                    <a:pt x="90" y="67"/>
                    <a:pt x="88" y="67"/>
                  </a:cubicBezTo>
                  <a:cubicBezTo>
                    <a:pt x="87" y="67"/>
                    <a:pt x="78" y="71"/>
                    <a:pt x="76" y="72"/>
                  </a:cubicBezTo>
                  <a:cubicBezTo>
                    <a:pt x="72" y="66"/>
                    <a:pt x="76" y="57"/>
                    <a:pt x="66" y="57"/>
                  </a:cubicBezTo>
                  <a:cubicBezTo>
                    <a:pt x="63" y="57"/>
                    <a:pt x="63" y="57"/>
                    <a:pt x="63" y="57"/>
                  </a:cubicBezTo>
                  <a:cubicBezTo>
                    <a:pt x="58" y="57"/>
                    <a:pt x="52" y="60"/>
                    <a:pt x="52" y="65"/>
                  </a:cubicBezTo>
                  <a:cubicBezTo>
                    <a:pt x="52" y="69"/>
                    <a:pt x="52" y="69"/>
                    <a:pt x="52" y="69"/>
                  </a:cubicBezTo>
                  <a:cubicBezTo>
                    <a:pt x="52" y="72"/>
                    <a:pt x="55" y="70"/>
                    <a:pt x="55" y="73"/>
                  </a:cubicBezTo>
                  <a:cubicBezTo>
                    <a:pt x="55" y="80"/>
                    <a:pt x="55" y="80"/>
                    <a:pt x="55" y="80"/>
                  </a:cubicBezTo>
                  <a:cubicBezTo>
                    <a:pt x="52" y="80"/>
                    <a:pt x="51" y="81"/>
                    <a:pt x="51" y="84"/>
                  </a:cubicBezTo>
                  <a:cubicBezTo>
                    <a:pt x="47" y="85"/>
                    <a:pt x="43" y="90"/>
                    <a:pt x="43" y="95"/>
                  </a:cubicBezTo>
                  <a:cubicBezTo>
                    <a:pt x="43" y="96"/>
                    <a:pt x="43" y="96"/>
                    <a:pt x="43" y="96"/>
                  </a:cubicBezTo>
                  <a:cubicBezTo>
                    <a:pt x="43" y="98"/>
                    <a:pt x="45" y="98"/>
                    <a:pt x="47" y="99"/>
                  </a:cubicBezTo>
                  <a:cubicBezTo>
                    <a:pt x="49" y="98"/>
                    <a:pt x="50" y="97"/>
                    <a:pt x="53" y="97"/>
                  </a:cubicBezTo>
                  <a:cubicBezTo>
                    <a:pt x="53" y="97"/>
                    <a:pt x="53" y="97"/>
                    <a:pt x="53" y="97"/>
                  </a:cubicBezTo>
                  <a:cubicBezTo>
                    <a:pt x="56" y="97"/>
                    <a:pt x="56" y="99"/>
                    <a:pt x="56" y="101"/>
                  </a:cubicBezTo>
                  <a:cubicBezTo>
                    <a:pt x="56" y="102"/>
                    <a:pt x="56" y="102"/>
                    <a:pt x="56" y="102"/>
                  </a:cubicBezTo>
                  <a:cubicBezTo>
                    <a:pt x="56" y="106"/>
                    <a:pt x="54" y="108"/>
                    <a:pt x="51" y="110"/>
                  </a:cubicBezTo>
                  <a:cubicBezTo>
                    <a:pt x="51" y="113"/>
                    <a:pt x="38" y="130"/>
                    <a:pt x="36" y="135"/>
                  </a:cubicBezTo>
                  <a:cubicBezTo>
                    <a:pt x="34" y="137"/>
                    <a:pt x="34" y="142"/>
                    <a:pt x="31" y="142"/>
                  </a:cubicBezTo>
                  <a:cubicBezTo>
                    <a:pt x="29" y="142"/>
                    <a:pt x="29" y="142"/>
                    <a:pt x="29" y="142"/>
                  </a:cubicBezTo>
                  <a:cubicBezTo>
                    <a:pt x="25" y="142"/>
                    <a:pt x="23" y="125"/>
                    <a:pt x="23" y="119"/>
                  </a:cubicBezTo>
                  <a:cubicBezTo>
                    <a:pt x="23" y="110"/>
                    <a:pt x="25" y="100"/>
                    <a:pt x="27" y="93"/>
                  </a:cubicBezTo>
                  <a:cubicBezTo>
                    <a:pt x="28" y="86"/>
                    <a:pt x="30" y="77"/>
                    <a:pt x="33" y="71"/>
                  </a:cubicBezTo>
                  <a:cubicBezTo>
                    <a:pt x="36" y="65"/>
                    <a:pt x="38" y="56"/>
                    <a:pt x="39" y="49"/>
                  </a:cubicBezTo>
                  <a:lnTo>
                    <a:pt x="43"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ŝlïḑé">
              <a:extLst>
                <a:ext uri="{FF2B5EF4-FFF2-40B4-BE49-F238E27FC236}">
                  <a16:creationId xmlns:a16="http://schemas.microsoft.com/office/drawing/2014/main" id="{5ADD7979-260B-4BE8-AE72-D380BBEEC9A2}"/>
                </a:ext>
              </a:extLst>
            </p:cNvPr>
            <p:cNvSpPr/>
            <p:nvPr/>
          </p:nvSpPr>
          <p:spPr bwMode="auto">
            <a:xfrm>
              <a:off x="5868450" y="2928915"/>
              <a:ext cx="500346" cy="617594"/>
            </a:xfrm>
            <a:custGeom>
              <a:avLst/>
              <a:gdLst>
                <a:gd name="T0" fmla="*/ 111 w 155"/>
                <a:gd name="T1" fmla="*/ 63 h 191"/>
                <a:gd name="T2" fmla="*/ 107 w 155"/>
                <a:gd name="T3" fmla="*/ 77 h 191"/>
                <a:gd name="T4" fmla="*/ 105 w 155"/>
                <a:gd name="T5" fmla="*/ 71 h 191"/>
                <a:gd name="T6" fmla="*/ 130 w 155"/>
                <a:gd name="T7" fmla="*/ 41 h 191"/>
                <a:gd name="T8" fmla="*/ 106 w 155"/>
                <a:gd name="T9" fmla="*/ 28 h 191"/>
                <a:gd name="T10" fmla="*/ 98 w 155"/>
                <a:gd name="T11" fmla="*/ 3 h 191"/>
                <a:gd name="T12" fmla="*/ 83 w 155"/>
                <a:gd name="T13" fmla="*/ 6 h 191"/>
                <a:gd name="T14" fmla="*/ 86 w 155"/>
                <a:gd name="T15" fmla="*/ 44 h 191"/>
                <a:gd name="T16" fmla="*/ 69 w 155"/>
                <a:gd name="T17" fmla="*/ 58 h 191"/>
                <a:gd name="T18" fmla="*/ 77 w 155"/>
                <a:gd name="T19" fmla="*/ 70 h 191"/>
                <a:gd name="T20" fmla="*/ 87 w 155"/>
                <a:gd name="T21" fmla="*/ 73 h 191"/>
                <a:gd name="T22" fmla="*/ 82 w 155"/>
                <a:gd name="T23" fmla="*/ 105 h 191"/>
                <a:gd name="T24" fmla="*/ 71 w 155"/>
                <a:gd name="T25" fmla="*/ 110 h 191"/>
                <a:gd name="T26" fmla="*/ 66 w 155"/>
                <a:gd name="T27" fmla="*/ 96 h 191"/>
                <a:gd name="T28" fmla="*/ 65 w 155"/>
                <a:gd name="T29" fmla="*/ 63 h 191"/>
                <a:gd name="T30" fmla="*/ 49 w 155"/>
                <a:gd name="T31" fmla="*/ 55 h 191"/>
                <a:gd name="T32" fmla="*/ 44 w 155"/>
                <a:gd name="T33" fmla="*/ 89 h 191"/>
                <a:gd name="T34" fmla="*/ 33 w 155"/>
                <a:gd name="T35" fmla="*/ 118 h 191"/>
                <a:gd name="T36" fmla="*/ 15 w 155"/>
                <a:gd name="T37" fmla="*/ 128 h 191"/>
                <a:gd name="T38" fmla="*/ 0 w 155"/>
                <a:gd name="T39" fmla="*/ 141 h 191"/>
                <a:gd name="T40" fmla="*/ 4 w 155"/>
                <a:gd name="T41" fmla="*/ 149 h 191"/>
                <a:gd name="T42" fmla="*/ 66 w 155"/>
                <a:gd name="T43" fmla="*/ 129 h 191"/>
                <a:gd name="T44" fmla="*/ 72 w 155"/>
                <a:gd name="T45" fmla="*/ 132 h 191"/>
                <a:gd name="T46" fmla="*/ 56 w 155"/>
                <a:gd name="T47" fmla="*/ 151 h 191"/>
                <a:gd name="T48" fmla="*/ 15 w 155"/>
                <a:gd name="T49" fmla="*/ 184 h 191"/>
                <a:gd name="T50" fmla="*/ 13 w 155"/>
                <a:gd name="T51" fmla="*/ 191 h 191"/>
                <a:gd name="T52" fmla="*/ 26 w 155"/>
                <a:gd name="T53" fmla="*/ 187 h 191"/>
                <a:gd name="T54" fmla="*/ 52 w 155"/>
                <a:gd name="T55" fmla="*/ 177 h 191"/>
                <a:gd name="T56" fmla="*/ 140 w 155"/>
                <a:gd name="T57" fmla="*/ 119 h 191"/>
                <a:gd name="T58" fmla="*/ 151 w 155"/>
                <a:gd name="T59" fmla="*/ 103 h 191"/>
                <a:gd name="T60" fmla="*/ 140 w 155"/>
                <a:gd name="T61" fmla="*/ 99 h 191"/>
                <a:gd name="T62" fmla="*/ 107 w 155"/>
                <a:gd name="T63" fmla="*/ 104 h 191"/>
                <a:gd name="T64" fmla="*/ 114 w 155"/>
                <a:gd name="T65" fmla="*/ 90 h 191"/>
                <a:gd name="T66" fmla="*/ 140 w 155"/>
                <a:gd name="T67" fmla="*/ 5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 h="191">
                  <a:moveTo>
                    <a:pt x="105" y="71"/>
                  </a:moveTo>
                  <a:cubicBezTo>
                    <a:pt x="105" y="67"/>
                    <a:pt x="108" y="63"/>
                    <a:pt x="111" y="63"/>
                  </a:cubicBezTo>
                  <a:cubicBezTo>
                    <a:pt x="114" y="63"/>
                    <a:pt x="116" y="65"/>
                    <a:pt x="116" y="68"/>
                  </a:cubicBezTo>
                  <a:cubicBezTo>
                    <a:pt x="116" y="73"/>
                    <a:pt x="112" y="77"/>
                    <a:pt x="107" y="77"/>
                  </a:cubicBezTo>
                  <a:cubicBezTo>
                    <a:pt x="106" y="77"/>
                    <a:pt x="105" y="75"/>
                    <a:pt x="105" y="73"/>
                  </a:cubicBezTo>
                  <a:cubicBezTo>
                    <a:pt x="105" y="71"/>
                    <a:pt x="105" y="71"/>
                    <a:pt x="105" y="71"/>
                  </a:cubicBezTo>
                  <a:close/>
                  <a:moveTo>
                    <a:pt x="140" y="55"/>
                  </a:moveTo>
                  <a:cubicBezTo>
                    <a:pt x="140" y="47"/>
                    <a:pt x="133" y="45"/>
                    <a:pt x="130" y="41"/>
                  </a:cubicBezTo>
                  <a:cubicBezTo>
                    <a:pt x="126" y="41"/>
                    <a:pt x="117" y="41"/>
                    <a:pt x="111" y="40"/>
                  </a:cubicBezTo>
                  <a:cubicBezTo>
                    <a:pt x="104" y="40"/>
                    <a:pt x="106" y="34"/>
                    <a:pt x="106" y="28"/>
                  </a:cubicBezTo>
                  <a:cubicBezTo>
                    <a:pt x="106" y="24"/>
                    <a:pt x="107" y="9"/>
                    <a:pt x="106" y="7"/>
                  </a:cubicBezTo>
                  <a:cubicBezTo>
                    <a:pt x="104" y="4"/>
                    <a:pt x="102" y="3"/>
                    <a:pt x="98" y="3"/>
                  </a:cubicBezTo>
                  <a:cubicBezTo>
                    <a:pt x="94" y="2"/>
                    <a:pt x="90" y="0"/>
                    <a:pt x="89" y="0"/>
                  </a:cubicBezTo>
                  <a:cubicBezTo>
                    <a:pt x="88" y="0"/>
                    <a:pt x="84" y="5"/>
                    <a:pt x="83" y="6"/>
                  </a:cubicBezTo>
                  <a:cubicBezTo>
                    <a:pt x="86" y="30"/>
                    <a:pt x="86" y="30"/>
                    <a:pt x="86" y="30"/>
                  </a:cubicBezTo>
                  <a:cubicBezTo>
                    <a:pt x="86" y="44"/>
                    <a:pt x="86" y="44"/>
                    <a:pt x="86" y="44"/>
                  </a:cubicBezTo>
                  <a:cubicBezTo>
                    <a:pt x="86" y="47"/>
                    <a:pt x="79" y="48"/>
                    <a:pt x="76" y="50"/>
                  </a:cubicBezTo>
                  <a:cubicBezTo>
                    <a:pt x="74" y="51"/>
                    <a:pt x="69" y="56"/>
                    <a:pt x="69" y="58"/>
                  </a:cubicBezTo>
                  <a:cubicBezTo>
                    <a:pt x="69" y="61"/>
                    <a:pt x="69" y="61"/>
                    <a:pt x="69" y="61"/>
                  </a:cubicBezTo>
                  <a:cubicBezTo>
                    <a:pt x="69" y="62"/>
                    <a:pt x="73" y="70"/>
                    <a:pt x="77" y="70"/>
                  </a:cubicBezTo>
                  <a:cubicBezTo>
                    <a:pt x="79" y="70"/>
                    <a:pt x="80" y="69"/>
                    <a:pt x="81" y="69"/>
                  </a:cubicBezTo>
                  <a:cubicBezTo>
                    <a:pt x="84" y="69"/>
                    <a:pt x="87" y="70"/>
                    <a:pt x="87" y="73"/>
                  </a:cubicBezTo>
                  <a:cubicBezTo>
                    <a:pt x="87" y="76"/>
                    <a:pt x="86" y="87"/>
                    <a:pt x="85" y="90"/>
                  </a:cubicBezTo>
                  <a:cubicBezTo>
                    <a:pt x="84" y="95"/>
                    <a:pt x="82" y="98"/>
                    <a:pt x="82" y="105"/>
                  </a:cubicBezTo>
                  <a:cubicBezTo>
                    <a:pt x="79" y="107"/>
                    <a:pt x="77" y="110"/>
                    <a:pt x="74" y="110"/>
                  </a:cubicBezTo>
                  <a:cubicBezTo>
                    <a:pt x="71" y="110"/>
                    <a:pt x="71" y="110"/>
                    <a:pt x="71" y="110"/>
                  </a:cubicBezTo>
                  <a:cubicBezTo>
                    <a:pt x="70" y="110"/>
                    <a:pt x="67" y="107"/>
                    <a:pt x="67" y="105"/>
                  </a:cubicBezTo>
                  <a:cubicBezTo>
                    <a:pt x="66" y="96"/>
                    <a:pt x="66" y="96"/>
                    <a:pt x="66" y="96"/>
                  </a:cubicBezTo>
                  <a:cubicBezTo>
                    <a:pt x="66" y="82"/>
                    <a:pt x="66" y="82"/>
                    <a:pt x="66" y="82"/>
                  </a:cubicBezTo>
                  <a:cubicBezTo>
                    <a:pt x="66" y="76"/>
                    <a:pt x="68" y="68"/>
                    <a:pt x="65" y="63"/>
                  </a:cubicBezTo>
                  <a:cubicBezTo>
                    <a:pt x="64" y="61"/>
                    <a:pt x="56" y="55"/>
                    <a:pt x="53" y="55"/>
                  </a:cubicBezTo>
                  <a:cubicBezTo>
                    <a:pt x="49" y="55"/>
                    <a:pt x="49" y="55"/>
                    <a:pt x="49" y="55"/>
                  </a:cubicBezTo>
                  <a:cubicBezTo>
                    <a:pt x="46" y="55"/>
                    <a:pt x="42" y="58"/>
                    <a:pt x="42" y="61"/>
                  </a:cubicBezTo>
                  <a:cubicBezTo>
                    <a:pt x="42" y="73"/>
                    <a:pt x="42" y="80"/>
                    <a:pt x="44" y="89"/>
                  </a:cubicBezTo>
                  <a:cubicBezTo>
                    <a:pt x="45" y="93"/>
                    <a:pt x="46" y="112"/>
                    <a:pt x="46" y="117"/>
                  </a:cubicBezTo>
                  <a:cubicBezTo>
                    <a:pt x="33" y="118"/>
                    <a:pt x="33" y="118"/>
                    <a:pt x="33" y="118"/>
                  </a:cubicBezTo>
                  <a:cubicBezTo>
                    <a:pt x="31" y="121"/>
                    <a:pt x="31" y="121"/>
                    <a:pt x="31" y="121"/>
                  </a:cubicBezTo>
                  <a:cubicBezTo>
                    <a:pt x="24" y="121"/>
                    <a:pt x="17" y="124"/>
                    <a:pt x="15" y="128"/>
                  </a:cubicBezTo>
                  <a:cubicBezTo>
                    <a:pt x="10" y="128"/>
                    <a:pt x="9" y="129"/>
                    <a:pt x="8" y="132"/>
                  </a:cubicBezTo>
                  <a:cubicBezTo>
                    <a:pt x="3" y="132"/>
                    <a:pt x="0" y="136"/>
                    <a:pt x="0" y="141"/>
                  </a:cubicBezTo>
                  <a:cubicBezTo>
                    <a:pt x="0" y="142"/>
                    <a:pt x="0" y="142"/>
                    <a:pt x="0" y="142"/>
                  </a:cubicBezTo>
                  <a:cubicBezTo>
                    <a:pt x="0" y="147"/>
                    <a:pt x="3" y="145"/>
                    <a:pt x="4" y="149"/>
                  </a:cubicBezTo>
                  <a:cubicBezTo>
                    <a:pt x="8" y="149"/>
                    <a:pt x="9" y="150"/>
                    <a:pt x="12" y="150"/>
                  </a:cubicBezTo>
                  <a:cubicBezTo>
                    <a:pt x="29" y="150"/>
                    <a:pt x="48" y="129"/>
                    <a:pt x="66" y="129"/>
                  </a:cubicBezTo>
                  <a:cubicBezTo>
                    <a:pt x="67" y="129"/>
                    <a:pt x="67" y="129"/>
                    <a:pt x="67" y="129"/>
                  </a:cubicBezTo>
                  <a:cubicBezTo>
                    <a:pt x="70" y="129"/>
                    <a:pt x="71" y="130"/>
                    <a:pt x="72" y="132"/>
                  </a:cubicBezTo>
                  <a:cubicBezTo>
                    <a:pt x="71" y="136"/>
                    <a:pt x="65" y="142"/>
                    <a:pt x="62" y="145"/>
                  </a:cubicBezTo>
                  <a:cubicBezTo>
                    <a:pt x="59" y="148"/>
                    <a:pt x="58" y="148"/>
                    <a:pt x="56" y="151"/>
                  </a:cubicBezTo>
                  <a:cubicBezTo>
                    <a:pt x="49" y="156"/>
                    <a:pt x="20" y="172"/>
                    <a:pt x="18" y="180"/>
                  </a:cubicBezTo>
                  <a:cubicBezTo>
                    <a:pt x="15" y="180"/>
                    <a:pt x="15" y="181"/>
                    <a:pt x="15" y="184"/>
                  </a:cubicBezTo>
                  <a:cubicBezTo>
                    <a:pt x="11" y="187"/>
                    <a:pt x="11" y="187"/>
                    <a:pt x="11" y="187"/>
                  </a:cubicBezTo>
                  <a:cubicBezTo>
                    <a:pt x="13" y="191"/>
                    <a:pt x="13" y="191"/>
                    <a:pt x="13" y="191"/>
                  </a:cubicBezTo>
                  <a:cubicBezTo>
                    <a:pt x="16" y="191"/>
                    <a:pt x="16" y="191"/>
                    <a:pt x="16" y="191"/>
                  </a:cubicBezTo>
                  <a:cubicBezTo>
                    <a:pt x="20" y="191"/>
                    <a:pt x="23" y="189"/>
                    <a:pt x="26" y="187"/>
                  </a:cubicBezTo>
                  <a:cubicBezTo>
                    <a:pt x="28" y="186"/>
                    <a:pt x="33" y="186"/>
                    <a:pt x="36" y="185"/>
                  </a:cubicBezTo>
                  <a:cubicBezTo>
                    <a:pt x="40" y="184"/>
                    <a:pt x="49" y="180"/>
                    <a:pt x="52" y="177"/>
                  </a:cubicBezTo>
                  <a:cubicBezTo>
                    <a:pt x="62" y="169"/>
                    <a:pt x="70" y="163"/>
                    <a:pt x="76" y="152"/>
                  </a:cubicBezTo>
                  <a:cubicBezTo>
                    <a:pt x="102" y="114"/>
                    <a:pt x="81" y="119"/>
                    <a:pt x="140" y="119"/>
                  </a:cubicBezTo>
                  <a:cubicBezTo>
                    <a:pt x="147" y="119"/>
                    <a:pt x="153" y="115"/>
                    <a:pt x="155" y="110"/>
                  </a:cubicBezTo>
                  <a:cubicBezTo>
                    <a:pt x="155" y="106"/>
                    <a:pt x="153" y="104"/>
                    <a:pt x="151" y="103"/>
                  </a:cubicBezTo>
                  <a:cubicBezTo>
                    <a:pt x="148" y="102"/>
                    <a:pt x="145" y="99"/>
                    <a:pt x="143" y="99"/>
                  </a:cubicBezTo>
                  <a:cubicBezTo>
                    <a:pt x="140" y="99"/>
                    <a:pt x="140" y="99"/>
                    <a:pt x="140" y="99"/>
                  </a:cubicBezTo>
                  <a:cubicBezTo>
                    <a:pt x="133" y="99"/>
                    <a:pt x="124" y="104"/>
                    <a:pt x="114" y="104"/>
                  </a:cubicBezTo>
                  <a:cubicBezTo>
                    <a:pt x="107" y="104"/>
                    <a:pt x="107" y="104"/>
                    <a:pt x="107" y="104"/>
                  </a:cubicBezTo>
                  <a:cubicBezTo>
                    <a:pt x="103" y="104"/>
                    <a:pt x="103" y="102"/>
                    <a:pt x="102" y="99"/>
                  </a:cubicBezTo>
                  <a:cubicBezTo>
                    <a:pt x="105" y="95"/>
                    <a:pt x="110" y="93"/>
                    <a:pt x="114" y="90"/>
                  </a:cubicBezTo>
                  <a:cubicBezTo>
                    <a:pt x="119" y="86"/>
                    <a:pt x="121" y="84"/>
                    <a:pt x="125" y="81"/>
                  </a:cubicBezTo>
                  <a:cubicBezTo>
                    <a:pt x="131" y="77"/>
                    <a:pt x="140" y="64"/>
                    <a:pt x="14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ṧḻíḋe">
              <a:extLst>
                <a:ext uri="{FF2B5EF4-FFF2-40B4-BE49-F238E27FC236}">
                  <a16:creationId xmlns:a16="http://schemas.microsoft.com/office/drawing/2014/main" id="{A5F887DB-9BDE-4CC8-BB23-50D04DFAE4FC}"/>
                </a:ext>
              </a:extLst>
            </p:cNvPr>
            <p:cNvSpPr/>
            <p:nvPr/>
          </p:nvSpPr>
          <p:spPr bwMode="auto">
            <a:xfrm>
              <a:off x="7084550" y="3032529"/>
              <a:ext cx="299935" cy="513980"/>
            </a:xfrm>
            <a:custGeom>
              <a:avLst/>
              <a:gdLst>
                <a:gd name="T0" fmla="*/ 30 w 93"/>
                <a:gd name="T1" fmla="*/ 55 h 159"/>
                <a:gd name="T2" fmla="*/ 52 w 93"/>
                <a:gd name="T3" fmla="*/ 35 h 159"/>
                <a:gd name="T4" fmla="*/ 81 w 93"/>
                <a:gd name="T5" fmla="*/ 21 h 159"/>
                <a:gd name="T6" fmla="*/ 81 w 93"/>
                <a:gd name="T7" fmla="*/ 10 h 159"/>
                <a:gd name="T8" fmla="*/ 59 w 93"/>
                <a:gd name="T9" fmla="*/ 0 h 159"/>
                <a:gd name="T10" fmla="*/ 58 w 93"/>
                <a:gd name="T11" fmla="*/ 0 h 159"/>
                <a:gd name="T12" fmla="*/ 44 w 93"/>
                <a:gd name="T13" fmla="*/ 29 h 159"/>
                <a:gd name="T14" fmla="*/ 39 w 93"/>
                <a:gd name="T15" fmla="*/ 35 h 159"/>
                <a:gd name="T16" fmla="*/ 34 w 93"/>
                <a:gd name="T17" fmla="*/ 41 h 159"/>
                <a:gd name="T18" fmla="*/ 24 w 93"/>
                <a:gd name="T19" fmla="*/ 52 h 159"/>
                <a:gd name="T20" fmla="*/ 20 w 93"/>
                <a:gd name="T21" fmla="*/ 55 h 159"/>
                <a:gd name="T22" fmla="*/ 17 w 93"/>
                <a:gd name="T23" fmla="*/ 58 h 159"/>
                <a:gd name="T24" fmla="*/ 10 w 93"/>
                <a:gd name="T25" fmla="*/ 64 h 159"/>
                <a:gd name="T26" fmla="*/ 4 w 93"/>
                <a:gd name="T27" fmla="*/ 71 h 159"/>
                <a:gd name="T28" fmla="*/ 0 w 93"/>
                <a:gd name="T29" fmla="*/ 79 h 159"/>
                <a:gd name="T30" fmla="*/ 4 w 93"/>
                <a:gd name="T31" fmla="*/ 84 h 159"/>
                <a:gd name="T32" fmla="*/ 13 w 93"/>
                <a:gd name="T33" fmla="*/ 81 h 159"/>
                <a:gd name="T34" fmla="*/ 22 w 93"/>
                <a:gd name="T35" fmla="*/ 79 h 159"/>
                <a:gd name="T36" fmla="*/ 35 w 93"/>
                <a:gd name="T37" fmla="*/ 71 h 159"/>
                <a:gd name="T38" fmla="*/ 37 w 93"/>
                <a:gd name="T39" fmla="*/ 71 h 159"/>
                <a:gd name="T40" fmla="*/ 40 w 93"/>
                <a:gd name="T41" fmla="*/ 73 h 159"/>
                <a:gd name="T42" fmla="*/ 23 w 93"/>
                <a:gd name="T43" fmla="*/ 104 h 159"/>
                <a:gd name="T44" fmla="*/ 20 w 93"/>
                <a:gd name="T45" fmla="*/ 104 h 159"/>
                <a:gd name="T46" fmla="*/ 12 w 93"/>
                <a:gd name="T47" fmla="*/ 119 h 159"/>
                <a:gd name="T48" fmla="*/ 9 w 93"/>
                <a:gd name="T49" fmla="*/ 134 h 159"/>
                <a:gd name="T50" fmla="*/ 29 w 93"/>
                <a:gd name="T51" fmla="*/ 131 h 159"/>
                <a:gd name="T52" fmla="*/ 37 w 93"/>
                <a:gd name="T53" fmla="*/ 112 h 159"/>
                <a:gd name="T54" fmla="*/ 61 w 93"/>
                <a:gd name="T55" fmla="*/ 80 h 159"/>
                <a:gd name="T56" fmla="*/ 64 w 93"/>
                <a:gd name="T57" fmla="*/ 85 h 159"/>
                <a:gd name="T58" fmla="*/ 64 w 93"/>
                <a:gd name="T59" fmla="*/ 86 h 159"/>
                <a:gd name="T60" fmla="*/ 50 w 93"/>
                <a:gd name="T61" fmla="*/ 124 h 159"/>
                <a:gd name="T62" fmla="*/ 36 w 93"/>
                <a:gd name="T63" fmla="*/ 137 h 159"/>
                <a:gd name="T64" fmla="*/ 27 w 93"/>
                <a:gd name="T65" fmla="*/ 154 h 159"/>
                <a:gd name="T66" fmla="*/ 27 w 93"/>
                <a:gd name="T67" fmla="*/ 157 h 159"/>
                <a:gd name="T68" fmla="*/ 29 w 93"/>
                <a:gd name="T69" fmla="*/ 159 h 159"/>
                <a:gd name="T70" fmla="*/ 30 w 93"/>
                <a:gd name="T71" fmla="*/ 159 h 159"/>
                <a:gd name="T72" fmla="*/ 45 w 93"/>
                <a:gd name="T73" fmla="*/ 155 h 159"/>
                <a:gd name="T74" fmla="*/ 53 w 93"/>
                <a:gd name="T75" fmla="*/ 145 h 159"/>
                <a:gd name="T76" fmla="*/ 66 w 93"/>
                <a:gd name="T77" fmla="*/ 122 h 159"/>
                <a:gd name="T78" fmla="*/ 76 w 93"/>
                <a:gd name="T79" fmla="*/ 95 h 159"/>
                <a:gd name="T80" fmla="*/ 78 w 93"/>
                <a:gd name="T81" fmla="*/ 79 h 159"/>
                <a:gd name="T82" fmla="*/ 73 w 93"/>
                <a:gd name="T83" fmla="*/ 66 h 159"/>
                <a:gd name="T84" fmla="*/ 93 w 93"/>
                <a:gd name="T85" fmla="*/ 43 h 159"/>
                <a:gd name="T86" fmla="*/ 78 w 93"/>
                <a:gd name="T87" fmla="*/ 37 h 159"/>
                <a:gd name="T88" fmla="*/ 61 w 93"/>
                <a:gd name="T89" fmla="*/ 43 h 159"/>
                <a:gd name="T90" fmla="*/ 46 w 93"/>
                <a:gd name="T91" fmla="*/ 51 h 159"/>
                <a:gd name="T92" fmla="*/ 34 w 93"/>
                <a:gd name="T93" fmla="*/ 60 h 159"/>
                <a:gd name="T94" fmla="*/ 30 w 93"/>
                <a:gd name="T95" fmla="*/ 59 h 159"/>
                <a:gd name="T96" fmla="*/ 30 w 93"/>
                <a:gd name="T9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159">
                  <a:moveTo>
                    <a:pt x="30" y="55"/>
                  </a:moveTo>
                  <a:cubicBezTo>
                    <a:pt x="30" y="54"/>
                    <a:pt x="49" y="36"/>
                    <a:pt x="52" y="35"/>
                  </a:cubicBezTo>
                  <a:cubicBezTo>
                    <a:pt x="62" y="30"/>
                    <a:pt x="81" y="32"/>
                    <a:pt x="81" y="21"/>
                  </a:cubicBezTo>
                  <a:cubicBezTo>
                    <a:pt x="81" y="10"/>
                    <a:pt x="81" y="10"/>
                    <a:pt x="81" y="10"/>
                  </a:cubicBezTo>
                  <a:cubicBezTo>
                    <a:pt x="81" y="4"/>
                    <a:pt x="67" y="0"/>
                    <a:pt x="59" y="0"/>
                  </a:cubicBezTo>
                  <a:cubicBezTo>
                    <a:pt x="58" y="0"/>
                    <a:pt x="58" y="0"/>
                    <a:pt x="58" y="0"/>
                  </a:cubicBezTo>
                  <a:cubicBezTo>
                    <a:pt x="38" y="0"/>
                    <a:pt x="52" y="22"/>
                    <a:pt x="44" y="29"/>
                  </a:cubicBezTo>
                  <a:cubicBezTo>
                    <a:pt x="40" y="32"/>
                    <a:pt x="40" y="29"/>
                    <a:pt x="39" y="35"/>
                  </a:cubicBezTo>
                  <a:cubicBezTo>
                    <a:pt x="38" y="38"/>
                    <a:pt x="37" y="40"/>
                    <a:pt x="34" y="41"/>
                  </a:cubicBezTo>
                  <a:cubicBezTo>
                    <a:pt x="32" y="43"/>
                    <a:pt x="24" y="49"/>
                    <a:pt x="24" y="52"/>
                  </a:cubicBezTo>
                  <a:cubicBezTo>
                    <a:pt x="20" y="52"/>
                    <a:pt x="21" y="53"/>
                    <a:pt x="20" y="55"/>
                  </a:cubicBezTo>
                  <a:cubicBezTo>
                    <a:pt x="19" y="57"/>
                    <a:pt x="19" y="55"/>
                    <a:pt x="17" y="58"/>
                  </a:cubicBezTo>
                  <a:cubicBezTo>
                    <a:pt x="14" y="60"/>
                    <a:pt x="13" y="62"/>
                    <a:pt x="10" y="64"/>
                  </a:cubicBezTo>
                  <a:cubicBezTo>
                    <a:pt x="9" y="65"/>
                    <a:pt x="5" y="70"/>
                    <a:pt x="4" y="71"/>
                  </a:cubicBezTo>
                  <a:cubicBezTo>
                    <a:pt x="3" y="72"/>
                    <a:pt x="0" y="76"/>
                    <a:pt x="0" y="79"/>
                  </a:cubicBezTo>
                  <a:cubicBezTo>
                    <a:pt x="0" y="81"/>
                    <a:pt x="2" y="84"/>
                    <a:pt x="4" y="84"/>
                  </a:cubicBezTo>
                  <a:cubicBezTo>
                    <a:pt x="6" y="84"/>
                    <a:pt x="11" y="81"/>
                    <a:pt x="13" y="81"/>
                  </a:cubicBezTo>
                  <a:cubicBezTo>
                    <a:pt x="16" y="80"/>
                    <a:pt x="19" y="80"/>
                    <a:pt x="22" y="79"/>
                  </a:cubicBezTo>
                  <a:cubicBezTo>
                    <a:pt x="31" y="78"/>
                    <a:pt x="32" y="71"/>
                    <a:pt x="35" y="71"/>
                  </a:cubicBezTo>
                  <a:cubicBezTo>
                    <a:pt x="37" y="71"/>
                    <a:pt x="37" y="71"/>
                    <a:pt x="37" y="71"/>
                  </a:cubicBezTo>
                  <a:cubicBezTo>
                    <a:pt x="39" y="71"/>
                    <a:pt x="39" y="72"/>
                    <a:pt x="40" y="73"/>
                  </a:cubicBezTo>
                  <a:cubicBezTo>
                    <a:pt x="39" y="87"/>
                    <a:pt x="24" y="99"/>
                    <a:pt x="23" y="104"/>
                  </a:cubicBezTo>
                  <a:cubicBezTo>
                    <a:pt x="20" y="104"/>
                    <a:pt x="20" y="104"/>
                    <a:pt x="20" y="104"/>
                  </a:cubicBezTo>
                  <a:cubicBezTo>
                    <a:pt x="20" y="110"/>
                    <a:pt x="13" y="112"/>
                    <a:pt x="12" y="119"/>
                  </a:cubicBezTo>
                  <a:cubicBezTo>
                    <a:pt x="7" y="120"/>
                    <a:pt x="9" y="130"/>
                    <a:pt x="9" y="134"/>
                  </a:cubicBezTo>
                  <a:cubicBezTo>
                    <a:pt x="14" y="138"/>
                    <a:pt x="27" y="137"/>
                    <a:pt x="29" y="131"/>
                  </a:cubicBezTo>
                  <a:cubicBezTo>
                    <a:pt x="30" y="125"/>
                    <a:pt x="35" y="117"/>
                    <a:pt x="37" y="112"/>
                  </a:cubicBezTo>
                  <a:cubicBezTo>
                    <a:pt x="41" y="107"/>
                    <a:pt x="56" y="80"/>
                    <a:pt x="61" y="80"/>
                  </a:cubicBezTo>
                  <a:cubicBezTo>
                    <a:pt x="62" y="80"/>
                    <a:pt x="64" y="84"/>
                    <a:pt x="64" y="85"/>
                  </a:cubicBezTo>
                  <a:cubicBezTo>
                    <a:pt x="64" y="86"/>
                    <a:pt x="64" y="86"/>
                    <a:pt x="64" y="86"/>
                  </a:cubicBezTo>
                  <a:cubicBezTo>
                    <a:pt x="64" y="104"/>
                    <a:pt x="57" y="113"/>
                    <a:pt x="50" y="124"/>
                  </a:cubicBezTo>
                  <a:cubicBezTo>
                    <a:pt x="47" y="129"/>
                    <a:pt x="41" y="135"/>
                    <a:pt x="36" y="137"/>
                  </a:cubicBezTo>
                  <a:cubicBezTo>
                    <a:pt x="28" y="140"/>
                    <a:pt x="27" y="143"/>
                    <a:pt x="27" y="154"/>
                  </a:cubicBezTo>
                  <a:cubicBezTo>
                    <a:pt x="27" y="157"/>
                    <a:pt x="27" y="157"/>
                    <a:pt x="27" y="157"/>
                  </a:cubicBezTo>
                  <a:cubicBezTo>
                    <a:pt x="27" y="158"/>
                    <a:pt x="28" y="159"/>
                    <a:pt x="29" y="159"/>
                  </a:cubicBezTo>
                  <a:cubicBezTo>
                    <a:pt x="30" y="159"/>
                    <a:pt x="30" y="159"/>
                    <a:pt x="30" y="159"/>
                  </a:cubicBezTo>
                  <a:cubicBezTo>
                    <a:pt x="30" y="159"/>
                    <a:pt x="44" y="155"/>
                    <a:pt x="45" y="155"/>
                  </a:cubicBezTo>
                  <a:cubicBezTo>
                    <a:pt x="48" y="153"/>
                    <a:pt x="51" y="148"/>
                    <a:pt x="53" y="145"/>
                  </a:cubicBezTo>
                  <a:cubicBezTo>
                    <a:pt x="57" y="141"/>
                    <a:pt x="65" y="128"/>
                    <a:pt x="66" y="122"/>
                  </a:cubicBezTo>
                  <a:cubicBezTo>
                    <a:pt x="70" y="113"/>
                    <a:pt x="73" y="106"/>
                    <a:pt x="76" y="95"/>
                  </a:cubicBezTo>
                  <a:cubicBezTo>
                    <a:pt x="77" y="90"/>
                    <a:pt x="77" y="84"/>
                    <a:pt x="78" y="79"/>
                  </a:cubicBezTo>
                  <a:cubicBezTo>
                    <a:pt x="79" y="71"/>
                    <a:pt x="73" y="72"/>
                    <a:pt x="73" y="66"/>
                  </a:cubicBezTo>
                  <a:cubicBezTo>
                    <a:pt x="73" y="63"/>
                    <a:pt x="93" y="47"/>
                    <a:pt x="93" y="43"/>
                  </a:cubicBezTo>
                  <a:cubicBezTo>
                    <a:pt x="93" y="39"/>
                    <a:pt x="83" y="37"/>
                    <a:pt x="78" y="37"/>
                  </a:cubicBezTo>
                  <a:cubicBezTo>
                    <a:pt x="74" y="38"/>
                    <a:pt x="64" y="41"/>
                    <a:pt x="61" y="43"/>
                  </a:cubicBezTo>
                  <a:cubicBezTo>
                    <a:pt x="58" y="44"/>
                    <a:pt x="49" y="48"/>
                    <a:pt x="46" y="51"/>
                  </a:cubicBezTo>
                  <a:cubicBezTo>
                    <a:pt x="44" y="52"/>
                    <a:pt x="35" y="60"/>
                    <a:pt x="34" y="60"/>
                  </a:cubicBezTo>
                  <a:cubicBezTo>
                    <a:pt x="32" y="60"/>
                    <a:pt x="33" y="60"/>
                    <a:pt x="30" y="59"/>
                  </a:cubicBezTo>
                  <a:cubicBezTo>
                    <a:pt x="30" y="57"/>
                    <a:pt x="30" y="58"/>
                    <a:pt x="3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śḷïḑè">
              <a:extLst>
                <a:ext uri="{FF2B5EF4-FFF2-40B4-BE49-F238E27FC236}">
                  <a16:creationId xmlns:a16="http://schemas.microsoft.com/office/drawing/2014/main" id="{35D25CF1-3E10-4B5E-84BE-5958DC20370F}"/>
                </a:ext>
              </a:extLst>
            </p:cNvPr>
            <p:cNvSpPr/>
            <p:nvPr/>
          </p:nvSpPr>
          <p:spPr bwMode="auto">
            <a:xfrm>
              <a:off x="5440360" y="2960272"/>
              <a:ext cx="3259749" cy="669401"/>
            </a:xfrm>
            <a:custGeom>
              <a:avLst/>
              <a:gdLst>
                <a:gd name="T0" fmla="*/ 66 w 1011"/>
                <a:gd name="T1" fmla="*/ 51 h 207"/>
                <a:gd name="T2" fmla="*/ 70 w 1011"/>
                <a:gd name="T3" fmla="*/ 58 h 207"/>
                <a:gd name="T4" fmla="*/ 52 w 1011"/>
                <a:gd name="T5" fmla="*/ 71 h 207"/>
                <a:gd name="T6" fmla="*/ 25 w 1011"/>
                <a:gd name="T7" fmla="*/ 207 h 207"/>
                <a:gd name="T8" fmla="*/ 42 w 1011"/>
                <a:gd name="T9" fmla="*/ 163 h 207"/>
                <a:gd name="T10" fmla="*/ 63 w 1011"/>
                <a:gd name="T11" fmla="*/ 95 h 207"/>
                <a:gd name="T12" fmla="*/ 86 w 1011"/>
                <a:gd name="T13" fmla="*/ 75 h 207"/>
                <a:gd name="T14" fmla="*/ 100 w 1011"/>
                <a:gd name="T15" fmla="*/ 45 h 207"/>
                <a:gd name="T16" fmla="*/ 72 w 1011"/>
                <a:gd name="T17" fmla="*/ 32 h 207"/>
                <a:gd name="T18" fmla="*/ 56 w 1011"/>
                <a:gd name="T19" fmla="*/ 33 h 207"/>
                <a:gd name="T20" fmla="*/ 50 w 1011"/>
                <a:gd name="T21" fmla="*/ 21 h 207"/>
                <a:gd name="T22" fmla="*/ 33 w 1011"/>
                <a:gd name="T23" fmla="*/ 0 h 207"/>
                <a:gd name="T24" fmla="*/ 20 w 1011"/>
                <a:gd name="T25" fmla="*/ 34 h 207"/>
                <a:gd name="T26" fmla="*/ 0 w 1011"/>
                <a:gd name="T27" fmla="*/ 61 h 207"/>
                <a:gd name="T28" fmla="*/ 22 w 1011"/>
                <a:gd name="T29" fmla="*/ 83 h 207"/>
                <a:gd name="T30" fmla="*/ 5 w 1011"/>
                <a:gd name="T31" fmla="*/ 106 h 207"/>
                <a:gd name="T32" fmla="*/ 14 w 1011"/>
                <a:gd name="T33" fmla="*/ 113 h 207"/>
                <a:gd name="T34" fmla="*/ 19 w 1011"/>
                <a:gd name="T35" fmla="*/ 173 h 207"/>
                <a:gd name="T36" fmla="*/ 18 w 1011"/>
                <a:gd name="T37" fmla="*/ 190 h 207"/>
                <a:gd name="T38" fmla="*/ 968 w 1011"/>
                <a:gd name="T39" fmla="*/ 193 h 207"/>
                <a:gd name="T40" fmla="*/ 984 w 1011"/>
                <a:gd name="T41" fmla="*/ 167 h 207"/>
                <a:gd name="T42" fmla="*/ 1011 w 1011"/>
                <a:gd name="T43" fmla="*/ 134 h 207"/>
                <a:gd name="T44" fmla="*/ 997 w 1011"/>
                <a:gd name="T45" fmla="*/ 128 h 207"/>
                <a:gd name="T46" fmla="*/ 987 w 1011"/>
                <a:gd name="T47" fmla="*/ 129 h 207"/>
                <a:gd name="T48" fmla="*/ 985 w 1011"/>
                <a:gd name="T49" fmla="*/ 99 h 207"/>
                <a:gd name="T50" fmla="*/ 977 w 1011"/>
                <a:gd name="T51" fmla="*/ 91 h 207"/>
                <a:gd name="T52" fmla="*/ 965 w 1011"/>
                <a:gd name="T53" fmla="*/ 94 h 207"/>
                <a:gd name="T54" fmla="*/ 967 w 1011"/>
                <a:gd name="T55" fmla="*/ 114 h 207"/>
                <a:gd name="T56" fmla="*/ 964 w 1011"/>
                <a:gd name="T57" fmla="*/ 128 h 207"/>
                <a:gd name="T58" fmla="*/ 946 w 1011"/>
                <a:gd name="T59" fmla="*/ 133 h 207"/>
                <a:gd name="T60" fmla="*/ 941 w 1011"/>
                <a:gd name="T61" fmla="*/ 129 h 207"/>
                <a:gd name="T62" fmla="*/ 926 w 1011"/>
                <a:gd name="T63" fmla="*/ 132 h 207"/>
                <a:gd name="T64" fmla="*/ 912 w 1011"/>
                <a:gd name="T65" fmla="*/ 151 h 207"/>
                <a:gd name="T66" fmla="*/ 920 w 1011"/>
                <a:gd name="T67" fmla="*/ 165 h 207"/>
                <a:gd name="T68" fmla="*/ 933 w 1011"/>
                <a:gd name="T69" fmla="*/ 164 h 207"/>
                <a:gd name="T70" fmla="*/ 965 w 1011"/>
                <a:gd name="T71" fmla="*/ 154 h 207"/>
                <a:gd name="T72" fmla="*/ 972 w 1011"/>
                <a:gd name="T73" fmla="*/ 159 h 207"/>
                <a:gd name="T74" fmla="*/ 952 w 1011"/>
                <a:gd name="T75" fmla="*/ 171 h 207"/>
                <a:gd name="T76" fmla="*/ 945 w 1011"/>
                <a:gd name="T77" fmla="*/ 19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1" h="207">
                  <a:moveTo>
                    <a:pt x="49" y="64"/>
                  </a:moveTo>
                  <a:cubicBezTo>
                    <a:pt x="49" y="54"/>
                    <a:pt x="57" y="52"/>
                    <a:pt x="66" y="51"/>
                  </a:cubicBezTo>
                  <a:cubicBezTo>
                    <a:pt x="68" y="52"/>
                    <a:pt x="70" y="53"/>
                    <a:pt x="70" y="55"/>
                  </a:cubicBezTo>
                  <a:cubicBezTo>
                    <a:pt x="70" y="58"/>
                    <a:pt x="70" y="58"/>
                    <a:pt x="70" y="58"/>
                  </a:cubicBezTo>
                  <a:cubicBezTo>
                    <a:pt x="70" y="61"/>
                    <a:pt x="57" y="71"/>
                    <a:pt x="54" y="71"/>
                  </a:cubicBezTo>
                  <a:cubicBezTo>
                    <a:pt x="52" y="71"/>
                    <a:pt x="52" y="71"/>
                    <a:pt x="52" y="71"/>
                  </a:cubicBezTo>
                  <a:cubicBezTo>
                    <a:pt x="49" y="71"/>
                    <a:pt x="49" y="67"/>
                    <a:pt x="49" y="64"/>
                  </a:cubicBezTo>
                  <a:close/>
                  <a:moveTo>
                    <a:pt x="25" y="207"/>
                  </a:moveTo>
                  <a:cubicBezTo>
                    <a:pt x="32" y="203"/>
                    <a:pt x="38" y="200"/>
                    <a:pt x="38" y="189"/>
                  </a:cubicBezTo>
                  <a:cubicBezTo>
                    <a:pt x="38" y="180"/>
                    <a:pt x="40" y="172"/>
                    <a:pt x="42" y="163"/>
                  </a:cubicBezTo>
                  <a:cubicBezTo>
                    <a:pt x="44" y="148"/>
                    <a:pt x="42" y="122"/>
                    <a:pt x="45" y="108"/>
                  </a:cubicBezTo>
                  <a:cubicBezTo>
                    <a:pt x="47" y="98"/>
                    <a:pt x="55" y="99"/>
                    <a:pt x="63" y="95"/>
                  </a:cubicBezTo>
                  <a:cubicBezTo>
                    <a:pt x="69" y="92"/>
                    <a:pt x="73" y="86"/>
                    <a:pt x="78" y="82"/>
                  </a:cubicBezTo>
                  <a:cubicBezTo>
                    <a:pt x="81" y="79"/>
                    <a:pt x="84" y="77"/>
                    <a:pt x="86" y="75"/>
                  </a:cubicBezTo>
                  <a:cubicBezTo>
                    <a:pt x="89" y="72"/>
                    <a:pt x="91" y="70"/>
                    <a:pt x="94" y="67"/>
                  </a:cubicBezTo>
                  <a:cubicBezTo>
                    <a:pt x="102" y="59"/>
                    <a:pt x="97" y="51"/>
                    <a:pt x="100" y="45"/>
                  </a:cubicBezTo>
                  <a:cubicBezTo>
                    <a:pt x="97" y="38"/>
                    <a:pt x="95" y="33"/>
                    <a:pt x="85" y="33"/>
                  </a:cubicBezTo>
                  <a:cubicBezTo>
                    <a:pt x="82" y="33"/>
                    <a:pt x="75" y="33"/>
                    <a:pt x="72" y="32"/>
                  </a:cubicBezTo>
                  <a:cubicBezTo>
                    <a:pt x="66" y="31"/>
                    <a:pt x="67" y="33"/>
                    <a:pt x="62" y="33"/>
                  </a:cubicBezTo>
                  <a:cubicBezTo>
                    <a:pt x="56" y="33"/>
                    <a:pt x="56" y="33"/>
                    <a:pt x="56" y="33"/>
                  </a:cubicBezTo>
                  <a:cubicBezTo>
                    <a:pt x="54" y="33"/>
                    <a:pt x="50" y="30"/>
                    <a:pt x="50" y="28"/>
                  </a:cubicBezTo>
                  <a:cubicBezTo>
                    <a:pt x="50" y="21"/>
                    <a:pt x="50" y="21"/>
                    <a:pt x="50" y="21"/>
                  </a:cubicBezTo>
                  <a:cubicBezTo>
                    <a:pt x="50" y="18"/>
                    <a:pt x="51" y="13"/>
                    <a:pt x="52" y="10"/>
                  </a:cubicBezTo>
                  <a:cubicBezTo>
                    <a:pt x="47" y="3"/>
                    <a:pt x="46" y="0"/>
                    <a:pt x="33" y="0"/>
                  </a:cubicBezTo>
                  <a:cubicBezTo>
                    <a:pt x="27" y="0"/>
                    <a:pt x="24" y="8"/>
                    <a:pt x="23" y="14"/>
                  </a:cubicBezTo>
                  <a:cubicBezTo>
                    <a:pt x="22" y="23"/>
                    <a:pt x="24" y="27"/>
                    <a:pt x="20" y="34"/>
                  </a:cubicBezTo>
                  <a:cubicBezTo>
                    <a:pt x="15" y="41"/>
                    <a:pt x="15" y="41"/>
                    <a:pt x="8" y="45"/>
                  </a:cubicBezTo>
                  <a:cubicBezTo>
                    <a:pt x="4" y="48"/>
                    <a:pt x="0" y="55"/>
                    <a:pt x="0" y="61"/>
                  </a:cubicBezTo>
                  <a:cubicBezTo>
                    <a:pt x="0" y="72"/>
                    <a:pt x="3" y="70"/>
                    <a:pt x="12" y="72"/>
                  </a:cubicBezTo>
                  <a:cubicBezTo>
                    <a:pt x="17" y="73"/>
                    <a:pt x="22" y="77"/>
                    <a:pt x="22" y="83"/>
                  </a:cubicBezTo>
                  <a:cubicBezTo>
                    <a:pt x="22" y="83"/>
                    <a:pt x="22" y="83"/>
                    <a:pt x="22" y="83"/>
                  </a:cubicBezTo>
                  <a:cubicBezTo>
                    <a:pt x="22" y="92"/>
                    <a:pt x="5" y="93"/>
                    <a:pt x="5" y="106"/>
                  </a:cubicBezTo>
                  <a:cubicBezTo>
                    <a:pt x="5" y="106"/>
                    <a:pt x="5" y="106"/>
                    <a:pt x="5" y="106"/>
                  </a:cubicBezTo>
                  <a:cubicBezTo>
                    <a:pt x="5" y="114"/>
                    <a:pt x="8" y="113"/>
                    <a:pt x="14" y="113"/>
                  </a:cubicBezTo>
                  <a:cubicBezTo>
                    <a:pt x="22" y="113"/>
                    <a:pt x="19" y="133"/>
                    <a:pt x="19" y="141"/>
                  </a:cubicBezTo>
                  <a:cubicBezTo>
                    <a:pt x="19" y="152"/>
                    <a:pt x="19" y="164"/>
                    <a:pt x="19" y="173"/>
                  </a:cubicBezTo>
                  <a:cubicBezTo>
                    <a:pt x="19" y="178"/>
                    <a:pt x="17" y="182"/>
                    <a:pt x="17" y="185"/>
                  </a:cubicBezTo>
                  <a:cubicBezTo>
                    <a:pt x="17" y="185"/>
                    <a:pt x="18" y="186"/>
                    <a:pt x="18" y="190"/>
                  </a:cubicBezTo>
                  <a:cubicBezTo>
                    <a:pt x="15" y="192"/>
                    <a:pt x="19" y="204"/>
                    <a:pt x="25" y="207"/>
                  </a:cubicBezTo>
                  <a:close/>
                  <a:moveTo>
                    <a:pt x="968" y="193"/>
                  </a:moveTo>
                  <a:cubicBezTo>
                    <a:pt x="973" y="191"/>
                    <a:pt x="975" y="187"/>
                    <a:pt x="979" y="183"/>
                  </a:cubicBezTo>
                  <a:cubicBezTo>
                    <a:pt x="981" y="179"/>
                    <a:pt x="984" y="172"/>
                    <a:pt x="984" y="167"/>
                  </a:cubicBezTo>
                  <a:cubicBezTo>
                    <a:pt x="984" y="155"/>
                    <a:pt x="982" y="155"/>
                    <a:pt x="989" y="150"/>
                  </a:cubicBezTo>
                  <a:cubicBezTo>
                    <a:pt x="1003" y="150"/>
                    <a:pt x="1011" y="148"/>
                    <a:pt x="1011" y="134"/>
                  </a:cubicBezTo>
                  <a:cubicBezTo>
                    <a:pt x="1011" y="132"/>
                    <a:pt x="1011" y="131"/>
                    <a:pt x="1010" y="130"/>
                  </a:cubicBezTo>
                  <a:cubicBezTo>
                    <a:pt x="997" y="128"/>
                    <a:pt x="997" y="128"/>
                    <a:pt x="997" y="128"/>
                  </a:cubicBezTo>
                  <a:cubicBezTo>
                    <a:pt x="995" y="128"/>
                    <a:pt x="995" y="129"/>
                    <a:pt x="994" y="129"/>
                  </a:cubicBezTo>
                  <a:cubicBezTo>
                    <a:pt x="987" y="129"/>
                    <a:pt x="987" y="129"/>
                    <a:pt x="987" y="129"/>
                  </a:cubicBezTo>
                  <a:cubicBezTo>
                    <a:pt x="983" y="129"/>
                    <a:pt x="977" y="126"/>
                    <a:pt x="977" y="122"/>
                  </a:cubicBezTo>
                  <a:cubicBezTo>
                    <a:pt x="977" y="119"/>
                    <a:pt x="985" y="112"/>
                    <a:pt x="985" y="99"/>
                  </a:cubicBezTo>
                  <a:cubicBezTo>
                    <a:pt x="985" y="95"/>
                    <a:pt x="985" y="95"/>
                    <a:pt x="985" y="95"/>
                  </a:cubicBezTo>
                  <a:cubicBezTo>
                    <a:pt x="985" y="93"/>
                    <a:pt x="979" y="91"/>
                    <a:pt x="977" y="91"/>
                  </a:cubicBezTo>
                  <a:cubicBezTo>
                    <a:pt x="975" y="91"/>
                    <a:pt x="975" y="91"/>
                    <a:pt x="975" y="91"/>
                  </a:cubicBezTo>
                  <a:cubicBezTo>
                    <a:pt x="975" y="91"/>
                    <a:pt x="965" y="93"/>
                    <a:pt x="965" y="94"/>
                  </a:cubicBezTo>
                  <a:cubicBezTo>
                    <a:pt x="962" y="95"/>
                    <a:pt x="960" y="96"/>
                    <a:pt x="959" y="100"/>
                  </a:cubicBezTo>
                  <a:cubicBezTo>
                    <a:pt x="957" y="111"/>
                    <a:pt x="967" y="106"/>
                    <a:pt x="967" y="114"/>
                  </a:cubicBezTo>
                  <a:cubicBezTo>
                    <a:pt x="967" y="123"/>
                    <a:pt x="967" y="123"/>
                    <a:pt x="967" y="123"/>
                  </a:cubicBezTo>
                  <a:cubicBezTo>
                    <a:pt x="967" y="124"/>
                    <a:pt x="965" y="126"/>
                    <a:pt x="964" y="128"/>
                  </a:cubicBezTo>
                  <a:cubicBezTo>
                    <a:pt x="963" y="130"/>
                    <a:pt x="961" y="130"/>
                    <a:pt x="958" y="130"/>
                  </a:cubicBezTo>
                  <a:cubicBezTo>
                    <a:pt x="950" y="130"/>
                    <a:pt x="951" y="130"/>
                    <a:pt x="946" y="133"/>
                  </a:cubicBezTo>
                  <a:cubicBezTo>
                    <a:pt x="939" y="133"/>
                    <a:pt x="939" y="133"/>
                    <a:pt x="939" y="133"/>
                  </a:cubicBezTo>
                  <a:cubicBezTo>
                    <a:pt x="941" y="129"/>
                    <a:pt x="941" y="129"/>
                    <a:pt x="941" y="129"/>
                  </a:cubicBezTo>
                  <a:cubicBezTo>
                    <a:pt x="938" y="128"/>
                    <a:pt x="938" y="128"/>
                    <a:pt x="938" y="128"/>
                  </a:cubicBezTo>
                  <a:cubicBezTo>
                    <a:pt x="928" y="128"/>
                    <a:pt x="935" y="130"/>
                    <a:pt x="926" y="132"/>
                  </a:cubicBezTo>
                  <a:cubicBezTo>
                    <a:pt x="929" y="137"/>
                    <a:pt x="931" y="129"/>
                    <a:pt x="935" y="136"/>
                  </a:cubicBezTo>
                  <a:cubicBezTo>
                    <a:pt x="924" y="137"/>
                    <a:pt x="916" y="144"/>
                    <a:pt x="912" y="151"/>
                  </a:cubicBezTo>
                  <a:cubicBezTo>
                    <a:pt x="917" y="164"/>
                    <a:pt x="917" y="164"/>
                    <a:pt x="917" y="164"/>
                  </a:cubicBezTo>
                  <a:cubicBezTo>
                    <a:pt x="918" y="165"/>
                    <a:pt x="918" y="165"/>
                    <a:pt x="920" y="165"/>
                  </a:cubicBezTo>
                  <a:cubicBezTo>
                    <a:pt x="920" y="165"/>
                    <a:pt x="920" y="165"/>
                    <a:pt x="920" y="165"/>
                  </a:cubicBezTo>
                  <a:cubicBezTo>
                    <a:pt x="921" y="165"/>
                    <a:pt x="930" y="164"/>
                    <a:pt x="933" y="164"/>
                  </a:cubicBezTo>
                  <a:cubicBezTo>
                    <a:pt x="935" y="164"/>
                    <a:pt x="942" y="161"/>
                    <a:pt x="944" y="161"/>
                  </a:cubicBezTo>
                  <a:cubicBezTo>
                    <a:pt x="948" y="159"/>
                    <a:pt x="961" y="154"/>
                    <a:pt x="965" y="154"/>
                  </a:cubicBezTo>
                  <a:cubicBezTo>
                    <a:pt x="966" y="154"/>
                    <a:pt x="966" y="154"/>
                    <a:pt x="966" y="154"/>
                  </a:cubicBezTo>
                  <a:cubicBezTo>
                    <a:pt x="969" y="154"/>
                    <a:pt x="972" y="157"/>
                    <a:pt x="972" y="159"/>
                  </a:cubicBezTo>
                  <a:cubicBezTo>
                    <a:pt x="972" y="161"/>
                    <a:pt x="968" y="168"/>
                    <a:pt x="967" y="169"/>
                  </a:cubicBezTo>
                  <a:cubicBezTo>
                    <a:pt x="964" y="171"/>
                    <a:pt x="957" y="171"/>
                    <a:pt x="952" y="171"/>
                  </a:cubicBezTo>
                  <a:cubicBezTo>
                    <a:pt x="951" y="172"/>
                    <a:pt x="945" y="179"/>
                    <a:pt x="945" y="182"/>
                  </a:cubicBezTo>
                  <a:cubicBezTo>
                    <a:pt x="945" y="190"/>
                    <a:pt x="945" y="190"/>
                    <a:pt x="945" y="190"/>
                  </a:cubicBezTo>
                  <a:cubicBezTo>
                    <a:pt x="947" y="202"/>
                    <a:pt x="960" y="198"/>
                    <a:pt x="968"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šḻïḑe">
              <a:extLst>
                <a:ext uri="{FF2B5EF4-FFF2-40B4-BE49-F238E27FC236}">
                  <a16:creationId xmlns:a16="http://schemas.microsoft.com/office/drawing/2014/main" id="{46E70463-EC5B-42FF-BF6C-50456C1F5871}"/>
                </a:ext>
              </a:extLst>
            </p:cNvPr>
            <p:cNvSpPr/>
            <p:nvPr/>
          </p:nvSpPr>
          <p:spPr bwMode="auto">
            <a:xfrm>
              <a:off x="5301300" y="3756463"/>
              <a:ext cx="184051" cy="162238"/>
            </a:xfrm>
            <a:custGeom>
              <a:avLst/>
              <a:gdLst>
                <a:gd name="T0" fmla="*/ 68 w 135"/>
                <a:gd name="T1" fmla="*/ 85 h 119"/>
                <a:gd name="T2" fmla="*/ 66 w 135"/>
                <a:gd name="T3" fmla="*/ 85 h 119"/>
                <a:gd name="T4" fmla="*/ 42 w 135"/>
                <a:gd name="T5" fmla="*/ 0 h 119"/>
                <a:gd name="T6" fmla="*/ 0 w 135"/>
                <a:gd name="T7" fmla="*/ 0 h 119"/>
                <a:gd name="T8" fmla="*/ 0 w 135"/>
                <a:gd name="T9" fmla="*/ 119 h 119"/>
                <a:gd name="T10" fmla="*/ 23 w 135"/>
                <a:gd name="T11" fmla="*/ 119 h 119"/>
                <a:gd name="T12" fmla="*/ 23 w 135"/>
                <a:gd name="T13" fmla="*/ 17 h 119"/>
                <a:gd name="T14" fmla="*/ 23 w 135"/>
                <a:gd name="T15" fmla="*/ 17 h 119"/>
                <a:gd name="T16" fmla="*/ 57 w 135"/>
                <a:gd name="T17" fmla="*/ 119 h 119"/>
                <a:gd name="T18" fmla="*/ 78 w 135"/>
                <a:gd name="T19" fmla="*/ 119 h 119"/>
                <a:gd name="T20" fmla="*/ 111 w 135"/>
                <a:gd name="T21" fmla="*/ 17 h 119"/>
                <a:gd name="T22" fmla="*/ 111 w 135"/>
                <a:gd name="T23" fmla="*/ 17 h 119"/>
                <a:gd name="T24" fmla="*/ 111 w 135"/>
                <a:gd name="T25" fmla="*/ 119 h 119"/>
                <a:gd name="T26" fmla="*/ 135 w 135"/>
                <a:gd name="T27" fmla="*/ 119 h 119"/>
                <a:gd name="T28" fmla="*/ 135 w 135"/>
                <a:gd name="T29" fmla="*/ 0 h 119"/>
                <a:gd name="T30" fmla="*/ 94 w 135"/>
                <a:gd name="T31" fmla="*/ 0 h 119"/>
                <a:gd name="T32" fmla="*/ 68 w 135"/>
                <a:gd name="T33"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19">
                  <a:moveTo>
                    <a:pt x="68" y="85"/>
                  </a:moveTo>
                  <a:lnTo>
                    <a:pt x="66" y="85"/>
                  </a:lnTo>
                  <a:lnTo>
                    <a:pt x="42" y="0"/>
                  </a:lnTo>
                  <a:lnTo>
                    <a:pt x="0" y="0"/>
                  </a:lnTo>
                  <a:lnTo>
                    <a:pt x="0" y="119"/>
                  </a:lnTo>
                  <a:lnTo>
                    <a:pt x="23" y="119"/>
                  </a:lnTo>
                  <a:lnTo>
                    <a:pt x="23" y="17"/>
                  </a:lnTo>
                  <a:lnTo>
                    <a:pt x="23" y="17"/>
                  </a:lnTo>
                  <a:lnTo>
                    <a:pt x="57" y="119"/>
                  </a:lnTo>
                  <a:lnTo>
                    <a:pt x="78" y="119"/>
                  </a:lnTo>
                  <a:lnTo>
                    <a:pt x="111" y="17"/>
                  </a:lnTo>
                  <a:lnTo>
                    <a:pt x="111" y="17"/>
                  </a:lnTo>
                  <a:lnTo>
                    <a:pt x="111" y="119"/>
                  </a:lnTo>
                  <a:lnTo>
                    <a:pt x="135" y="119"/>
                  </a:lnTo>
                  <a:lnTo>
                    <a:pt x="135" y="0"/>
                  </a:lnTo>
                  <a:lnTo>
                    <a:pt x="94" y="0"/>
                  </a:lnTo>
                  <a:lnTo>
                    <a:pt x="68"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ŝľíďe">
              <a:extLst>
                <a:ext uri="{FF2B5EF4-FFF2-40B4-BE49-F238E27FC236}">
                  <a16:creationId xmlns:a16="http://schemas.microsoft.com/office/drawing/2014/main" id="{4CA79631-0EE2-48B8-87A8-5C0AC3D6F699}"/>
                </a:ext>
              </a:extLst>
            </p:cNvPr>
            <p:cNvSpPr/>
            <p:nvPr/>
          </p:nvSpPr>
          <p:spPr bwMode="auto">
            <a:xfrm>
              <a:off x="5526251"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iṡľidé">
              <a:extLst>
                <a:ext uri="{FF2B5EF4-FFF2-40B4-BE49-F238E27FC236}">
                  <a16:creationId xmlns:a16="http://schemas.microsoft.com/office/drawing/2014/main" id="{AAEC4AD7-247E-41C9-BEB0-32CBC0EC40BC}"/>
                </a:ext>
              </a:extLst>
            </p:cNvPr>
            <p:cNvSpPr/>
            <p:nvPr/>
          </p:nvSpPr>
          <p:spPr bwMode="auto">
            <a:xfrm>
              <a:off x="5601235"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śļíḋe">
              <a:extLst>
                <a:ext uri="{FF2B5EF4-FFF2-40B4-BE49-F238E27FC236}">
                  <a16:creationId xmlns:a16="http://schemas.microsoft.com/office/drawing/2014/main" id="{BD57BAD9-F5F2-4125-9382-C0ED7B5639F4}"/>
                </a:ext>
              </a:extLst>
            </p:cNvPr>
            <p:cNvSpPr/>
            <p:nvPr/>
          </p:nvSpPr>
          <p:spPr bwMode="auto">
            <a:xfrm>
              <a:off x="5778469" y="3756463"/>
              <a:ext cx="125427" cy="162238"/>
            </a:xfrm>
            <a:custGeom>
              <a:avLst/>
              <a:gdLst>
                <a:gd name="T0" fmla="*/ 90 w 92"/>
                <a:gd name="T1" fmla="*/ 19 h 119"/>
                <a:gd name="T2" fmla="*/ 90 w 92"/>
                <a:gd name="T3" fmla="*/ 0 h 119"/>
                <a:gd name="T4" fmla="*/ 5 w 92"/>
                <a:gd name="T5" fmla="*/ 0 h 119"/>
                <a:gd name="T6" fmla="*/ 5 w 92"/>
                <a:gd name="T7" fmla="*/ 19 h 119"/>
                <a:gd name="T8" fmla="*/ 59 w 92"/>
                <a:gd name="T9" fmla="*/ 19 h 119"/>
                <a:gd name="T10" fmla="*/ 0 w 92"/>
                <a:gd name="T11" fmla="*/ 97 h 119"/>
                <a:gd name="T12" fmla="*/ 0 w 92"/>
                <a:gd name="T13" fmla="*/ 119 h 119"/>
                <a:gd name="T14" fmla="*/ 92 w 92"/>
                <a:gd name="T15" fmla="*/ 119 h 119"/>
                <a:gd name="T16" fmla="*/ 92 w 92"/>
                <a:gd name="T17" fmla="*/ 97 h 119"/>
                <a:gd name="T18" fmla="*/ 33 w 92"/>
                <a:gd name="T19" fmla="*/ 97 h 119"/>
                <a:gd name="T20" fmla="*/ 90 w 92"/>
                <a:gd name="T21"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9">
                  <a:moveTo>
                    <a:pt x="90" y="19"/>
                  </a:moveTo>
                  <a:lnTo>
                    <a:pt x="90" y="0"/>
                  </a:lnTo>
                  <a:lnTo>
                    <a:pt x="5" y="0"/>
                  </a:lnTo>
                  <a:lnTo>
                    <a:pt x="5" y="19"/>
                  </a:lnTo>
                  <a:lnTo>
                    <a:pt x="59" y="19"/>
                  </a:lnTo>
                  <a:lnTo>
                    <a:pt x="0" y="97"/>
                  </a:lnTo>
                  <a:lnTo>
                    <a:pt x="0" y="119"/>
                  </a:lnTo>
                  <a:lnTo>
                    <a:pt x="92" y="119"/>
                  </a:lnTo>
                  <a:lnTo>
                    <a:pt x="92" y="97"/>
                  </a:lnTo>
                  <a:lnTo>
                    <a:pt x="33" y="97"/>
                  </a:lnTo>
                  <a:lnTo>
                    <a:pt x="9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ṣ1ïḑé">
              <a:extLst>
                <a:ext uri="{FF2B5EF4-FFF2-40B4-BE49-F238E27FC236}">
                  <a16:creationId xmlns:a16="http://schemas.microsoft.com/office/drawing/2014/main" id="{4A7E0DD0-B2FE-4CAE-B6B7-CE6943D50D47}"/>
                </a:ext>
              </a:extLst>
            </p:cNvPr>
            <p:cNvSpPr/>
            <p:nvPr/>
          </p:nvSpPr>
          <p:spPr bwMode="auto">
            <a:xfrm>
              <a:off x="5939343" y="3756463"/>
              <a:ext cx="139061" cy="162238"/>
            </a:xfrm>
            <a:custGeom>
              <a:avLst/>
              <a:gdLst>
                <a:gd name="T0" fmla="*/ 33 w 43"/>
                <a:gd name="T1" fmla="*/ 27 h 50"/>
                <a:gd name="T2" fmla="*/ 30 w 43"/>
                <a:gd name="T3" fmla="*/ 39 h 50"/>
                <a:gd name="T4" fmla="*/ 22 w 43"/>
                <a:gd name="T5" fmla="*/ 43 h 50"/>
                <a:gd name="T6" fmla="*/ 13 w 43"/>
                <a:gd name="T7" fmla="*/ 39 h 50"/>
                <a:gd name="T8" fmla="*/ 11 w 43"/>
                <a:gd name="T9" fmla="*/ 27 h 50"/>
                <a:gd name="T10" fmla="*/ 11 w 43"/>
                <a:gd name="T11" fmla="*/ 0 h 50"/>
                <a:gd name="T12" fmla="*/ 0 w 43"/>
                <a:gd name="T13" fmla="*/ 0 h 50"/>
                <a:gd name="T14" fmla="*/ 0 w 43"/>
                <a:gd name="T15" fmla="*/ 31 h 50"/>
                <a:gd name="T16" fmla="*/ 22 w 43"/>
                <a:gd name="T17" fmla="*/ 50 h 50"/>
                <a:gd name="T18" fmla="*/ 43 w 43"/>
                <a:gd name="T19" fmla="*/ 31 h 50"/>
                <a:gd name="T20" fmla="*/ 43 w 43"/>
                <a:gd name="T21" fmla="*/ 0 h 50"/>
                <a:gd name="T22" fmla="*/ 33 w 43"/>
                <a:gd name="T23" fmla="*/ 0 h 50"/>
                <a:gd name="T24" fmla="*/ 33 w 43"/>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50">
                  <a:moveTo>
                    <a:pt x="33" y="27"/>
                  </a:moveTo>
                  <a:cubicBezTo>
                    <a:pt x="33" y="33"/>
                    <a:pt x="32" y="37"/>
                    <a:pt x="30" y="39"/>
                  </a:cubicBezTo>
                  <a:cubicBezTo>
                    <a:pt x="29" y="42"/>
                    <a:pt x="26" y="43"/>
                    <a:pt x="22" y="43"/>
                  </a:cubicBezTo>
                  <a:cubicBezTo>
                    <a:pt x="18" y="43"/>
                    <a:pt x="15" y="42"/>
                    <a:pt x="13" y="39"/>
                  </a:cubicBezTo>
                  <a:cubicBezTo>
                    <a:pt x="11" y="37"/>
                    <a:pt x="10" y="33"/>
                    <a:pt x="11" y="27"/>
                  </a:cubicBezTo>
                  <a:cubicBezTo>
                    <a:pt x="11" y="0"/>
                    <a:pt x="11" y="0"/>
                    <a:pt x="11" y="0"/>
                  </a:cubicBezTo>
                  <a:cubicBezTo>
                    <a:pt x="0" y="0"/>
                    <a:pt x="0" y="0"/>
                    <a:pt x="0" y="0"/>
                  </a:cubicBezTo>
                  <a:cubicBezTo>
                    <a:pt x="0" y="31"/>
                    <a:pt x="0" y="31"/>
                    <a:pt x="0" y="31"/>
                  </a:cubicBezTo>
                  <a:cubicBezTo>
                    <a:pt x="0" y="44"/>
                    <a:pt x="7" y="50"/>
                    <a:pt x="22" y="50"/>
                  </a:cubicBezTo>
                  <a:cubicBezTo>
                    <a:pt x="36" y="50"/>
                    <a:pt x="43" y="44"/>
                    <a:pt x="43" y="31"/>
                  </a:cubicBezTo>
                  <a:cubicBezTo>
                    <a:pt x="43" y="0"/>
                    <a:pt x="43" y="0"/>
                    <a:pt x="43"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íṧḷíďè">
              <a:extLst>
                <a:ext uri="{FF2B5EF4-FFF2-40B4-BE49-F238E27FC236}">
                  <a16:creationId xmlns:a16="http://schemas.microsoft.com/office/drawing/2014/main" id="{23159460-1BB5-4FCD-831F-0A4F7E98E9BF}"/>
                </a:ext>
              </a:extLst>
            </p:cNvPr>
            <p:cNvSpPr/>
            <p:nvPr/>
          </p:nvSpPr>
          <p:spPr bwMode="auto">
            <a:xfrm>
              <a:off x="6175202" y="3756463"/>
              <a:ext cx="141788" cy="162238"/>
            </a:xfrm>
            <a:custGeom>
              <a:avLst/>
              <a:gdLst>
                <a:gd name="T0" fmla="*/ 33 w 44"/>
                <a:gd name="T1" fmla="*/ 27 h 50"/>
                <a:gd name="T2" fmla="*/ 31 w 44"/>
                <a:gd name="T3" fmla="*/ 39 h 50"/>
                <a:gd name="T4" fmla="*/ 22 w 44"/>
                <a:gd name="T5" fmla="*/ 43 h 50"/>
                <a:gd name="T6" fmla="*/ 13 w 44"/>
                <a:gd name="T7" fmla="*/ 39 h 50"/>
                <a:gd name="T8" fmla="*/ 11 w 44"/>
                <a:gd name="T9" fmla="*/ 27 h 50"/>
                <a:gd name="T10" fmla="*/ 11 w 44"/>
                <a:gd name="T11" fmla="*/ 0 h 50"/>
                <a:gd name="T12" fmla="*/ 0 w 44"/>
                <a:gd name="T13" fmla="*/ 0 h 50"/>
                <a:gd name="T14" fmla="*/ 0 w 44"/>
                <a:gd name="T15" fmla="*/ 31 h 50"/>
                <a:gd name="T16" fmla="*/ 22 w 44"/>
                <a:gd name="T17" fmla="*/ 50 h 50"/>
                <a:gd name="T18" fmla="*/ 44 w 44"/>
                <a:gd name="T19" fmla="*/ 31 h 50"/>
                <a:gd name="T20" fmla="*/ 44 w 44"/>
                <a:gd name="T21" fmla="*/ 0 h 50"/>
                <a:gd name="T22" fmla="*/ 33 w 44"/>
                <a:gd name="T23" fmla="*/ 0 h 50"/>
                <a:gd name="T24" fmla="*/ 33 w 44"/>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0">
                  <a:moveTo>
                    <a:pt x="33" y="27"/>
                  </a:moveTo>
                  <a:cubicBezTo>
                    <a:pt x="33" y="33"/>
                    <a:pt x="32" y="37"/>
                    <a:pt x="31" y="39"/>
                  </a:cubicBezTo>
                  <a:cubicBezTo>
                    <a:pt x="29" y="42"/>
                    <a:pt x="26" y="43"/>
                    <a:pt x="22" y="43"/>
                  </a:cubicBezTo>
                  <a:cubicBezTo>
                    <a:pt x="18" y="43"/>
                    <a:pt x="15" y="42"/>
                    <a:pt x="13" y="39"/>
                  </a:cubicBezTo>
                  <a:cubicBezTo>
                    <a:pt x="11" y="37"/>
                    <a:pt x="11" y="33"/>
                    <a:pt x="11" y="27"/>
                  </a:cubicBezTo>
                  <a:cubicBezTo>
                    <a:pt x="11" y="0"/>
                    <a:pt x="11" y="0"/>
                    <a:pt x="11" y="0"/>
                  </a:cubicBezTo>
                  <a:cubicBezTo>
                    <a:pt x="0" y="0"/>
                    <a:pt x="0" y="0"/>
                    <a:pt x="0" y="0"/>
                  </a:cubicBezTo>
                  <a:cubicBezTo>
                    <a:pt x="0" y="31"/>
                    <a:pt x="0" y="31"/>
                    <a:pt x="0" y="31"/>
                  </a:cubicBezTo>
                  <a:cubicBezTo>
                    <a:pt x="0" y="44"/>
                    <a:pt x="8" y="50"/>
                    <a:pt x="22" y="50"/>
                  </a:cubicBezTo>
                  <a:cubicBezTo>
                    <a:pt x="36" y="50"/>
                    <a:pt x="43" y="44"/>
                    <a:pt x="44" y="31"/>
                  </a:cubicBezTo>
                  <a:cubicBezTo>
                    <a:pt x="44" y="0"/>
                    <a:pt x="44" y="0"/>
                    <a:pt x="44"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1iḓê">
              <a:extLst>
                <a:ext uri="{FF2B5EF4-FFF2-40B4-BE49-F238E27FC236}">
                  <a16:creationId xmlns:a16="http://schemas.microsoft.com/office/drawing/2014/main" id="{BE85D6FC-945D-4829-8BE7-C588FA4D2FC7}"/>
                </a:ext>
              </a:extLst>
            </p:cNvPr>
            <p:cNvSpPr/>
            <p:nvPr/>
          </p:nvSpPr>
          <p:spPr bwMode="auto">
            <a:xfrm>
              <a:off x="6359253" y="3756463"/>
              <a:ext cx="148604" cy="162238"/>
            </a:xfrm>
            <a:custGeom>
              <a:avLst/>
              <a:gdLst>
                <a:gd name="T0" fmla="*/ 85 w 109"/>
                <a:gd name="T1" fmla="*/ 93 h 119"/>
                <a:gd name="T2" fmla="*/ 83 w 109"/>
                <a:gd name="T3" fmla="*/ 93 h 119"/>
                <a:gd name="T4" fmla="*/ 38 w 109"/>
                <a:gd name="T5" fmla="*/ 0 h 119"/>
                <a:gd name="T6" fmla="*/ 0 w 109"/>
                <a:gd name="T7" fmla="*/ 0 h 119"/>
                <a:gd name="T8" fmla="*/ 0 w 109"/>
                <a:gd name="T9" fmla="*/ 119 h 119"/>
                <a:gd name="T10" fmla="*/ 23 w 109"/>
                <a:gd name="T11" fmla="*/ 119 h 119"/>
                <a:gd name="T12" fmla="*/ 23 w 109"/>
                <a:gd name="T13" fmla="*/ 19 h 119"/>
                <a:gd name="T14" fmla="*/ 26 w 109"/>
                <a:gd name="T15" fmla="*/ 19 h 119"/>
                <a:gd name="T16" fmla="*/ 71 w 109"/>
                <a:gd name="T17" fmla="*/ 119 h 119"/>
                <a:gd name="T18" fmla="*/ 109 w 109"/>
                <a:gd name="T19" fmla="*/ 119 h 119"/>
                <a:gd name="T20" fmla="*/ 109 w 109"/>
                <a:gd name="T21" fmla="*/ 0 h 119"/>
                <a:gd name="T22" fmla="*/ 85 w 109"/>
                <a:gd name="T23" fmla="*/ 0 h 119"/>
                <a:gd name="T24" fmla="*/ 85 w 109"/>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9">
                  <a:moveTo>
                    <a:pt x="85" y="93"/>
                  </a:moveTo>
                  <a:lnTo>
                    <a:pt x="83" y="93"/>
                  </a:lnTo>
                  <a:lnTo>
                    <a:pt x="38" y="0"/>
                  </a:lnTo>
                  <a:lnTo>
                    <a:pt x="0" y="0"/>
                  </a:lnTo>
                  <a:lnTo>
                    <a:pt x="0" y="119"/>
                  </a:lnTo>
                  <a:lnTo>
                    <a:pt x="23" y="119"/>
                  </a:lnTo>
                  <a:lnTo>
                    <a:pt x="23" y="19"/>
                  </a:lnTo>
                  <a:lnTo>
                    <a:pt x="26" y="19"/>
                  </a:lnTo>
                  <a:lnTo>
                    <a:pt x="71" y="119"/>
                  </a:lnTo>
                  <a:lnTo>
                    <a:pt x="109" y="119"/>
                  </a:lnTo>
                  <a:lnTo>
                    <a:pt x="109" y="0"/>
                  </a:lnTo>
                  <a:lnTo>
                    <a:pt x="85" y="0"/>
                  </a:lnTo>
                  <a:lnTo>
                    <a:pt x="85"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ṩḻïḍê">
              <a:extLst>
                <a:ext uri="{FF2B5EF4-FFF2-40B4-BE49-F238E27FC236}">
                  <a16:creationId xmlns:a16="http://schemas.microsoft.com/office/drawing/2014/main" id="{FEABCD78-71F0-4470-A13A-9E2ED3D8639C}"/>
                </a:ext>
              </a:extLst>
            </p:cNvPr>
            <p:cNvSpPr/>
            <p:nvPr/>
          </p:nvSpPr>
          <p:spPr bwMode="auto">
            <a:xfrm>
              <a:off x="6546030"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 name="îSliḑè">
              <a:extLst>
                <a:ext uri="{FF2B5EF4-FFF2-40B4-BE49-F238E27FC236}">
                  <a16:creationId xmlns:a16="http://schemas.microsoft.com/office/drawing/2014/main" id="{B45DBAEA-1D3A-45B7-8D8B-BCD66FEAAB32}"/>
                </a:ext>
              </a:extLst>
            </p:cNvPr>
            <p:cNvSpPr/>
            <p:nvPr/>
          </p:nvSpPr>
          <p:spPr bwMode="auto">
            <a:xfrm>
              <a:off x="6610107" y="3756463"/>
              <a:ext cx="155421" cy="162238"/>
            </a:xfrm>
            <a:custGeom>
              <a:avLst/>
              <a:gdLst>
                <a:gd name="T0" fmla="*/ 59 w 114"/>
                <a:gd name="T1" fmla="*/ 93 h 119"/>
                <a:gd name="T2" fmla="*/ 57 w 114"/>
                <a:gd name="T3" fmla="*/ 93 h 119"/>
                <a:gd name="T4" fmla="*/ 26 w 114"/>
                <a:gd name="T5" fmla="*/ 0 h 119"/>
                <a:gd name="T6" fmla="*/ 0 w 114"/>
                <a:gd name="T7" fmla="*/ 0 h 119"/>
                <a:gd name="T8" fmla="*/ 43 w 114"/>
                <a:gd name="T9" fmla="*/ 119 h 119"/>
                <a:gd name="T10" fmla="*/ 71 w 114"/>
                <a:gd name="T11" fmla="*/ 119 h 119"/>
                <a:gd name="T12" fmla="*/ 114 w 114"/>
                <a:gd name="T13" fmla="*/ 0 h 119"/>
                <a:gd name="T14" fmla="*/ 90 w 114"/>
                <a:gd name="T15" fmla="*/ 0 h 119"/>
                <a:gd name="T16" fmla="*/ 59 w 114"/>
                <a:gd name="T17"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9">
                  <a:moveTo>
                    <a:pt x="59" y="93"/>
                  </a:moveTo>
                  <a:lnTo>
                    <a:pt x="57" y="93"/>
                  </a:lnTo>
                  <a:lnTo>
                    <a:pt x="26" y="0"/>
                  </a:lnTo>
                  <a:lnTo>
                    <a:pt x="0" y="0"/>
                  </a:lnTo>
                  <a:lnTo>
                    <a:pt x="43" y="119"/>
                  </a:lnTo>
                  <a:lnTo>
                    <a:pt x="71" y="119"/>
                  </a:lnTo>
                  <a:lnTo>
                    <a:pt x="114" y="0"/>
                  </a:lnTo>
                  <a:lnTo>
                    <a:pt x="90" y="0"/>
                  </a:lnTo>
                  <a:lnTo>
                    <a:pt x="59"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ṥļïde">
              <a:extLst>
                <a:ext uri="{FF2B5EF4-FFF2-40B4-BE49-F238E27FC236}">
                  <a16:creationId xmlns:a16="http://schemas.microsoft.com/office/drawing/2014/main" id="{406EF18B-A53B-48A4-AC24-90F2C859EA8F}"/>
                </a:ext>
              </a:extLst>
            </p:cNvPr>
            <p:cNvSpPr/>
            <p:nvPr/>
          </p:nvSpPr>
          <p:spPr bwMode="auto">
            <a:xfrm>
              <a:off x="6794159" y="3756463"/>
              <a:ext cx="110431" cy="162238"/>
            </a:xfrm>
            <a:custGeom>
              <a:avLst/>
              <a:gdLst>
                <a:gd name="T0" fmla="*/ 26 w 81"/>
                <a:gd name="T1" fmla="*/ 66 h 119"/>
                <a:gd name="T2" fmla="*/ 76 w 81"/>
                <a:gd name="T3" fmla="*/ 66 h 119"/>
                <a:gd name="T4" fmla="*/ 76 w 81"/>
                <a:gd name="T5" fmla="*/ 47 h 119"/>
                <a:gd name="T6" fmla="*/ 26 w 81"/>
                <a:gd name="T7" fmla="*/ 47 h 119"/>
                <a:gd name="T8" fmla="*/ 26 w 81"/>
                <a:gd name="T9" fmla="*/ 19 h 119"/>
                <a:gd name="T10" fmla="*/ 78 w 81"/>
                <a:gd name="T11" fmla="*/ 19 h 119"/>
                <a:gd name="T12" fmla="*/ 78 w 81"/>
                <a:gd name="T13" fmla="*/ 0 h 119"/>
                <a:gd name="T14" fmla="*/ 0 w 81"/>
                <a:gd name="T15" fmla="*/ 0 h 119"/>
                <a:gd name="T16" fmla="*/ 0 w 81"/>
                <a:gd name="T17" fmla="*/ 119 h 119"/>
                <a:gd name="T18" fmla="*/ 81 w 81"/>
                <a:gd name="T19" fmla="*/ 119 h 119"/>
                <a:gd name="T20" fmla="*/ 81 w 81"/>
                <a:gd name="T21" fmla="*/ 97 h 119"/>
                <a:gd name="T22" fmla="*/ 26 w 81"/>
                <a:gd name="T23" fmla="*/ 97 h 119"/>
                <a:gd name="T24" fmla="*/ 26 w 81"/>
                <a:gd name="T25"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9">
                  <a:moveTo>
                    <a:pt x="26" y="66"/>
                  </a:moveTo>
                  <a:lnTo>
                    <a:pt x="76" y="66"/>
                  </a:lnTo>
                  <a:lnTo>
                    <a:pt x="76" y="47"/>
                  </a:lnTo>
                  <a:lnTo>
                    <a:pt x="26" y="47"/>
                  </a:lnTo>
                  <a:lnTo>
                    <a:pt x="26" y="19"/>
                  </a:lnTo>
                  <a:lnTo>
                    <a:pt x="78" y="19"/>
                  </a:lnTo>
                  <a:lnTo>
                    <a:pt x="78" y="0"/>
                  </a:lnTo>
                  <a:lnTo>
                    <a:pt x="0" y="0"/>
                  </a:lnTo>
                  <a:lnTo>
                    <a:pt x="0" y="119"/>
                  </a:lnTo>
                  <a:lnTo>
                    <a:pt x="81" y="119"/>
                  </a:lnTo>
                  <a:lnTo>
                    <a:pt x="81" y="97"/>
                  </a:lnTo>
                  <a:lnTo>
                    <a:pt x="26" y="97"/>
                  </a:lnTo>
                  <a:lnTo>
                    <a:pt x="2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ïś1ïďe">
              <a:extLst>
                <a:ext uri="{FF2B5EF4-FFF2-40B4-BE49-F238E27FC236}">
                  <a16:creationId xmlns:a16="http://schemas.microsoft.com/office/drawing/2014/main" id="{9999AD4D-F261-4A7C-B19D-208B620C7CA7}"/>
                </a:ext>
              </a:extLst>
            </p:cNvPr>
            <p:cNvSpPr/>
            <p:nvPr/>
          </p:nvSpPr>
          <p:spPr bwMode="auto">
            <a:xfrm>
              <a:off x="6942763" y="3756463"/>
              <a:ext cx="129517" cy="162238"/>
            </a:xfrm>
            <a:custGeom>
              <a:avLst/>
              <a:gdLst>
                <a:gd name="T0" fmla="*/ 37 w 40"/>
                <a:gd name="T1" fmla="*/ 36 h 50"/>
                <a:gd name="T2" fmla="*/ 28 w 40"/>
                <a:gd name="T3" fmla="*/ 25 h 50"/>
                <a:gd name="T4" fmla="*/ 28 w 40"/>
                <a:gd name="T5" fmla="*/ 25 h 50"/>
                <a:gd name="T6" fmla="*/ 39 w 40"/>
                <a:gd name="T7" fmla="*/ 13 h 50"/>
                <a:gd name="T8" fmla="*/ 21 w 40"/>
                <a:gd name="T9" fmla="*/ 0 h 50"/>
                <a:gd name="T10" fmla="*/ 0 w 40"/>
                <a:gd name="T11" fmla="*/ 0 h 50"/>
                <a:gd name="T12" fmla="*/ 0 w 40"/>
                <a:gd name="T13" fmla="*/ 50 h 50"/>
                <a:gd name="T14" fmla="*/ 11 w 40"/>
                <a:gd name="T15" fmla="*/ 50 h 50"/>
                <a:gd name="T16" fmla="*/ 11 w 40"/>
                <a:gd name="T17" fmla="*/ 30 h 50"/>
                <a:gd name="T18" fmla="*/ 22 w 40"/>
                <a:gd name="T19" fmla="*/ 30 h 50"/>
                <a:gd name="T20" fmla="*/ 27 w 40"/>
                <a:gd name="T21" fmla="*/ 36 h 50"/>
                <a:gd name="T22" fmla="*/ 29 w 40"/>
                <a:gd name="T23" fmla="*/ 50 h 50"/>
                <a:gd name="T24" fmla="*/ 40 w 40"/>
                <a:gd name="T25" fmla="*/ 50 h 50"/>
                <a:gd name="T26" fmla="*/ 38 w 40"/>
                <a:gd name="T27" fmla="*/ 38 h 50"/>
                <a:gd name="T28" fmla="*/ 37 w 40"/>
                <a:gd name="T29" fmla="*/ 36 h 50"/>
                <a:gd name="T30" fmla="*/ 20 w 40"/>
                <a:gd name="T31" fmla="*/ 21 h 50"/>
                <a:gd name="T32" fmla="*/ 11 w 40"/>
                <a:gd name="T33" fmla="*/ 21 h 50"/>
                <a:gd name="T34" fmla="*/ 11 w 40"/>
                <a:gd name="T35" fmla="*/ 8 h 50"/>
                <a:gd name="T36" fmla="*/ 20 w 40"/>
                <a:gd name="T37" fmla="*/ 8 h 50"/>
                <a:gd name="T38" fmla="*/ 27 w 40"/>
                <a:gd name="T39" fmla="*/ 14 h 50"/>
                <a:gd name="T40" fmla="*/ 20 w 40"/>
                <a:gd name="T41"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50">
                  <a:moveTo>
                    <a:pt x="37" y="36"/>
                  </a:moveTo>
                  <a:cubicBezTo>
                    <a:pt x="37" y="29"/>
                    <a:pt x="34" y="25"/>
                    <a:pt x="28" y="25"/>
                  </a:cubicBezTo>
                  <a:cubicBezTo>
                    <a:pt x="28" y="25"/>
                    <a:pt x="28" y="25"/>
                    <a:pt x="28" y="25"/>
                  </a:cubicBezTo>
                  <a:cubicBezTo>
                    <a:pt x="35" y="23"/>
                    <a:pt x="39" y="19"/>
                    <a:pt x="39" y="13"/>
                  </a:cubicBezTo>
                  <a:cubicBezTo>
                    <a:pt x="39" y="4"/>
                    <a:pt x="33" y="0"/>
                    <a:pt x="21" y="0"/>
                  </a:cubicBezTo>
                  <a:cubicBezTo>
                    <a:pt x="0" y="0"/>
                    <a:pt x="0" y="0"/>
                    <a:pt x="0" y="0"/>
                  </a:cubicBezTo>
                  <a:cubicBezTo>
                    <a:pt x="0" y="50"/>
                    <a:pt x="0" y="50"/>
                    <a:pt x="0" y="50"/>
                  </a:cubicBezTo>
                  <a:cubicBezTo>
                    <a:pt x="11" y="50"/>
                    <a:pt x="11" y="50"/>
                    <a:pt x="11" y="50"/>
                  </a:cubicBezTo>
                  <a:cubicBezTo>
                    <a:pt x="11" y="30"/>
                    <a:pt x="11" y="30"/>
                    <a:pt x="11" y="30"/>
                  </a:cubicBezTo>
                  <a:cubicBezTo>
                    <a:pt x="22" y="30"/>
                    <a:pt x="22" y="30"/>
                    <a:pt x="22" y="30"/>
                  </a:cubicBezTo>
                  <a:cubicBezTo>
                    <a:pt x="25" y="30"/>
                    <a:pt x="26" y="32"/>
                    <a:pt x="27" y="36"/>
                  </a:cubicBezTo>
                  <a:cubicBezTo>
                    <a:pt x="27" y="41"/>
                    <a:pt x="28" y="46"/>
                    <a:pt x="29" y="50"/>
                  </a:cubicBezTo>
                  <a:cubicBezTo>
                    <a:pt x="40" y="50"/>
                    <a:pt x="40" y="50"/>
                    <a:pt x="40" y="50"/>
                  </a:cubicBezTo>
                  <a:cubicBezTo>
                    <a:pt x="39" y="48"/>
                    <a:pt x="38" y="44"/>
                    <a:pt x="38" y="38"/>
                  </a:cubicBezTo>
                  <a:cubicBezTo>
                    <a:pt x="38" y="38"/>
                    <a:pt x="38" y="37"/>
                    <a:pt x="37" y="36"/>
                  </a:cubicBezTo>
                  <a:close/>
                  <a:moveTo>
                    <a:pt x="20" y="21"/>
                  </a:moveTo>
                  <a:cubicBezTo>
                    <a:pt x="11" y="21"/>
                    <a:pt x="11" y="21"/>
                    <a:pt x="11" y="21"/>
                  </a:cubicBezTo>
                  <a:cubicBezTo>
                    <a:pt x="11" y="8"/>
                    <a:pt x="11" y="8"/>
                    <a:pt x="11" y="8"/>
                  </a:cubicBezTo>
                  <a:cubicBezTo>
                    <a:pt x="20" y="8"/>
                    <a:pt x="20" y="8"/>
                    <a:pt x="20" y="8"/>
                  </a:cubicBezTo>
                  <a:cubicBezTo>
                    <a:pt x="25" y="8"/>
                    <a:pt x="27" y="10"/>
                    <a:pt x="27" y="14"/>
                  </a:cubicBezTo>
                  <a:cubicBezTo>
                    <a:pt x="27" y="19"/>
                    <a:pt x="25" y="21"/>
                    <a:pt x="2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ṣľïďê">
              <a:extLst>
                <a:ext uri="{FF2B5EF4-FFF2-40B4-BE49-F238E27FC236}">
                  <a16:creationId xmlns:a16="http://schemas.microsoft.com/office/drawing/2014/main" id="{33E598C4-4820-4CDA-8A81-AA9955C1CB64}"/>
                </a:ext>
              </a:extLst>
            </p:cNvPr>
            <p:cNvSpPr/>
            <p:nvPr/>
          </p:nvSpPr>
          <p:spPr bwMode="auto">
            <a:xfrm>
              <a:off x="7098184" y="3753737"/>
              <a:ext cx="132244" cy="164964"/>
            </a:xfrm>
            <a:custGeom>
              <a:avLst/>
              <a:gdLst>
                <a:gd name="T0" fmla="*/ 24 w 41"/>
                <a:gd name="T1" fmla="*/ 21 h 51"/>
                <a:gd name="T2" fmla="*/ 22 w 41"/>
                <a:gd name="T3" fmla="*/ 21 h 51"/>
                <a:gd name="T4" fmla="*/ 13 w 41"/>
                <a:gd name="T5" fmla="*/ 14 h 51"/>
                <a:gd name="T6" fmla="*/ 21 w 41"/>
                <a:gd name="T7" fmla="*/ 7 h 51"/>
                <a:gd name="T8" fmla="*/ 29 w 41"/>
                <a:gd name="T9" fmla="*/ 15 h 51"/>
                <a:gd name="T10" fmla="*/ 40 w 41"/>
                <a:gd name="T11" fmla="*/ 15 h 51"/>
                <a:gd name="T12" fmla="*/ 23 w 41"/>
                <a:gd name="T13" fmla="*/ 0 h 51"/>
                <a:gd name="T14" fmla="*/ 2 w 41"/>
                <a:gd name="T15" fmla="*/ 16 h 51"/>
                <a:gd name="T16" fmla="*/ 18 w 41"/>
                <a:gd name="T17" fmla="*/ 30 h 51"/>
                <a:gd name="T18" fmla="*/ 20 w 41"/>
                <a:gd name="T19" fmla="*/ 30 h 51"/>
                <a:gd name="T20" fmla="*/ 30 w 41"/>
                <a:gd name="T21" fmla="*/ 38 h 51"/>
                <a:gd name="T22" fmla="*/ 20 w 41"/>
                <a:gd name="T23" fmla="*/ 44 h 51"/>
                <a:gd name="T24" fmla="*/ 11 w 41"/>
                <a:gd name="T25" fmla="*/ 35 h 51"/>
                <a:gd name="T26" fmla="*/ 0 w 41"/>
                <a:gd name="T27" fmla="*/ 35 h 51"/>
                <a:gd name="T28" fmla="*/ 20 w 41"/>
                <a:gd name="T29" fmla="*/ 51 h 51"/>
                <a:gd name="T30" fmla="*/ 41 w 41"/>
                <a:gd name="T31" fmla="*/ 35 h 51"/>
                <a:gd name="T32" fmla="*/ 24 w 41"/>
                <a:gd name="T3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1">
                  <a:moveTo>
                    <a:pt x="24" y="21"/>
                  </a:moveTo>
                  <a:cubicBezTo>
                    <a:pt x="23" y="21"/>
                    <a:pt x="22" y="21"/>
                    <a:pt x="22" y="21"/>
                  </a:cubicBezTo>
                  <a:cubicBezTo>
                    <a:pt x="16" y="20"/>
                    <a:pt x="13" y="18"/>
                    <a:pt x="13" y="14"/>
                  </a:cubicBezTo>
                  <a:cubicBezTo>
                    <a:pt x="13" y="10"/>
                    <a:pt x="16" y="8"/>
                    <a:pt x="21" y="7"/>
                  </a:cubicBezTo>
                  <a:cubicBezTo>
                    <a:pt x="26" y="7"/>
                    <a:pt x="29" y="10"/>
                    <a:pt x="29" y="15"/>
                  </a:cubicBezTo>
                  <a:cubicBezTo>
                    <a:pt x="40" y="15"/>
                    <a:pt x="40" y="15"/>
                    <a:pt x="40" y="15"/>
                  </a:cubicBezTo>
                  <a:cubicBezTo>
                    <a:pt x="39" y="5"/>
                    <a:pt x="33" y="0"/>
                    <a:pt x="23" y="0"/>
                  </a:cubicBezTo>
                  <a:cubicBezTo>
                    <a:pt x="9" y="0"/>
                    <a:pt x="2" y="6"/>
                    <a:pt x="2" y="16"/>
                  </a:cubicBezTo>
                  <a:cubicBezTo>
                    <a:pt x="2" y="23"/>
                    <a:pt x="7" y="27"/>
                    <a:pt x="18" y="30"/>
                  </a:cubicBezTo>
                  <a:cubicBezTo>
                    <a:pt x="19" y="30"/>
                    <a:pt x="19" y="30"/>
                    <a:pt x="20" y="30"/>
                  </a:cubicBezTo>
                  <a:cubicBezTo>
                    <a:pt x="26" y="32"/>
                    <a:pt x="30" y="34"/>
                    <a:pt x="30" y="38"/>
                  </a:cubicBezTo>
                  <a:cubicBezTo>
                    <a:pt x="29" y="42"/>
                    <a:pt x="26" y="44"/>
                    <a:pt x="20" y="44"/>
                  </a:cubicBezTo>
                  <a:cubicBezTo>
                    <a:pt x="14" y="44"/>
                    <a:pt x="11" y="41"/>
                    <a:pt x="11" y="35"/>
                  </a:cubicBezTo>
                  <a:cubicBezTo>
                    <a:pt x="0" y="35"/>
                    <a:pt x="0" y="35"/>
                    <a:pt x="0" y="35"/>
                  </a:cubicBezTo>
                  <a:cubicBezTo>
                    <a:pt x="0" y="46"/>
                    <a:pt x="7" y="51"/>
                    <a:pt x="20" y="51"/>
                  </a:cubicBezTo>
                  <a:cubicBezTo>
                    <a:pt x="34" y="51"/>
                    <a:pt x="41" y="46"/>
                    <a:pt x="41" y="35"/>
                  </a:cubicBezTo>
                  <a:cubicBezTo>
                    <a:pt x="41" y="28"/>
                    <a:pt x="35" y="24"/>
                    <a:pt x="2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sļïḋé">
              <a:extLst>
                <a:ext uri="{FF2B5EF4-FFF2-40B4-BE49-F238E27FC236}">
                  <a16:creationId xmlns:a16="http://schemas.microsoft.com/office/drawing/2014/main" id="{CAFCD712-45C8-464F-A23B-D25AC7D47A8B}"/>
                </a:ext>
              </a:extLst>
            </p:cNvPr>
            <p:cNvSpPr/>
            <p:nvPr/>
          </p:nvSpPr>
          <p:spPr bwMode="auto">
            <a:xfrm>
              <a:off x="7265875"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işliḋé">
              <a:extLst>
                <a:ext uri="{FF2B5EF4-FFF2-40B4-BE49-F238E27FC236}">
                  <a16:creationId xmlns:a16="http://schemas.microsoft.com/office/drawing/2014/main" id="{47D03152-5177-4C36-B640-135DE38A8C9F}"/>
                </a:ext>
              </a:extLst>
            </p:cNvPr>
            <p:cNvSpPr/>
            <p:nvPr/>
          </p:nvSpPr>
          <p:spPr bwMode="auto">
            <a:xfrm>
              <a:off x="7329952" y="3756463"/>
              <a:ext cx="132244" cy="162238"/>
            </a:xfrm>
            <a:custGeom>
              <a:avLst/>
              <a:gdLst>
                <a:gd name="T0" fmla="*/ 0 w 97"/>
                <a:gd name="T1" fmla="*/ 19 h 119"/>
                <a:gd name="T2" fmla="*/ 35 w 97"/>
                <a:gd name="T3" fmla="*/ 19 h 119"/>
                <a:gd name="T4" fmla="*/ 35 w 97"/>
                <a:gd name="T5" fmla="*/ 119 h 119"/>
                <a:gd name="T6" fmla="*/ 61 w 97"/>
                <a:gd name="T7" fmla="*/ 119 h 119"/>
                <a:gd name="T8" fmla="*/ 61 w 97"/>
                <a:gd name="T9" fmla="*/ 19 h 119"/>
                <a:gd name="T10" fmla="*/ 97 w 97"/>
                <a:gd name="T11" fmla="*/ 19 h 119"/>
                <a:gd name="T12" fmla="*/ 97 w 97"/>
                <a:gd name="T13" fmla="*/ 0 h 119"/>
                <a:gd name="T14" fmla="*/ 0 w 97"/>
                <a:gd name="T15" fmla="*/ 0 h 119"/>
                <a:gd name="T16" fmla="*/ 0 w 97"/>
                <a:gd name="T17"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19">
                  <a:moveTo>
                    <a:pt x="0" y="19"/>
                  </a:moveTo>
                  <a:lnTo>
                    <a:pt x="35" y="19"/>
                  </a:lnTo>
                  <a:lnTo>
                    <a:pt x="35" y="119"/>
                  </a:lnTo>
                  <a:lnTo>
                    <a:pt x="61" y="119"/>
                  </a:lnTo>
                  <a:lnTo>
                    <a:pt x="61" y="19"/>
                  </a:lnTo>
                  <a:lnTo>
                    <a:pt x="97" y="19"/>
                  </a:lnTo>
                  <a:lnTo>
                    <a:pt x="97" y="0"/>
                  </a:lnTo>
                  <a:lnTo>
                    <a:pt x="0" y="0"/>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íślíḑè">
              <a:extLst>
                <a:ext uri="{FF2B5EF4-FFF2-40B4-BE49-F238E27FC236}">
                  <a16:creationId xmlns:a16="http://schemas.microsoft.com/office/drawing/2014/main" id="{35C8DC6F-DAD7-47B1-B322-57A3C49DFFA9}"/>
                </a:ext>
              </a:extLst>
            </p:cNvPr>
            <p:cNvSpPr/>
            <p:nvPr/>
          </p:nvSpPr>
          <p:spPr bwMode="auto">
            <a:xfrm>
              <a:off x="7478556" y="3756463"/>
              <a:ext cx="144514" cy="162238"/>
            </a:xfrm>
            <a:custGeom>
              <a:avLst/>
              <a:gdLst>
                <a:gd name="T0" fmla="*/ 54 w 106"/>
                <a:gd name="T1" fmla="*/ 55 h 119"/>
                <a:gd name="T2" fmla="*/ 30 w 106"/>
                <a:gd name="T3" fmla="*/ 0 h 119"/>
                <a:gd name="T4" fmla="*/ 0 w 106"/>
                <a:gd name="T5" fmla="*/ 0 h 119"/>
                <a:gd name="T6" fmla="*/ 40 w 106"/>
                <a:gd name="T7" fmla="*/ 81 h 119"/>
                <a:gd name="T8" fmla="*/ 40 w 106"/>
                <a:gd name="T9" fmla="*/ 119 h 119"/>
                <a:gd name="T10" fmla="*/ 66 w 106"/>
                <a:gd name="T11" fmla="*/ 119 h 119"/>
                <a:gd name="T12" fmla="*/ 66 w 106"/>
                <a:gd name="T13" fmla="*/ 81 h 119"/>
                <a:gd name="T14" fmla="*/ 106 w 106"/>
                <a:gd name="T15" fmla="*/ 0 h 119"/>
                <a:gd name="T16" fmla="*/ 80 w 106"/>
                <a:gd name="T17" fmla="*/ 0 h 119"/>
                <a:gd name="T18" fmla="*/ 54 w 106"/>
                <a:gd name="T19" fmla="*/ 5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19">
                  <a:moveTo>
                    <a:pt x="54" y="55"/>
                  </a:moveTo>
                  <a:lnTo>
                    <a:pt x="30" y="0"/>
                  </a:lnTo>
                  <a:lnTo>
                    <a:pt x="0" y="0"/>
                  </a:lnTo>
                  <a:lnTo>
                    <a:pt x="40" y="81"/>
                  </a:lnTo>
                  <a:lnTo>
                    <a:pt x="40" y="119"/>
                  </a:lnTo>
                  <a:lnTo>
                    <a:pt x="66" y="119"/>
                  </a:lnTo>
                  <a:lnTo>
                    <a:pt x="66" y="81"/>
                  </a:lnTo>
                  <a:lnTo>
                    <a:pt x="106" y="0"/>
                  </a:lnTo>
                  <a:lnTo>
                    <a:pt x="80" y="0"/>
                  </a:lnTo>
                  <a:lnTo>
                    <a:pt x="54"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ś1ïḋè">
              <a:extLst>
                <a:ext uri="{FF2B5EF4-FFF2-40B4-BE49-F238E27FC236}">
                  <a16:creationId xmlns:a16="http://schemas.microsoft.com/office/drawing/2014/main" id="{27AF1DE3-1E02-488F-A169-32E29ADB7C4D}"/>
                </a:ext>
              </a:extLst>
            </p:cNvPr>
            <p:cNvSpPr/>
            <p:nvPr/>
          </p:nvSpPr>
          <p:spPr bwMode="auto">
            <a:xfrm>
              <a:off x="7698054" y="3753737"/>
              <a:ext cx="154058" cy="164964"/>
            </a:xfrm>
            <a:custGeom>
              <a:avLst/>
              <a:gdLst>
                <a:gd name="T0" fmla="*/ 24 w 48"/>
                <a:gd name="T1" fmla="*/ 0 h 51"/>
                <a:gd name="T2" fmla="*/ 0 w 48"/>
                <a:gd name="T3" fmla="*/ 26 h 51"/>
                <a:gd name="T4" fmla="*/ 24 w 48"/>
                <a:gd name="T5" fmla="*/ 51 h 51"/>
                <a:gd name="T6" fmla="*/ 48 w 48"/>
                <a:gd name="T7" fmla="*/ 26 h 51"/>
                <a:gd name="T8" fmla="*/ 24 w 48"/>
                <a:gd name="T9" fmla="*/ 0 h 51"/>
                <a:gd name="T10" fmla="*/ 24 w 48"/>
                <a:gd name="T11" fmla="*/ 44 h 51"/>
                <a:gd name="T12" fmla="*/ 11 w 48"/>
                <a:gd name="T13" fmla="*/ 26 h 51"/>
                <a:gd name="T14" fmla="*/ 24 w 48"/>
                <a:gd name="T15" fmla="*/ 7 h 51"/>
                <a:gd name="T16" fmla="*/ 36 w 48"/>
                <a:gd name="T17" fmla="*/ 26 h 51"/>
                <a:gd name="T18" fmla="*/ 24 w 48"/>
                <a:gd name="T19"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1">
                  <a:moveTo>
                    <a:pt x="24" y="0"/>
                  </a:moveTo>
                  <a:cubicBezTo>
                    <a:pt x="8" y="0"/>
                    <a:pt x="0" y="9"/>
                    <a:pt x="0" y="26"/>
                  </a:cubicBezTo>
                  <a:cubicBezTo>
                    <a:pt x="0" y="43"/>
                    <a:pt x="8" y="51"/>
                    <a:pt x="24" y="51"/>
                  </a:cubicBezTo>
                  <a:cubicBezTo>
                    <a:pt x="39" y="51"/>
                    <a:pt x="47" y="43"/>
                    <a:pt x="48" y="26"/>
                  </a:cubicBezTo>
                  <a:cubicBezTo>
                    <a:pt x="47" y="9"/>
                    <a:pt x="39" y="0"/>
                    <a:pt x="24" y="0"/>
                  </a:cubicBezTo>
                  <a:close/>
                  <a:moveTo>
                    <a:pt x="24" y="44"/>
                  </a:moveTo>
                  <a:cubicBezTo>
                    <a:pt x="15" y="44"/>
                    <a:pt x="11" y="38"/>
                    <a:pt x="11" y="26"/>
                  </a:cubicBezTo>
                  <a:cubicBezTo>
                    <a:pt x="11" y="14"/>
                    <a:pt x="15" y="7"/>
                    <a:pt x="24" y="7"/>
                  </a:cubicBezTo>
                  <a:cubicBezTo>
                    <a:pt x="32" y="7"/>
                    <a:pt x="36" y="14"/>
                    <a:pt x="36" y="26"/>
                  </a:cubicBezTo>
                  <a:cubicBezTo>
                    <a:pt x="36" y="38"/>
                    <a:pt x="32" y="44"/>
                    <a:pt x="24"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ļïḍê">
              <a:extLst>
                <a:ext uri="{FF2B5EF4-FFF2-40B4-BE49-F238E27FC236}">
                  <a16:creationId xmlns:a16="http://schemas.microsoft.com/office/drawing/2014/main" id="{9F0F757A-8BF5-4C6B-B482-02683DC647BE}"/>
                </a:ext>
              </a:extLst>
            </p:cNvPr>
            <p:cNvSpPr/>
            <p:nvPr/>
          </p:nvSpPr>
          <p:spPr bwMode="auto">
            <a:xfrm>
              <a:off x="7887558" y="3756463"/>
              <a:ext cx="106341" cy="162238"/>
            </a:xfrm>
            <a:custGeom>
              <a:avLst/>
              <a:gdLst>
                <a:gd name="T0" fmla="*/ 0 w 78"/>
                <a:gd name="T1" fmla="*/ 119 h 119"/>
                <a:gd name="T2" fmla="*/ 26 w 78"/>
                <a:gd name="T3" fmla="*/ 119 h 119"/>
                <a:gd name="T4" fmla="*/ 26 w 78"/>
                <a:gd name="T5" fmla="*/ 66 h 119"/>
                <a:gd name="T6" fmla="*/ 73 w 78"/>
                <a:gd name="T7" fmla="*/ 66 h 119"/>
                <a:gd name="T8" fmla="*/ 73 w 78"/>
                <a:gd name="T9" fmla="*/ 47 h 119"/>
                <a:gd name="T10" fmla="*/ 26 w 78"/>
                <a:gd name="T11" fmla="*/ 47 h 119"/>
                <a:gd name="T12" fmla="*/ 26 w 78"/>
                <a:gd name="T13" fmla="*/ 19 h 119"/>
                <a:gd name="T14" fmla="*/ 78 w 78"/>
                <a:gd name="T15" fmla="*/ 19 h 119"/>
                <a:gd name="T16" fmla="*/ 78 w 78"/>
                <a:gd name="T17" fmla="*/ 0 h 119"/>
                <a:gd name="T18" fmla="*/ 0 w 78"/>
                <a:gd name="T19" fmla="*/ 0 h 119"/>
                <a:gd name="T20" fmla="*/ 0 w 78"/>
                <a:gd name="T21"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19">
                  <a:moveTo>
                    <a:pt x="0" y="119"/>
                  </a:moveTo>
                  <a:lnTo>
                    <a:pt x="26" y="119"/>
                  </a:lnTo>
                  <a:lnTo>
                    <a:pt x="26" y="66"/>
                  </a:lnTo>
                  <a:lnTo>
                    <a:pt x="73" y="66"/>
                  </a:lnTo>
                  <a:lnTo>
                    <a:pt x="73" y="47"/>
                  </a:lnTo>
                  <a:lnTo>
                    <a:pt x="26" y="47"/>
                  </a:lnTo>
                  <a:lnTo>
                    <a:pt x="26" y="19"/>
                  </a:lnTo>
                  <a:lnTo>
                    <a:pt x="78" y="19"/>
                  </a:lnTo>
                  <a:lnTo>
                    <a:pt x="78" y="0"/>
                  </a:lnTo>
                  <a:lnTo>
                    <a:pt x="0" y="0"/>
                  </a:lnTo>
                  <a:lnTo>
                    <a:pt x="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ṣlíḑé">
              <a:extLst>
                <a:ext uri="{FF2B5EF4-FFF2-40B4-BE49-F238E27FC236}">
                  <a16:creationId xmlns:a16="http://schemas.microsoft.com/office/drawing/2014/main" id="{396723FA-98AA-428F-9643-4DE5930B86AD}"/>
                </a:ext>
              </a:extLst>
            </p:cNvPr>
            <p:cNvSpPr/>
            <p:nvPr/>
          </p:nvSpPr>
          <p:spPr bwMode="auto">
            <a:xfrm>
              <a:off x="8068883" y="3753737"/>
              <a:ext cx="134971" cy="164964"/>
            </a:xfrm>
            <a:custGeom>
              <a:avLst/>
              <a:gdLst>
                <a:gd name="T0" fmla="*/ 21 w 42"/>
                <a:gd name="T1" fmla="*/ 7 h 51"/>
                <a:gd name="T2" fmla="*/ 31 w 42"/>
                <a:gd name="T3" fmla="*/ 17 h 51"/>
                <a:gd name="T4" fmla="*/ 42 w 42"/>
                <a:gd name="T5" fmla="*/ 17 h 51"/>
                <a:gd name="T6" fmla="*/ 21 w 42"/>
                <a:gd name="T7" fmla="*/ 0 h 51"/>
                <a:gd name="T8" fmla="*/ 0 w 42"/>
                <a:gd name="T9" fmla="*/ 26 h 51"/>
                <a:gd name="T10" fmla="*/ 21 w 42"/>
                <a:gd name="T11" fmla="*/ 51 h 51"/>
                <a:gd name="T12" fmla="*/ 42 w 42"/>
                <a:gd name="T13" fmla="*/ 35 h 51"/>
                <a:gd name="T14" fmla="*/ 31 w 42"/>
                <a:gd name="T15" fmla="*/ 35 h 51"/>
                <a:gd name="T16" fmla="*/ 21 w 42"/>
                <a:gd name="T17" fmla="*/ 44 h 51"/>
                <a:gd name="T18" fmla="*/ 11 w 42"/>
                <a:gd name="T19" fmla="*/ 26 h 51"/>
                <a:gd name="T20" fmla="*/ 21 w 42"/>
                <a:gd name="T21"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1">
                  <a:moveTo>
                    <a:pt x="21" y="7"/>
                  </a:moveTo>
                  <a:cubicBezTo>
                    <a:pt x="27" y="8"/>
                    <a:pt x="30" y="11"/>
                    <a:pt x="31" y="17"/>
                  </a:cubicBezTo>
                  <a:cubicBezTo>
                    <a:pt x="42" y="17"/>
                    <a:pt x="42" y="17"/>
                    <a:pt x="42" y="17"/>
                  </a:cubicBezTo>
                  <a:cubicBezTo>
                    <a:pt x="41" y="6"/>
                    <a:pt x="34" y="0"/>
                    <a:pt x="21" y="0"/>
                  </a:cubicBezTo>
                  <a:cubicBezTo>
                    <a:pt x="7" y="0"/>
                    <a:pt x="0" y="9"/>
                    <a:pt x="0" y="26"/>
                  </a:cubicBezTo>
                  <a:cubicBezTo>
                    <a:pt x="0" y="43"/>
                    <a:pt x="7" y="51"/>
                    <a:pt x="21" y="51"/>
                  </a:cubicBezTo>
                  <a:cubicBezTo>
                    <a:pt x="34" y="51"/>
                    <a:pt x="41" y="46"/>
                    <a:pt x="42" y="35"/>
                  </a:cubicBezTo>
                  <a:cubicBezTo>
                    <a:pt x="31" y="35"/>
                    <a:pt x="31" y="35"/>
                    <a:pt x="31" y="35"/>
                  </a:cubicBezTo>
                  <a:cubicBezTo>
                    <a:pt x="30" y="41"/>
                    <a:pt x="27" y="44"/>
                    <a:pt x="21" y="44"/>
                  </a:cubicBezTo>
                  <a:cubicBezTo>
                    <a:pt x="15" y="44"/>
                    <a:pt x="12" y="38"/>
                    <a:pt x="11" y="26"/>
                  </a:cubicBezTo>
                  <a:cubicBezTo>
                    <a:pt x="12" y="14"/>
                    <a:pt x="15" y="8"/>
                    <a:pt x="2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Slïḓe">
              <a:extLst>
                <a:ext uri="{FF2B5EF4-FFF2-40B4-BE49-F238E27FC236}">
                  <a16:creationId xmlns:a16="http://schemas.microsoft.com/office/drawing/2014/main" id="{49C42BEF-F96C-4AE5-A4FE-BB960D357DF1}"/>
                </a:ext>
              </a:extLst>
            </p:cNvPr>
            <p:cNvSpPr/>
            <p:nvPr/>
          </p:nvSpPr>
          <p:spPr bwMode="auto">
            <a:xfrm>
              <a:off x="8236574" y="3756463"/>
              <a:ext cx="132244" cy="162238"/>
            </a:xfrm>
            <a:custGeom>
              <a:avLst/>
              <a:gdLst>
                <a:gd name="T0" fmla="*/ 71 w 97"/>
                <a:gd name="T1" fmla="*/ 45 h 119"/>
                <a:gd name="T2" fmla="*/ 26 w 97"/>
                <a:gd name="T3" fmla="*/ 45 h 119"/>
                <a:gd name="T4" fmla="*/ 26 w 97"/>
                <a:gd name="T5" fmla="*/ 0 h 119"/>
                <a:gd name="T6" fmla="*/ 0 w 97"/>
                <a:gd name="T7" fmla="*/ 0 h 119"/>
                <a:gd name="T8" fmla="*/ 0 w 97"/>
                <a:gd name="T9" fmla="*/ 119 h 119"/>
                <a:gd name="T10" fmla="*/ 26 w 97"/>
                <a:gd name="T11" fmla="*/ 119 h 119"/>
                <a:gd name="T12" fmla="*/ 26 w 97"/>
                <a:gd name="T13" fmla="*/ 66 h 119"/>
                <a:gd name="T14" fmla="*/ 71 w 97"/>
                <a:gd name="T15" fmla="*/ 66 h 119"/>
                <a:gd name="T16" fmla="*/ 71 w 97"/>
                <a:gd name="T17" fmla="*/ 119 h 119"/>
                <a:gd name="T18" fmla="*/ 97 w 97"/>
                <a:gd name="T19" fmla="*/ 119 h 119"/>
                <a:gd name="T20" fmla="*/ 97 w 97"/>
                <a:gd name="T21" fmla="*/ 0 h 119"/>
                <a:gd name="T22" fmla="*/ 71 w 97"/>
                <a:gd name="T23" fmla="*/ 0 h 119"/>
                <a:gd name="T24" fmla="*/ 71 w 97"/>
                <a:gd name="T25" fmla="*/ 4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9">
                  <a:moveTo>
                    <a:pt x="71" y="45"/>
                  </a:moveTo>
                  <a:lnTo>
                    <a:pt x="26" y="45"/>
                  </a:lnTo>
                  <a:lnTo>
                    <a:pt x="26" y="0"/>
                  </a:lnTo>
                  <a:lnTo>
                    <a:pt x="0" y="0"/>
                  </a:lnTo>
                  <a:lnTo>
                    <a:pt x="0" y="119"/>
                  </a:lnTo>
                  <a:lnTo>
                    <a:pt x="26" y="119"/>
                  </a:lnTo>
                  <a:lnTo>
                    <a:pt x="26" y="66"/>
                  </a:lnTo>
                  <a:lnTo>
                    <a:pt x="71" y="66"/>
                  </a:lnTo>
                  <a:lnTo>
                    <a:pt x="71" y="119"/>
                  </a:lnTo>
                  <a:lnTo>
                    <a:pt x="97" y="119"/>
                  </a:lnTo>
                  <a:lnTo>
                    <a:pt x="97" y="0"/>
                  </a:lnTo>
                  <a:lnTo>
                    <a:pt x="71" y="0"/>
                  </a:lnTo>
                  <a:lnTo>
                    <a:pt x="7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ïŝ1îḓé">
              <a:extLst>
                <a:ext uri="{FF2B5EF4-FFF2-40B4-BE49-F238E27FC236}">
                  <a16:creationId xmlns:a16="http://schemas.microsoft.com/office/drawing/2014/main" id="{EC67BCFF-EB02-4594-B39F-632031DB6595}"/>
                </a:ext>
              </a:extLst>
            </p:cNvPr>
            <p:cNvSpPr/>
            <p:nvPr/>
          </p:nvSpPr>
          <p:spPr bwMode="auto">
            <a:xfrm>
              <a:off x="8409718" y="3756463"/>
              <a:ext cx="32720"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ïš1idé">
              <a:extLst>
                <a:ext uri="{FF2B5EF4-FFF2-40B4-BE49-F238E27FC236}">
                  <a16:creationId xmlns:a16="http://schemas.microsoft.com/office/drawing/2014/main" id="{DB4DC7B2-28BA-4F0E-9A96-2A45AE44BDFF}"/>
                </a:ext>
              </a:extLst>
            </p:cNvPr>
            <p:cNvSpPr/>
            <p:nvPr/>
          </p:nvSpPr>
          <p:spPr bwMode="auto">
            <a:xfrm>
              <a:off x="8484702"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ṣḻide">
              <a:extLst>
                <a:ext uri="{FF2B5EF4-FFF2-40B4-BE49-F238E27FC236}">
                  <a16:creationId xmlns:a16="http://schemas.microsoft.com/office/drawing/2014/main" id="{045A263F-F574-4793-A3D0-B1EEA93B6A47}"/>
                </a:ext>
              </a:extLst>
            </p:cNvPr>
            <p:cNvSpPr/>
            <p:nvPr/>
          </p:nvSpPr>
          <p:spPr bwMode="auto">
            <a:xfrm>
              <a:off x="8657846" y="3756463"/>
              <a:ext cx="158148" cy="162238"/>
            </a:xfrm>
            <a:custGeom>
              <a:avLst/>
              <a:gdLst>
                <a:gd name="T0" fmla="*/ 74 w 116"/>
                <a:gd name="T1" fmla="*/ 0 h 119"/>
                <a:gd name="T2" fmla="*/ 43 w 116"/>
                <a:gd name="T3" fmla="*/ 0 h 119"/>
                <a:gd name="T4" fmla="*/ 0 w 116"/>
                <a:gd name="T5" fmla="*/ 119 h 119"/>
                <a:gd name="T6" fmla="*/ 24 w 116"/>
                <a:gd name="T7" fmla="*/ 119 h 119"/>
                <a:gd name="T8" fmla="*/ 34 w 116"/>
                <a:gd name="T9" fmla="*/ 93 h 119"/>
                <a:gd name="T10" fmla="*/ 81 w 116"/>
                <a:gd name="T11" fmla="*/ 93 h 119"/>
                <a:gd name="T12" fmla="*/ 90 w 116"/>
                <a:gd name="T13" fmla="*/ 119 h 119"/>
                <a:gd name="T14" fmla="*/ 116 w 116"/>
                <a:gd name="T15" fmla="*/ 119 h 119"/>
                <a:gd name="T16" fmla="*/ 74 w 116"/>
                <a:gd name="T17" fmla="*/ 0 h 119"/>
                <a:gd name="T18" fmla="*/ 41 w 116"/>
                <a:gd name="T19" fmla="*/ 74 h 119"/>
                <a:gd name="T20" fmla="*/ 57 w 116"/>
                <a:gd name="T21" fmla="*/ 21 h 119"/>
                <a:gd name="T22" fmla="*/ 60 w 116"/>
                <a:gd name="T23" fmla="*/ 21 h 119"/>
                <a:gd name="T24" fmla="*/ 74 w 116"/>
                <a:gd name="T25" fmla="*/ 74 h 119"/>
                <a:gd name="T26" fmla="*/ 41 w 116"/>
                <a:gd name="T27"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9">
                  <a:moveTo>
                    <a:pt x="74" y="0"/>
                  </a:moveTo>
                  <a:lnTo>
                    <a:pt x="43" y="0"/>
                  </a:lnTo>
                  <a:lnTo>
                    <a:pt x="0" y="119"/>
                  </a:lnTo>
                  <a:lnTo>
                    <a:pt x="24" y="119"/>
                  </a:lnTo>
                  <a:lnTo>
                    <a:pt x="34" y="93"/>
                  </a:lnTo>
                  <a:lnTo>
                    <a:pt x="81" y="93"/>
                  </a:lnTo>
                  <a:lnTo>
                    <a:pt x="90" y="119"/>
                  </a:lnTo>
                  <a:lnTo>
                    <a:pt x="116" y="119"/>
                  </a:lnTo>
                  <a:lnTo>
                    <a:pt x="74" y="0"/>
                  </a:lnTo>
                  <a:close/>
                  <a:moveTo>
                    <a:pt x="41" y="74"/>
                  </a:moveTo>
                  <a:lnTo>
                    <a:pt x="57" y="21"/>
                  </a:lnTo>
                  <a:lnTo>
                    <a:pt x="60" y="21"/>
                  </a:lnTo>
                  <a:lnTo>
                    <a:pt x="74" y="74"/>
                  </a:lnTo>
                  <a:lnTo>
                    <a:pt x="41"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4" name="椭圆 53">
            <a:extLst>
              <a:ext uri="{FF2B5EF4-FFF2-40B4-BE49-F238E27FC236}">
                <a16:creationId xmlns:a16="http://schemas.microsoft.com/office/drawing/2014/main" id="{50469608-C050-4E36-BF1A-F5B4861D5F93}"/>
              </a:ext>
            </a:extLst>
          </p:cNvPr>
          <p:cNvSpPr/>
          <p:nvPr userDrawn="1"/>
        </p:nvSpPr>
        <p:spPr>
          <a:xfrm>
            <a:off x="307394" y="147389"/>
            <a:ext cx="594613" cy="59461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a:extLst>
              <a:ext uri="{FF2B5EF4-FFF2-40B4-BE49-F238E27FC236}">
                <a16:creationId xmlns:a16="http://schemas.microsoft.com/office/drawing/2014/main" id="{9B6B6805-A9E5-4E42-B886-075F8ED8A884}"/>
              </a:ext>
            </a:extLst>
          </p:cNvPr>
          <p:cNvSpPr>
            <a:spLocks noGrp="1"/>
          </p:cNvSpPr>
          <p:nvPr>
            <p:ph type="title"/>
          </p:nvPr>
        </p:nvSpPr>
        <p:spPr>
          <a:xfrm>
            <a:off x="660400" y="-1"/>
            <a:ext cx="10858500" cy="817564"/>
          </a:xfrm>
          <a:prstGeom prst="rect">
            <a:avLst/>
          </a:prstGeom>
        </p:spPr>
        <p:txBody>
          <a:bodyPr vert="horz" lIns="0" tIns="45720" rIns="91440" bIns="45720" rtlCol="0" anchor="b" anchorCtr="0">
            <a:normAutofit/>
          </a:bodyPr>
          <a:lstStyle/>
          <a:p>
            <a:r>
              <a:rPr lang="en-US" altLang="zh-CN" dirty="0"/>
              <a:t>Click to edit Master title style</a:t>
            </a:r>
            <a:endParaRPr lang="zh-CN" altLang="en-US" dirty="0"/>
          </a:p>
        </p:txBody>
      </p:sp>
      <p:sp>
        <p:nvSpPr>
          <p:cNvPr id="4" name="日期占位符 3">
            <a:extLst>
              <a:ext uri="{FF2B5EF4-FFF2-40B4-BE49-F238E27FC236}">
                <a16:creationId xmlns:a16="http://schemas.microsoft.com/office/drawing/2014/main" id="{C08C6EDE-55B9-45CA-9828-40043905A43D}"/>
              </a:ext>
            </a:extLst>
          </p:cNvPr>
          <p:cNvSpPr>
            <a:spLocks noGrp="1"/>
          </p:cNvSpPr>
          <p:nvPr>
            <p:ph type="dt" sz="half" idx="2"/>
          </p:nvPr>
        </p:nvSpPr>
        <p:spPr>
          <a:xfrm>
            <a:off x="660400" y="6581524"/>
            <a:ext cx="2743200" cy="227037"/>
          </a:xfrm>
          <a:prstGeom prst="rect">
            <a:avLst/>
          </a:prstGeom>
        </p:spPr>
        <p:txBody>
          <a:bodyPr vert="horz" lIns="0" tIns="45720" rIns="0" bIns="45720" rtlCol="0" anchor="ctr"/>
          <a:lstStyle>
            <a:lvl1pPr algn="l">
              <a:defRPr sz="1050" spc="600">
                <a:solidFill>
                  <a:schemeClr val="bg1"/>
                </a:solidFill>
              </a:defRPr>
            </a:lvl1pPr>
          </a:lstStyle>
          <a:p>
            <a:r>
              <a:rPr lang="zh-CN" altLang="en-US"/>
              <a:t>美美与共 知行合一</a:t>
            </a:r>
            <a:endParaRPr lang="zh-CN" altLang="en-US" dirty="0"/>
          </a:p>
        </p:txBody>
      </p:sp>
      <p:sp>
        <p:nvSpPr>
          <p:cNvPr id="6" name="灯片编号占位符 5">
            <a:extLst>
              <a:ext uri="{FF2B5EF4-FFF2-40B4-BE49-F238E27FC236}">
                <a16:creationId xmlns:a16="http://schemas.microsoft.com/office/drawing/2014/main" id="{9F7D1C6C-9458-48B8-9873-30394479E00E}"/>
              </a:ext>
            </a:extLst>
          </p:cNvPr>
          <p:cNvSpPr>
            <a:spLocks noGrp="1"/>
          </p:cNvSpPr>
          <p:nvPr>
            <p:ph type="sldNum" sz="quarter" idx="4"/>
          </p:nvPr>
        </p:nvSpPr>
        <p:spPr>
          <a:xfrm>
            <a:off x="8788402" y="6581524"/>
            <a:ext cx="2730498" cy="227037"/>
          </a:xfrm>
          <a:prstGeom prst="rect">
            <a:avLst/>
          </a:prstGeom>
        </p:spPr>
        <p:txBody>
          <a:bodyPr vert="horz" lIns="0" tIns="45720" rIns="0" bIns="45720" rtlCol="0" anchor="ctr"/>
          <a:lstStyle>
            <a:lvl1pPr algn="r">
              <a:defRPr sz="1000" spc="300">
                <a:solidFill>
                  <a:schemeClr val="bg1"/>
                </a:solidFill>
                <a:latin typeface="+mn-lt"/>
              </a:defRPr>
            </a:lvl1pPr>
          </a:lstStyle>
          <a:p>
            <a:r>
              <a:rPr lang="en-US" altLang="zh-CN" dirty="0" err="1"/>
              <a:t>Minzu</a:t>
            </a:r>
            <a:r>
              <a:rPr lang="en-US" altLang="zh-CN" dirty="0"/>
              <a:t> University of China</a:t>
            </a:r>
          </a:p>
        </p:txBody>
      </p:sp>
    </p:spTree>
    <p:extLst>
      <p:ext uri="{BB962C8B-B14F-4D97-AF65-F5344CB8AC3E}">
        <p14:creationId xmlns:p14="http://schemas.microsoft.com/office/powerpoint/2010/main" val="2088657847"/>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66" r:id="rId3"/>
    <p:sldLayoutId id="2147483656" r:id="rId4"/>
    <p:sldLayoutId id="2147483659" r:id="rId5"/>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hf hdr="0" ftr="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F0210-9EFB-4FBE-AADD-CE66351048B3}" type="datetimeFigureOut">
              <a:rPr lang="zh-CN" altLang="en-US" smtClean="0"/>
              <a:t>2023/6/18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F7B77-6BC6-455A-A34F-DE8DB852454C}" type="slidenum">
              <a:rPr lang="zh-CN" altLang="en-US" smtClean="0"/>
              <a:t>‹#›</a:t>
            </a:fld>
            <a:endParaRPr lang="zh-CN" altLang="en-US"/>
          </a:p>
        </p:txBody>
      </p:sp>
    </p:spTree>
    <p:extLst>
      <p:ext uri="{BB962C8B-B14F-4D97-AF65-F5344CB8AC3E}">
        <p14:creationId xmlns:p14="http://schemas.microsoft.com/office/powerpoint/2010/main" val="33784497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3BF6416-A64A-46D8-B9CE-62E6613F08B2}"/>
              </a:ext>
            </a:extLst>
          </p:cNvPr>
          <p:cNvSpPr>
            <a:spLocks noGrp="1"/>
          </p:cNvSpPr>
          <p:nvPr>
            <p:ph type="body" sz="quarter" idx="10"/>
          </p:nvPr>
        </p:nvSpPr>
        <p:spPr>
          <a:solidFill>
            <a:srgbClr val="780009"/>
          </a:solidFill>
        </p:spPr>
        <p:txBody>
          <a:bodyPr/>
          <a:lstStyle/>
          <a:p>
            <a:r>
              <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rPr>
              <a:t>第十二组</a:t>
            </a:r>
          </a:p>
        </p:txBody>
      </p:sp>
      <p:sp>
        <p:nvSpPr>
          <p:cNvPr id="50" name="标题 49">
            <a:extLst>
              <a:ext uri="{FF2B5EF4-FFF2-40B4-BE49-F238E27FC236}">
                <a16:creationId xmlns:a16="http://schemas.microsoft.com/office/drawing/2014/main" id="{DA4B22E9-C1F1-4F78-8E82-EF5EC1DDA320}"/>
              </a:ext>
            </a:extLst>
          </p:cNvPr>
          <p:cNvSpPr>
            <a:spLocks noGrp="1"/>
          </p:cNvSpPr>
          <p:nvPr>
            <p:ph type="title"/>
          </p:nvPr>
        </p:nvSpPr>
        <p:spPr/>
        <p:txBody>
          <a:bodyPr/>
          <a:lstStyle/>
          <a:p>
            <a:r>
              <a:rPr lang="zh-CN" altLang="en-US" dirty="0">
                <a:solidFill>
                  <a:srgbClr val="780009"/>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交大点评验收</a:t>
            </a:r>
          </a:p>
        </p:txBody>
      </p:sp>
      <p:sp>
        <p:nvSpPr>
          <p:cNvPr id="2" name="副标题 1"/>
          <p:cNvSpPr>
            <a:spLocks noGrp="1"/>
          </p:cNvSpPr>
          <p:nvPr>
            <p:ph type="subTitle" idx="1"/>
          </p:nvPr>
        </p:nvSpPr>
        <p:spPr>
          <a:xfrm>
            <a:off x="2317750" y="4968911"/>
            <a:ext cx="7556500" cy="296271"/>
          </a:xfrm>
        </p:spPr>
        <p:txBody>
          <a:bodyPr>
            <a:noAutofit/>
          </a:bodyPr>
          <a:lstStyle/>
          <a:p>
            <a:pPr algn="dist"/>
            <a:r>
              <a:rPr lang="en-US" altLang="zh-CN" sz="1600" dirty="0"/>
              <a:t>SHANGHAI JIAO TONG UNIVERSITY</a:t>
            </a:r>
            <a:endParaRPr lang="zh-CN" altLang="en-US" sz="1600" dirty="0"/>
          </a:p>
        </p:txBody>
      </p:sp>
    </p:spTree>
    <p:extLst>
      <p:ext uri="{BB962C8B-B14F-4D97-AF65-F5344CB8AC3E}">
        <p14:creationId xmlns:p14="http://schemas.microsoft.com/office/powerpoint/2010/main" val="100070320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897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0388" y="1125538"/>
            <a:ext cx="10770097" cy="5018087"/>
            <a:chOff x="750388" y="1125538"/>
            <a:chExt cx="10770097" cy="5018087"/>
          </a:xfrm>
        </p:grpSpPr>
        <p:grpSp>
          <p:nvGrpSpPr>
            <p:cNvPr id="6" name="iş1îḋ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750388" y="1125538"/>
              <a:ext cx="10770097" cy="5018087"/>
              <a:chOff x="750388" y="1125538"/>
              <a:chExt cx="10770097" cy="5018087"/>
            </a:xfrm>
          </p:grpSpPr>
          <p:cxnSp>
            <p:nvCxnSpPr>
              <p:cNvPr id="9" name="直接连接符 8">
                <a:extLst>
                  <a:ext uri="{FF2B5EF4-FFF2-40B4-BE49-F238E27FC236}">
                    <a16:creationId xmlns:a16="http://schemas.microsoft.com/office/drawing/2014/main" id="{56750984-7F63-4625-AED3-8283BA36B034}"/>
                  </a:ext>
                </a:extLst>
              </p:cNvPr>
              <p:cNvCxnSpPr/>
              <p:nvPr/>
            </p:nvCxnSpPr>
            <p:spPr>
              <a:xfrm>
                <a:off x="5951988" y="1125538"/>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ṧļiḓè">
                <a:extLst>
                  <a:ext uri="{FF2B5EF4-FFF2-40B4-BE49-F238E27FC236}">
                    <a16:creationId xmlns:a16="http://schemas.microsoft.com/office/drawing/2014/main" id="{35C484F9-7AEE-495C-A46E-0AC90CA7DE0A}"/>
                  </a:ext>
                </a:extLst>
              </p:cNvPr>
              <p:cNvSpPr/>
              <p:nvPr/>
            </p:nvSpPr>
            <p:spPr>
              <a:xfrm>
                <a:off x="5683078" y="1736818"/>
                <a:ext cx="537820" cy="537824"/>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nvGrpSpPr>
              <p:cNvPr id="11" name="ïSḷïďe">
                <a:extLst>
                  <a:ext uri="{FF2B5EF4-FFF2-40B4-BE49-F238E27FC236}">
                    <a16:creationId xmlns:a16="http://schemas.microsoft.com/office/drawing/2014/main" id="{9DF07699-868D-4350-8DE4-1635A3E54C51}"/>
                  </a:ext>
                </a:extLst>
              </p:cNvPr>
              <p:cNvGrpSpPr/>
              <p:nvPr/>
            </p:nvGrpSpPr>
            <p:grpSpPr>
              <a:xfrm>
                <a:off x="5683078" y="5033994"/>
                <a:ext cx="537820" cy="537824"/>
                <a:chOff x="5371847" y="2312243"/>
                <a:chExt cx="656438" cy="656442"/>
              </a:xfrm>
            </p:grpSpPr>
            <p:sp>
              <p:nvSpPr>
                <p:cNvPr id="92" name="iśļiďe">
                  <a:extLst>
                    <a:ext uri="{FF2B5EF4-FFF2-40B4-BE49-F238E27FC236}">
                      <a16:creationId xmlns:a16="http://schemas.microsoft.com/office/drawing/2014/main" id="{851E4B89-B012-413E-B54E-82E150B2CF44}"/>
                    </a:ext>
                  </a:extLst>
                </p:cNvPr>
                <p:cNvSpPr/>
                <p:nvPr/>
              </p:nvSpPr>
              <p:spPr>
                <a:xfrm>
                  <a:off x="5371847" y="2312243"/>
                  <a:ext cx="656438" cy="656442"/>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3" name="ï$1îdê">
                  <a:extLst>
                    <a:ext uri="{FF2B5EF4-FFF2-40B4-BE49-F238E27FC236}">
                      <a16:creationId xmlns:a16="http://schemas.microsoft.com/office/drawing/2014/main" id="{CF41A8F7-B5E8-4FD1-BA3D-BD2A95A441B4}"/>
                    </a:ext>
                  </a:extLst>
                </p:cNvPr>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
            <p:nvSpPr>
              <p:cNvPr id="12" name="îSļíḋê">
                <a:extLst>
                  <a:ext uri="{FF2B5EF4-FFF2-40B4-BE49-F238E27FC236}">
                    <a16:creationId xmlns:a16="http://schemas.microsoft.com/office/drawing/2014/main" id="{4FDF6DE7-4984-4664-AA9F-17CC1A06852F}"/>
                  </a:ext>
                </a:extLst>
              </p:cNvPr>
              <p:cNvSpPr/>
              <p:nvPr/>
            </p:nvSpPr>
            <p:spPr>
              <a:xfrm>
                <a:off x="5543113" y="3245440"/>
                <a:ext cx="817750" cy="817756"/>
              </a:xfrm>
              <a:prstGeom prst="ellipse">
                <a:avLst/>
              </a:prstGeom>
              <a:solidFill>
                <a:srgbClr val="9A241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200"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3" name="iŝ1ïḓe">
                <a:extLst>
                  <a:ext uri="{FF2B5EF4-FFF2-40B4-BE49-F238E27FC236}">
                    <a16:creationId xmlns:a16="http://schemas.microsoft.com/office/drawing/2014/main" id="{19BAF88D-33DC-48F4-935A-7EFB87081FB1}"/>
                  </a:ext>
                </a:extLst>
              </p:cNvPr>
              <p:cNvSpPr/>
              <p:nvPr/>
            </p:nvSpPr>
            <p:spPr bwMode="auto">
              <a:xfrm>
                <a:off x="6421665" y="5020192"/>
                <a:ext cx="5098820" cy="9438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字魂59号-创粗黑" panose="00000500000000000000" pitchFamily="2" charset="-122"/>
                    <a:ea typeface="字魂5号-无外润黑体" panose="00000500000000000000" pitchFamily="2" charset="-122"/>
                    <a:sym typeface="字魂59号-创粗黑" panose="00000500000000000000" pitchFamily="2" charset="-122"/>
                  </a:rPr>
                  <a:t>通过后台获取最新上架的菜品，降序排列进行推荐</a:t>
                </a:r>
              </a:p>
            </p:txBody>
          </p:sp>
          <p:sp>
            <p:nvSpPr>
              <p:cNvPr id="14" name="íṩḻíḑe">
                <a:extLst>
                  <a:ext uri="{FF2B5EF4-FFF2-40B4-BE49-F238E27FC236}">
                    <a16:creationId xmlns:a16="http://schemas.microsoft.com/office/drawing/2014/main" id="{6EAD2369-EE39-4872-B627-C4A3F2302A50}"/>
                  </a:ext>
                </a:extLst>
              </p:cNvPr>
              <p:cNvSpPr txBox="1"/>
              <p:nvPr/>
            </p:nvSpPr>
            <p:spPr bwMode="auto">
              <a:xfrm>
                <a:off x="6421664" y="3110738"/>
                <a:ext cx="5098815" cy="3511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个性化推荐</a:t>
                </a:r>
              </a:p>
            </p:txBody>
          </p:sp>
          <p:sp>
            <p:nvSpPr>
              <p:cNvPr id="15" name="ïṥḷîḓê">
                <a:extLst>
                  <a:ext uri="{FF2B5EF4-FFF2-40B4-BE49-F238E27FC236}">
                    <a16:creationId xmlns:a16="http://schemas.microsoft.com/office/drawing/2014/main" id="{1310834E-2F8D-45AC-A2F3-E72C489F40A4}"/>
                  </a:ext>
                </a:extLst>
              </p:cNvPr>
              <p:cNvSpPr/>
              <p:nvPr/>
            </p:nvSpPr>
            <p:spPr bwMode="auto">
              <a:xfrm>
                <a:off x="6421665" y="1829859"/>
                <a:ext cx="5098820" cy="9438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字魂59号-创粗黑" panose="00000500000000000000" pitchFamily="2" charset="-122"/>
                    <a:ea typeface="字魂5号-无外润黑体" panose="00000500000000000000" pitchFamily="2" charset="-122"/>
                    <a:sym typeface="字魂59号-创粗黑" panose="00000500000000000000" pitchFamily="2" charset="-122"/>
                  </a:rPr>
                  <a:t>后台获取当下好评率</a:t>
                </a:r>
                <a:r>
                  <a:rPr lang="en-US" altLang="zh-CN" sz="1400" dirty="0">
                    <a:latin typeface="字魂59号-创粗黑" panose="00000500000000000000" pitchFamily="2" charset="-122"/>
                    <a:ea typeface="字魂5号-无外润黑体" panose="00000500000000000000" pitchFamily="2" charset="-122"/>
                    <a:sym typeface="字魂59号-创粗黑" panose="00000500000000000000" pitchFamily="2" charset="-122"/>
                  </a:rPr>
                  <a:t>/</a:t>
                </a:r>
                <a:r>
                  <a:rPr lang="zh-CN" altLang="en-US" sz="1400" dirty="0">
                    <a:latin typeface="字魂59号-创粗黑" panose="00000500000000000000" pitchFamily="2" charset="-122"/>
                    <a:ea typeface="字魂5号-无外润黑体" panose="00000500000000000000" pitchFamily="2" charset="-122"/>
                    <a:sym typeface="字魂59号-创粗黑" panose="00000500000000000000" pitchFamily="2" charset="-122"/>
                  </a:rPr>
                  <a:t>浏览量最高的菜品降序排列进行推荐</a:t>
                </a:r>
              </a:p>
            </p:txBody>
          </p:sp>
          <p:sp>
            <p:nvSpPr>
              <p:cNvPr id="16" name="íSlïḋé">
                <a:extLst>
                  <a:ext uri="{FF2B5EF4-FFF2-40B4-BE49-F238E27FC236}">
                    <a16:creationId xmlns:a16="http://schemas.microsoft.com/office/drawing/2014/main" id="{0F3125E1-2F12-4044-9554-2E2A002770EF}"/>
                  </a:ext>
                </a:extLst>
              </p:cNvPr>
              <p:cNvSpPr txBox="1"/>
              <p:nvPr/>
            </p:nvSpPr>
            <p:spPr bwMode="auto">
              <a:xfrm>
                <a:off x="6421664" y="1478720"/>
                <a:ext cx="5098815" cy="3511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当前热门推荐</a:t>
                </a:r>
                <a:endParaRPr lang="en-US" altLang="zh-CN" sz="1800"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7" name="îŝḷíḍè">
                <a:extLst>
                  <a:ext uri="{FF2B5EF4-FFF2-40B4-BE49-F238E27FC236}">
                    <a16:creationId xmlns:a16="http://schemas.microsoft.com/office/drawing/2014/main" id="{8A3A6B6A-820E-4154-AABC-105BBBE016AE}"/>
                  </a:ext>
                </a:extLst>
              </p:cNvPr>
              <p:cNvSpPr/>
              <p:nvPr/>
            </p:nvSpPr>
            <p:spPr bwMode="auto">
              <a:xfrm>
                <a:off x="6421659" y="3400920"/>
                <a:ext cx="5098820" cy="9438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字魂59号-创粗黑" panose="00000500000000000000" pitchFamily="2" charset="-122"/>
                    <a:ea typeface="字魂5号-无外润黑体" panose="00000500000000000000" pitchFamily="2" charset="-122"/>
                    <a:sym typeface="字魂59号-创粗黑" panose="00000500000000000000" pitchFamily="2" charset="-122"/>
                  </a:rPr>
                  <a:t>通过计算各菜品特征向量与用户特征向量的余弦值选择最优值</a:t>
                </a:r>
                <a:endParaRPr lang="en-US" altLang="zh-CN" sz="1400"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8" name="iṩļîďê">
                <a:extLst>
                  <a:ext uri="{FF2B5EF4-FFF2-40B4-BE49-F238E27FC236}">
                    <a16:creationId xmlns:a16="http://schemas.microsoft.com/office/drawing/2014/main" id="{0E8B4C13-4EA5-4E08-A49E-DA10D83F6E97}"/>
                  </a:ext>
                </a:extLst>
              </p:cNvPr>
              <p:cNvSpPr txBox="1"/>
              <p:nvPr/>
            </p:nvSpPr>
            <p:spPr bwMode="auto">
              <a:xfrm>
                <a:off x="6421664" y="4742757"/>
                <a:ext cx="5098815" cy="3511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00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最新上架</a:t>
                </a:r>
                <a:r>
                  <a:rPr lang="zh-CN" altLang="en-US" sz="18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推荐</a:t>
                </a:r>
                <a:endParaRPr lang="en-US" altLang="zh-CN" sz="1800"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9" name="íṡļîďè">
                <a:extLst>
                  <a:ext uri="{FF2B5EF4-FFF2-40B4-BE49-F238E27FC236}">
                    <a16:creationId xmlns:a16="http://schemas.microsoft.com/office/drawing/2014/main" id="{DCD7785A-2B04-4BB3-831A-89B5938E08E0}"/>
                  </a:ext>
                </a:extLst>
              </p:cNvPr>
              <p:cNvSpPr/>
              <p:nvPr/>
            </p:nvSpPr>
            <p:spPr bwMode="auto">
              <a:xfrm>
                <a:off x="5819519" y="1865299"/>
                <a:ext cx="274236" cy="26888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nvGrpSpPr>
              <p:cNvPr id="20" name="ïṥļïḓ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88CD2E3-1343-4056-97BA-747FA2F5B231}"/>
                  </a:ext>
                </a:extLst>
              </p:cNvPr>
              <p:cNvGrpSpPr/>
              <p:nvPr/>
            </p:nvGrpSpPr>
            <p:grpSpPr>
              <a:xfrm>
                <a:off x="750388" y="3159801"/>
                <a:ext cx="3140616" cy="2983824"/>
                <a:chOff x="3848893" y="1438800"/>
                <a:chExt cx="4494214" cy="4269849"/>
              </a:xfrm>
            </p:grpSpPr>
            <p:grpSp>
              <p:nvGrpSpPr>
                <p:cNvPr id="22" name="îṣ1ïḑe">
                  <a:extLst>
                    <a:ext uri="{FF2B5EF4-FFF2-40B4-BE49-F238E27FC236}">
                      <a16:creationId xmlns:a16="http://schemas.microsoft.com/office/drawing/2014/main" id="{A1559352-50D4-4ED9-BC61-38FDBF02F3EC}"/>
                    </a:ext>
                  </a:extLst>
                </p:cNvPr>
                <p:cNvGrpSpPr/>
                <p:nvPr/>
              </p:nvGrpSpPr>
              <p:grpSpPr>
                <a:xfrm>
                  <a:off x="4284773" y="3302905"/>
                  <a:ext cx="3612570" cy="2405744"/>
                  <a:chOff x="4284773" y="3302905"/>
                  <a:chExt cx="3612570" cy="2405744"/>
                </a:xfrm>
              </p:grpSpPr>
              <p:sp>
                <p:nvSpPr>
                  <p:cNvPr id="73" name="iṥḷiḓè">
                    <a:extLst>
                      <a:ext uri="{FF2B5EF4-FFF2-40B4-BE49-F238E27FC236}">
                        <a16:creationId xmlns:a16="http://schemas.microsoft.com/office/drawing/2014/main" id="{6FEAE915-531B-4B52-8461-CBEB005EC414}"/>
                      </a:ext>
                    </a:extLst>
                  </p:cNvPr>
                  <p:cNvSpPr/>
                  <p:nvPr/>
                </p:nvSpPr>
                <p:spPr bwMode="auto">
                  <a:xfrm>
                    <a:off x="4596117" y="3302905"/>
                    <a:ext cx="3000755" cy="1893757"/>
                  </a:xfrm>
                  <a:custGeom>
                    <a:avLst/>
                    <a:gdLst>
                      <a:gd name="T0" fmla="*/ 1865 w 1952"/>
                      <a:gd name="T1" fmla="*/ 1234 h 1234"/>
                      <a:gd name="T2" fmla="*/ 87 w 1952"/>
                      <a:gd name="T3" fmla="*/ 1234 h 1234"/>
                      <a:gd name="T4" fmla="*/ 0 w 1952"/>
                      <a:gd name="T5" fmla="*/ 1147 h 1234"/>
                      <a:gd name="T6" fmla="*/ 0 w 1952"/>
                      <a:gd name="T7" fmla="*/ 87 h 1234"/>
                      <a:gd name="T8" fmla="*/ 87 w 1952"/>
                      <a:gd name="T9" fmla="*/ 0 h 1234"/>
                      <a:gd name="T10" fmla="*/ 1865 w 1952"/>
                      <a:gd name="T11" fmla="*/ 0 h 1234"/>
                      <a:gd name="T12" fmla="*/ 1952 w 1952"/>
                      <a:gd name="T13" fmla="*/ 87 h 1234"/>
                      <a:gd name="T14" fmla="*/ 1952 w 1952"/>
                      <a:gd name="T15" fmla="*/ 1147 h 1234"/>
                      <a:gd name="T16" fmla="*/ 1865 w 1952"/>
                      <a:gd name="T17" fmla="*/ 1234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2" h="1234">
                        <a:moveTo>
                          <a:pt x="1865" y="1234"/>
                        </a:moveTo>
                        <a:cubicBezTo>
                          <a:pt x="87" y="1234"/>
                          <a:pt x="87" y="1234"/>
                          <a:pt x="87" y="1234"/>
                        </a:cubicBezTo>
                        <a:cubicBezTo>
                          <a:pt x="39" y="1234"/>
                          <a:pt x="0" y="1195"/>
                          <a:pt x="0" y="1147"/>
                        </a:cubicBezTo>
                        <a:cubicBezTo>
                          <a:pt x="0" y="87"/>
                          <a:pt x="0" y="87"/>
                          <a:pt x="0" y="87"/>
                        </a:cubicBezTo>
                        <a:cubicBezTo>
                          <a:pt x="0" y="39"/>
                          <a:pt x="39" y="0"/>
                          <a:pt x="87" y="0"/>
                        </a:cubicBezTo>
                        <a:cubicBezTo>
                          <a:pt x="1865" y="0"/>
                          <a:pt x="1865" y="0"/>
                          <a:pt x="1865" y="0"/>
                        </a:cubicBezTo>
                        <a:cubicBezTo>
                          <a:pt x="1913" y="0"/>
                          <a:pt x="1952" y="39"/>
                          <a:pt x="1952" y="87"/>
                        </a:cubicBezTo>
                        <a:cubicBezTo>
                          <a:pt x="1952" y="1147"/>
                          <a:pt x="1952" y="1147"/>
                          <a:pt x="1952" y="1147"/>
                        </a:cubicBezTo>
                        <a:cubicBezTo>
                          <a:pt x="1952" y="1195"/>
                          <a:pt x="1913" y="1234"/>
                          <a:pt x="1865" y="1234"/>
                        </a:cubicBezTo>
                        <a:close/>
                      </a:path>
                    </a:pathLst>
                  </a:custGeom>
                  <a:solidFill>
                    <a:srgbClr val="D5D8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74" name="i$lîḋè">
                    <a:extLst>
                      <a:ext uri="{FF2B5EF4-FFF2-40B4-BE49-F238E27FC236}">
                        <a16:creationId xmlns:a16="http://schemas.microsoft.com/office/drawing/2014/main" id="{C4969EA5-EBB6-4DA5-9489-32328DCF4C73}"/>
                      </a:ext>
                    </a:extLst>
                  </p:cNvPr>
                  <p:cNvSpPr/>
                  <p:nvPr/>
                </p:nvSpPr>
                <p:spPr bwMode="auto">
                  <a:xfrm>
                    <a:off x="4620826" y="3328604"/>
                    <a:ext cx="2950347" cy="1842361"/>
                  </a:xfrm>
                  <a:custGeom>
                    <a:avLst/>
                    <a:gdLst>
                      <a:gd name="T0" fmla="*/ 0 w 1919"/>
                      <a:gd name="T1" fmla="*/ 1133 h 1200"/>
                      <a:gd name="T2" fmla="*/ 0 w 1919"/>
                      <a:gd name="T3" fmla="*/ 67 h 1200"/>
                      <a:gd name="T4" fmla="*/ 67 w 1919"/>
                      <a:gd name="T5" fmla="*/ 0 h 1200"/>
                      <a:gd name="T6" fmla="*/ 1852 w 1919"/>
                      <a:gd name="T7" fmla="*/ 0 h 1200"/>
                      <a:gd name="T8" fmla="*/ 1919 w 1919"/>
                      <a:gd name="T9" fmla="*/ 67 h 1200"/>
                      <a:gd name="T10" fmla="*/ 1919 w 1919"/>
                      <a:gd name="T11" fmla="*/ 1133 h 1200"/>
                      <a:gd name="T12" fmla="*/ 1852 w 1919"/>
                      <a:gd name="T13" fmla="*/ 1200 h 1200"/>
                      <a:gd name="T14" fmla="*/ 67 w 1919"/>
                      <a:gd name="T15" fmla="*/ 1200 h 1200"/>
                      <a:gd name="T16" fmla="*/ 0 w 1919"/>
                      <a:gd name="T17" fmla="*/ 113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9" h="1200">
                        <a:moveTo>
                          <a:pt x="0" y="1133"/>
                        </a:moveTo>
                        <a:cubicBezTo>
                          <a:pt x="0" y="67"/>
                          <a:pt x="0" y="67"/>
                          <a:pt x="0" y="67"/>
                        </a:cubicBezTo>
                        <a:cubicBezTo>
                          <a:pt x="0" y="30"/>
                          <a:pt x="30" y="0"/>
                          <a:pt x="67" y="0"/>
                        </a:cubicBezTo>
                        <a:cubicBezTo>
                          <a:pt x="1852" y="0"/>
                          <a:pt x="1852" y="0"/>
                          <a:pt x="1852" y="0"/>
                        </a:cubicBezTo>
                        <a:cubicBezTo>
                          <a:pt x="1889" y="0"/>
                          <a:pt x="1919" y="30"/>
                          <a:pt x="1919" y="67"/>
                        </a:cubicBezTo>
                        <a:cubicBezTo>
                          <a:pt x="1919" y="1133"/>
                          <a:pt x="1919" y="1133"/>
                          <a:pt x="1919" y="1133"/>
                        </a:cubicBezTo>
                        <a:cubicBezTo>
                          <a:pt x="1919" y="1170"/>
                          <a:pt x="1889" y="1200"/>
                          <a:pt x="1852" y="1200"/>
                        </a:cubicBezTo>
                        <a:cubicBezTo>
                          <a:pt x="67" y="1200"/>
                          <a:pt x="67" y="1200"/>
                          <a:pt x="67" y="1200"/>
                        </a:cubicBezTo>
                        <a:cubicBezTo>
                          <a:pt x="30" y="1200"/>
                          <a:pt x="0" y="1170"/>
                          <a:pt x="0" y="1133"/>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75" name="ïṡļîḋê">
                    <a:extLst>
                      <a:ext uri="{FF2B5EF4-FFF2-40B4-BE49-F238E27FC236}">
                        <a16:creationId xmlns:a16="http://schemas.microsoft.com/office/drawing/2014/main" id="{9F0BF75E-97C6-4D37-951C-ADFFE79765B2}"/>
                      </a:ext>
                    </a:extLst>
                  </p:cNvPr>
                  <p:cNvSpPr/>
                  <p:nvPr/>
                </p:nvSpPr>
                <p:spPr bwMode="auto">
                  <a:xfrm>
                    <a:off x="4723619" y="3431396"/>
                    <a:ext cx="2744762" cy="1637764"/>
                  </a:xfrm>
                  <a:prstGeom prst="rect">
                    <a:avLst/>
                  </a:prstGeom>
                  <a:solidFill>
                    <a:srgbClr val="9A241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76" name="íš1îde">
                    <a:extLst>
                      <a:ext uri="{FF2B5EF4-FFF2-40B4-BE49-F238E27FC236}">
                        <a16:creationId xmlns:a16="http://schemas.microsoft.com/office/drawing/2014/main" id="{EC4C1703-3211-48E2-A374-3EAF015DE837}"/>
                      </a:ext>
                    </a:extLst>
                  </p:cNvPr>
                  <p:cNvSpPr/>
                  <p:nvPr/>
                </p:nvSpPr>
                <p:spPr bwMode="auto">
                  <a:xfrm>
                    <a:off x="4980601" y="3583608"/>
                    <a:ext cx="2232775" cy="1332351"/>
                  </a:xfrm>
                  <a:prstGeom prst="rect">
                    <a:avLst/>
                  </a:prstGeom>
                  <a:solidFill>
                    <a:srgbClr val="E7E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77" name="îṡḷïḋè">
                    <a:extLst>
                      <a:ext uri="{FF2B5EF4-FFF2-40B4-BE49-F238E27FC236}">
                        <a16:creationId xmlns:a16="http://schemas.microsoft.com/office/drawing/2014/main" id="{BFF7B79B-7F9D-4C82-BFFC-F73068C07F5C}"/>
                      </a:ext>
                    </a:extLst>
                  </p:cNvPr>
                  <p:cNvSpPr/>
                  <p:nvPr/>
                </p:nvSpPr>
                <p:spPr bwMode="auto">
                  <a:xfrm>
                    <a:off x="4980601" y="3658726"/>
                    <a:ext cx="2232775" cy="130468"/>
                  </a:xfrm>
                  <a:prstGeom prst="rect">
                    <a:avLst/>
                  </a:prstGeom>
                  <a:solidFill>
                    <a:srgbClr val="9A241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78" name="iṧ1îḓé">
                    <a:extLst>
                      <a:ext uri="{FF2B5EF4-FFF2-40B4-BE49-F238E27FC236}">
                        <a16:creationId xmlns:a16="http://schemas.microsoft.com/office/drawing/2014/main" id="{AF05C86B-6C60-4B32-B30D-4FFBBD23DD9F}"/>
                      </a:ext>
                    </a:extLst>
                  </p:cNvPr>
                  <p:cNvSpPr/>
                  <p:nvPr/>
                </p:nvSpPr>
                <p:spPr bwMode="auto">
                  <a:xfrm>
                    <a:off x="5161476" y="3789194"/>
                    <a:ext cx="1868059" cy="460590"/>
                  </a:xfrm>
                  <a:prstGeom prst="rect">
                    <a:avLst/>
                  </a:prstGeom>
                  <a:solidFill>
                    <a:srgbClr val="9A241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79" name="ïṩḻiḍe">
                    <a:extLst>
                      <a:ext uri="{FF2B5EF4-FFF2-40B4-BE49-F238E27FC236}">
                        <a16:creationId xmlns:a16="http://schemas.microsoft.com/office/drawing/2014/main" id="{4F4FB827-2845-454F-9FDF-EF04A5A66AB2}"/>
                      </a:ext>
                    </a:extLst>
                  </p:cNvPr>
                  <p:cNvSpPr/>
                  <p:nvPr/>
                </p:nvSpPr>
                <p:spPr bwMode="auto">
                  <a:xfrm>
                    <a:off x="6019400" y="3914719"/>
                    <a:ext cx="145293" cy="291575"/>
                  </a:xfrm>
                  <a:custGeom>
                    <a:avLst/>
                    <a:gdLst>
                      <a:gd name="T0" fmla="*/ 71 w 94"/>
                      <a:gd name="T1" fmla="*/ 29 h 190"/>
                      <a:gd name="T2" fmla="*/ 94 w 94"/>
                      <a:gd name="T3" fmla="*/ 29 h 190"/>
                      <a:gd name="T4" fmla="*/ 94 w 94"/>
                      <a:gd name="T5" fmla="*/ 0 h 190"/>
                      <a:gd name="T6" fmla="*/ 71 w 94"/>
                      <a:gd name="T7" fmla="*/ 0 h 190"/>
                      <a:gd name="T8" fmla="*/ 25 w 94"/>
                      <a:gd name="T9" fmla="*/ 40 h 190"/>
                      <a:gd name="T10" fmla="*/ 25 w 94"/>
                      <a:gd name="T11" fmla="*/ 65 h 190"/>
                      <a:gd name="T12" fmla="*/ 0 w 94"/>
                      <a:gd name="T13" fmla="*/ 65 h 190"/>
                      <a:gd name="T14" fmla="*/ 0 w 94"/>
                      <a:gd name="T15" fmla="*/ 95 h 190"/>
                      <a:gd name="T16" fmla="*/ 25 w 94"/>
                      <a:gd name="T17" fmla="*/ 95 h 190"/>
                      <a:gd name="T18" fmla="*/ 25 w 94"/>
                      <a:gd name="T19" fmla="*/ 190 h 190"/>
                      <a:gd name="T20" fmla="*/ 61 w 94"/>
                      <a:gd name="T21" fmla="*/ 190 h 190"/>
                      <a:gd name="T22" fmla="*/ 61 w 94"/>
                      <a:gd name="T23" fmla="*/ 95 h 190"/>
                      <a:gd name="T24" fmla="*/ 91 w 94"/>
                      <a:gd name="T25" fmla="*/ 95 h 190"/>
                      <a:gd name="T26" fmla="*/ 94 w 94"/>
                      <a:gd name="T27" fmla="*/ 65 h 190"/>
                      <a:gd name="T28" fmla="*/ 61 w 94"/>
                      <a:gd name="T29" fmla="*/ 65 h 190"/>
                      <a:gd name="T30" fmla="*/ 61 w 94"/>
                      <a:gd name="T31" fmla="*/ 40 h 190"/>
                      <a:gd name="T32" fmla="*/ 71 w 94"/>
                      <a:gd name="T33" fmla="*/ 2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90">
                        <a:moveTo>
                          <a:pt x="71" y="29"/>
                        </a:moveTo>
                        <a:cubicBezTo>
                          <a:pt x="80" y="29"/>
                          <a:pt x="94" y="29"/>
                          <a:pt x="94" y="29"/>
                        </a:cubicBezTo>
                        <a:cubicBezTo>
                          <a:pt x="94" y="0"/>
                          <a:pt x="94" y="0"/>
                          <a:pt x="94" y="0"/>
                        </a:cubicBezTo>
                        <a:cubicBezTo>
                          <a:pt x="94" y="0"/>
                          <a:pt x="84" y="0"/>
                          <a:pt x="71" y="0"/>
                        </a:cubicBezTo>
                        <a:cubicBezTo>
                          <a:pt x="58" y="0"/>
                          <a:pt x="25" y="2"/>
                          <a:pt x="25" y="40"/>
                        </a:cubicBezTo>
                        <a:cubicBezTo>
                          <a:pt x="25" y="65"/>
                          <a:pt x="25" y="65"/>
                          <a:pt x="25" y="65"/>
                        </a:cubicBezTo>
                        <a:cubicBezTo>
                          <a:pt x="0" y="65"/>
                          <a:pt x="0" y="65"/>
                          <a:pt x="0" y="65"/>
                        </a:cubicBezTo>
                        <a:cubicBezTo>
                          <a:pt x="0" y="95"/>
                          <a:pt x="0" y="95"/>
                          <a:pt x="0" y="95"/>
                        </a:cubicBezTo>
                        <a:cubicBezTo>
                          <a:pt x="25" y="95"/>
                          <a:pt x="25" y="95"/>
                          <a:pt x="25" y="95"/>
                        </a:cubicBezTo>
                        <a:cubicBezTo>
                          <a:pt x="25" y="190"/>
                          <a:pt x="25" y="190"/>
                          <a:pt x="25" y="190"/>
                        </a:cubicBezTo>
                        <a:cubicBezTo>
                          <a:pt x="61" y="190"/>
                          <a:pt x="61" y="190"/>
                          <a:pt x="61" y="190"/>
                        </a:cubicBezTo>
                        <a:cubicBezTo>
                          <a:pt x="61" y="95"/>
                          <a:pt x="61" y="95"/>
                          <a:pt x="61" y="95"/>
                        </a:cubicBezTo>
                        <a:cubicBezTo>
                          <a:pt x="91" y="95"/>
                          <a:pt x="91" y="95"/>
                          <a:pt x="91" y="95"/>
                        </a:cubicBezTo>
                        <a:cubicBezTo>
                          <a:pt x="94" y="65"/>
                          <a:pt x="94" y="65"/>
                          <a:pt x="94" y="65"/>
                        </a:cubicBezTo>
                        <a:cubicBezTo>
                          <a:pt x="61" y="65"/>
                          <a:pt x="61" y="65"/>
                          <a:pt x="61" y="65"/>
                        </a:cubicBezTo>
                        <a:cubicBezTo>
                          <a:pt x="61" y="40"/>
                          <a:pt x="61" y="40"/>
                          <a:pt x="61" y="40"/>
                        </a:cubicBezTo>
                        <a:cubicBezTo>
                          <a:pt x="61" y="40"/>
                          <a:pt x="63" y="29"/>
                          <a:pt x="7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0" name="iṥlíḓè">
                    <a:extLst>
                      <a:ext uri="{FF2B5EF4-FFF2-40B4-BE49-F238E27FC236}">
                        <a16:creationId xmlns:a16="http://schemas.microsoft.com/office/drawing/2014/main" id="{BC5856D6-1E52-4649-AB26-8EE356819A28}"/>
                      </a:ext>
                    </a:extLst>
                  </p:cNvPr>
                  <p:cNvSpPr/>
                  <p:nvPr/>
                </p:nvSpPr>
                <p:spPr bwMode="auto">
                  <a:xfrm>
                    <a:off x="5161476" y="3789194"/>
                    <a:ext cx="1868059" cy="75118"/>
                  </a:xfrm>
                  <a:prstGeom prst="rect">
                    <a:avLst/>
                  </a:prstGeom>
                  <a:solidFill>
                    <a:srgbClr val="E7E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1" name="íŝ1îḋe">
                    <a:extLst>
                      <a:ext uri="{FF2B5EF4-FFF2-40B4-BE49-F238E27FC236}">
                        <a16:creationId xmlns:a16="http://schemas.microsoft.com/office/drawing/2014/main" id="{C0D207D6-C1E4-4DCC-9613-6CB969E3A0E4}"/>
                      </a:ext>
                    </a:extLst>
                  </p:cNvPr>
                  <p:cNvSpPr/>
                  <p:nvPr/>
                </p:nvSpPr>
                <p:spPr bwMode="auto">
                  <a:xfrm>
                    <a:off x="5161476" y="4249784"/>
                    <a:ext cx="1868059" cy="177910"/>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2" name="íṣľîḑè">
                    <a:extLst>
                      <a:ext uri="{FF2B5EF4-FFF2-40B4-BE49-F238E27FC236}">
                        <a16:creationId xmlns:a16="http://schemas.microsoft.com/office/drawing/2014/main" id="{03B9DF9F-5120-4B71-AA7B-11C3000D5F64}"/>
                      </a:ext>
                    </a:extLst>
                  </p:cNvPr>
                  <p:cNvSpPr/>
                  <p:nvPr/>
                </p:nvSpPr>
                <p:spPr bwMode="auto">
                  <a:xfrm>
                    <a:off x="5886955" y="4472172"/>
                    <a:ext cx="1142580" cy="401287"/>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3" name="ï$ḻïḍè">
                    <a:extLst>
                      <a:ext uri="{FF2B5EF4-FFF2-40B4-BE49-F238E27FC236}">
                        <a16:creationId xmlns:a16="http://schemas.microsoft.com/office/drawing/2014/main" id="{BEDC13E1-1C06-40E0-BDD2-48658322D8B5}"/>
                      </a:ext>
                    </a:extLst>
                  </p:cNvPr>
                  <p:cNvSpPr/>
                  <p:nvPr/>
                </p:nvSpPr>
                <p:spPr bwMode="auto">
                  <a:xfrm>
                    <a:off x="5161476" y="4472172"/>
                    <a:ext cx="669141" cy="177910"/>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4" name="iSļïḑê">
                    <a:extLst>
                      <a:ext uri="{FF2B5EF4-FFF2-40B4-BE49-F238E27FC236}">
                        <a16:creationId xmlns:a16="http://schemas.microsoft.com/office/drawing/2014/main" id="{2B2C42C9-6D71-4204-B9DD-8A7F9676E348}"/>
                      </a:ext>
                    </a:extLst>
                  </p:cNvPr>
                  <p:cNvSpPr/>
                  <p:nvPr/>
                </p:nvSpPr>
                <p:spPr bwMode="auto">
                  <a:xfrm>
                    <a:off x="5161476" y="4694560"/>
                    <a:ext cx="669141" cy="178899"/>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5" name="isľïḍé">
                    <a:extLst>
                      <a:ext uri="{FF2B5EF4-FFF2-40B4-BE49-F238E27FC236}">
                        <a16:creationId xmlns:a16="http://schemas.microsoft.com/office/drawing/2014/main" id="{13B3AE3C-1CDE-4EA2-BE8B-B0F10B30C8B0}"/>
                      </a:ext>
                    </a:extLst>
                  </p:cNvPr>
                  <p:cNvSpPr/>
                  <p:nvPr/>
                </p:nvSpPr>
                <p:spPr bwMode="auto">
                  <a:xfrm>
                    <a:off x="5230664" y="4071874"/>
                    <a:ext cx="356809" cy="355821"/>
                  </a:xfrm>
                  <a:prstGeom prst="rect">
                    <a:avLst/>
                  </a:prstGeom>
                  <a:solidFill>
                    <a:srgbClr val="7800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6" name="ïśļiḍé">
                    <a:extLst>
                      <a:ext uri="{FF2B5EF4-FFF2-40B4-BE49-F238E27FC236}">
                        <a16:creationId xmlns:a16="http://schemas.microsoft.com/office/drawing/2014/main" id="{0FD55334-AEDC-4665-B958-22B51722C0DE}"/>
                      </a:ext>
                    </a:extLst>
                  </p:cNvPr>
                  <p:cNvSpPr/>
                  <p:nvPr/>
                </p:nvSpPr>
                <p:spPr bwMode="auto">
                  <a:xfrm>
                    <a:off x="4284773" y="5195674"/>
                    <a:ext cx="1806779" cy="512975"/>
                  </a:xfrm>
                  <a:custGeom>
                    <a:avLst/>
                    <a:gdLst>
                      <a:gd name="T0" fmla="*/ 1175 w 1175"/>
                      <a:gd name="T1" fmla="*/ 1 h 334"/>
                      <a:gd name="T2" fmla="*/ 1175 w 1175"/>
                      <a:gd name="T3" fmla="*/ 334 h 334"/>
                      <a:gd name="T4" fmla="*/ 37 w 1175"/>
                      <a:gd name="T5" fmla="*/ 334 h 334"/>
                      <a:gd name="T6" fmla="*/ 14 w 1175"/>
                      <a:gd name="T7" fmla="*/ 251 h 334"/>
                      <a:gd name="T8" fmla="*/ 267 w 1175"/>
                      <a:gd name="T9" fmla="*/ 0 h 334"/>
                      <a:gd name="T10" fmla="*/ 1175 w 1175"/>
                      <a:gd name="T11" fmla="*/ 1 h 334"/>
                    </a:gdLst>
                    <a:ahLst/>
                    <a:cxnLst>
                      <a:cxn ang="0">
                        <a:pos x="T0" y="T1"/>
                      </a:cxn>
                      <a:cxn ang="0">
                        <a:pos x="T2" y="T3"/>
                      </a:cxn>
                      <a:cxn ang="0">
                        <a:pos x="T4" y="T5"/>
                      </a:cxn>
                      <a:cxn ang="0">
                        <a:pos x="T6" y="T7"/>
                      </a:cxn>
                      <a:cxn ang="0">
                        <a:pos x="T8" y="T9"/>
                      </a:cxn>
                      <a:cxn ang="0">
                        <a:pos x="T10" y="T11"/>
                      </a:cxn>
                    </a:cxnLst>
                    <a:rect l="0" t="0" r="r" b="b"/>
                    <a:pathLst>
                      <a:path w="1175" h="334">
                        <a:moveTo>
                          <a:pt x="1175" y="1"/>
                        </a:moveTo>
                        <a:cubicBezTo>
                          <a:pt x="1175" y="334"/>
                          <a:pt x="1175" y="334"/>
                          <a:pt x="1175" y="334"/>
                        </a:cubicBezTo>
                        <a:cubicBezTo>
                          <a:pt x="37" y="334"/>
                          <a:pt x="37" y="334"/>
                          <a:pt x="37" y="334"/>
                        </a:cubicBezTo>
                        <a:cubicBezTo>
                          <a:pt x="37" y="334"/>
                          <a:pt x="0" y="302"/>
                          <a:pt x="14" y="251"/>
                        </a:cubicBezTo>
                        <a:cubicBezTo>
                          <a:pt x="267" y="0"/>
                          <a:pt x="267" y="0"/>
                          <a:pt x="267" y="0"/>
                        </a:cubicBezTo>
                        <a:lnTo>
                          <a:pt x="1175" y="1"/>
                        </a:lnTo>
                        <a:close/>
                      </a:path>
                    </a:pathLst>
                  </a:custGeom>
                  <a:solidFill>
                    <a:srgbClr val="D5D8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7" name="iṣļïḋe">
                    <a:extLst>
                      <a:ext uri="{FF2B5EF4-FFF2-40B4-BE49-F238E27FC236}">
                        <a16:creationId xmlns:a16="http://schemas.microsoft.com/office/drawing/2014/main" id="{44D4AD44-5306-4CC0-8C78-6CB3DC174A9F}"/>
                      </a:ext>
                    </a:extLst>
                  </p:cNvPr>
                  <p:cNvSpPr/>
                  <p:nvPr/>
                </p:nvSpPr>
                <p:spPr bwMode="auto">
                  <a:xfrm>
                    <a:off x="4284773" y="5568297"/>
                    <a:ext cx="1806779" cy="140352"/>
                  </a:xfrm>
                  <a:custGeom>
                    <a:avLst/>
                    <a:gdLst>
                      <a:gd name="T0" fmla="*/ 22 w 1175"/>
                      <a:gd name="T1" fmla="*/ 0 h 91"/>
                      <a:gd name="T2" fmla="*/ 14 w 1175"/>
                      <a:gd name="T3" fmla="*/ 8 h 91"/>
                      <a:gd name="T4" fmla="*/ 37 w 1175"/>
                      <a:gd name="T5" fmla="*/ 91 h 91"/>
                      <a:gd name="T6" fmla="*/ 1175 w 1175"/>
                      <a:gd name="T7" fmla="*/ 91 h 91"/>
                      <a:gd name="T8" fmla="*/ 1175 w 1175"/>
                      <a:gd name="T9" fmla="*/ 20 h 91"/>
                      <a:gd name="T10" fmla="*/ 37 w 1175"/>
                      <a:gd name="T11" fmla="*/ 20 h 91"/>
                      <a:gd name="T12" fmla="*/ 22 w 117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175" h="91">
                        <a:moveTo>
                          <a:pt x="22" y="0"/>
                        </a:moveTo>
                        <a:cubicBezTo>
                          <a:pt x="14" y="8"/>
                          <a:pt x="14" y="8"/>
                          <a:pt x="14" y="8"/>
                        </a:cubicBezTo>
                        <a:cubicBezTo>
                          <a:pt x="0" y="59"/>
                          <a:pt x="37" y="91"/>
                          <a:pt x="37" y="91"/>
                        </a:cubicBezTo>
                        <a:cubicBezTo>
                          <a:pt x="1175" y="91"/>
                          <a:pt x="1175" y="91"/>
                          <a:pt x="1175" y="91"/>
                        </a:cubicBezTo>
                        <a:cubicBezTo>
                          <a:pt x="1175" y="20"/>
                          <a:pt x="1175" y="20"/>
                          <a:pt x="1175" y="20"/>
                        </a:cubicBezTo>
                        <a:cubicBezTo>
                          <a:pt x="37" y="20"/>
                          <a:pt x="37" y="20"/>
                          <a:pt x="37" y="20"/>
                        </a:cubicBezTo>
                        <a:cubicBezTo>
                          <a:pt x="37" y="20"/>
                          <a:pt x="29" y="13"/>
                          <a:pt x="22" y="0"/>
                        </a:cubicBezTo>
                        <a:close/>
                      </a:path>
                    </a:pathLst>
                  </a:custGeom>
                  <a:solidFill>
                    <a:srgbClr val="ADAF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8" name="íśḻîḍe">
                    <a:extLst>
                      <a:ext uri="{FF2B5EF4-FFF2-40B4-BE49-F238E27FC236}">
                        <a16:creationId xmlns:a16="http://schemas.microsoft.com/office/drawing/2014/main" id="{5D36301B-769A-41AF-8A6D-FF728497E8A4}"/>
                      </a:ext>
                    </a:extLst>
                  </p:cNvPr>
                  <p:cNvSpPr/>
                  <p:nvPr/>
                </p:nvSpPr>
                <p:spPr bwMode="auto">
                  <a:xfrm>
                    <a:off x="6090564" y="5195674"/>
                    <a:ext cx="1806779" cy="512975"/>
                  </a:xfrm>
                  <a:custGeom>
                    <a:avLst/>
                    <a:gdLst>
                      <a:gd name="T0" fmla="*/ 0 w 1175"/>
                      <a:gd name="T1" fmla="*/ 1 h 334"/>
                      <a:gd name="T2" fmla="*/ 0 w 1175"/>
                      <a:gd name="T3" fmla="*/ 334 h 334"/>
                      <a:gd name="T4" fmla="*/ 1139 w 1175"/>
                      <a:gd name="T5" fmla="*/ 334 h 334"/>
                      <a:gd name="T6" fmla="*/ 1162 w 1175"/>
                      <a:gd name="T7" fmla="*/ 251 h 334"/>
                      <a:gd name="T8" fmla="*/ 909 w 1175"/>
                      <a:gd name="T9" fmla="*/ 0 h 334"/>
                      <a:gd name="T10" fmla="*/ 0 w 1175"/>
                      <a:gd name="T11" fmla="*/ 1 h 334"/>
                    </a:gdLst>
                    <a:ahLst/>
                    <a:cxnLst>
                      <a:cxn ang="0">
                        <a:pos x="T0" y="T1"/>
                      </a:cxn>
                      <a:cxn ang="0">
                        <a:pos x="T2" y="T3"/>
                      </a:cxn>
                      <a:cxn ang="0">
                        <a:pos x="T4" y="T5"/>
                      </a:cxn>
                      <a:cxn ang="0">
                        <a:pos x="T6" y="T7"/>
                      </a:cxn>
                      <a:cxn ang="0">
                        <a:pos x="T8" y="T9"/>
                      </a:cxn>
                      <a:cxn ang="0">
                        <a:pos x="T10" y="T11"/>
                      </a:cxn>
                    </a:cxnLst>
                    <a:rect l="0" t="0" r="r" b="b"/>
                    <a:pathLst>
                      <a:path w="1175" h="334">
                        <a:moveTo>
                          <a:pt x="0" y="1"/>
                        </a:moveTo>
                        <a:cubicBezTo>
                          <a:pt x="0" y="334"/>
                          <a:pt x="0" y="334"/>
                          <a:pt x="0" y="334"/>
                        </a:cubicBezTo>
                        <a:cubicBezTo>
                          <a:pt x="1139" y="334"/>
                          <a:pt x="1139" y="334"/>
                          <a:pt x="1139" y="334"/>
                        </a:cubicBezTo>
                        <a:cubicBezTo>
                          <a:pt x="1139" y="334"/>
                          <a:pt x="1175" y="302"/>
                          <a:pt x="1162" y="251"/>
                        </a:cubicBezTo>
                        <a:cubicBezTo>
                          <a:pt x="909" y="0"/>
                          <a:pt x="909" y="0"/>
                          <a:pt x="909" y="0"/>
                        </a:cubicBezTo>
                        <a:lnTo>
                          <a:pt x="0" y="1"/>
                        </a:lnTo>
                        <a:close/>
                      </a:path>
                    </a:pathLst>
                  </a:custGeom>
                  <a:solidFill>
                    <a:srgbClr val="D5D8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9" name="is1ïdé">
                    <a:extLst>
                      <a:ext uri="{FF2B5EF4-FFF2-40B4-BE49-F238E27FC236}">
                        <a16:creationId xmlns:a16="http://schemas.microsoft.com/office/drawing/2014/main" id="{1940E334-EB21-4D7A-ABE6-0CBB550E74C8}"/>
                      </a:ext>
                    </a:extLst>
                  </p:cNvPr>
                  <p:cNvSpPr/>
                  <p:nvPr/>
                </p:nvSpPr>
                <p:spPr bwMode="auto">
                  <a:xfrm>
                    <a:off x="6090564" y="5568297"/>
                    <a:ext cx="1806779" cy="140352"/>
                  </a:xfrm>
                  <a:custGeom>
                    <a:avLst/>
                    <a:gdLst>
                      <a:gd name="T0" fmla="*/ 1154 w 1175"/>
                      <a:gd name="T1" fmla="*/ 0 h 91"/>
                      <a:gd name="T2" fmla="*/ 1162 w 1175"/>
                      <a:gd name="T3" fmla="*/ 8 h 91"/>
                      <a:gd name="T4" fmla="*/ 1139 w 1175"/>
                      <a:gd name="T5" fmla="*/ 91 h 91"/>
                      <a:gd name="T6" fmla="*/ 0 w 1175"/>
                      <a:gd name="T7" fmla="*/ 91 h 91"/>
                      <a:gd name="T8" fmla="*/ 0 w 1175"/>
                      <a:gd name="T9" fmla="*/ 20 h 91"/>
                      <a:gd name="T10" fmla="*/ 1139 w 1175"/>
                      <a:gd name="T11" fmla="*/ 20 h 91"/>
                      <a:gd name="T12" fmla="*/ 1154 w 117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175" h="91">
                        <a:moveTo>
                          <a:pt x="1154" y="0"/>
                        </a:moveTo>
                        <a:cubicBezTo>
                          <a:pt x="1162" y="8"/>
                          <a:pt x="1162" y="8"/>
                          <a:pt x="1162" y="8"/>
                        </a:cubicBezTo>
                        <a:cubicBezTo>
                          <a:pt x="1175" y="59"/>
                          <a:pt x="1139" y="91"/>
                          <a:pt x="1139" y="91"/>
                        </a:cubicBezTo>
                        <a:cubicBezTo>
                          <a:pt x="0" y="91"/>
                          <a:pt x="0" y="91"/>
                          <a:pt x="0" y="91"/>
                        </a:cubicBezTo>
                        <a:cubicBezTo>
                          <a:pt x="0" y="20"/>
                          <a:pt x="0" y="20"/>
                          <a:pt x="0" y="20"/>
                        </a:cubicBezTo>
                        <a:cubicBezTo>
                          <a:pt x="1139" y="20"/>
                          <a:pt x="1139" y="20"/>
                          <a:pt x="1139" y="20"/>
                        </a:cubicBezTo>
                        <a:cubicBezTo>
                          <a:pt x="1139" y="20"/>
                          <a:pt x="1147" y="13"/>
                          <a:pt x="1154" y="0"/>
                        </a:cubicBezTo>
                        <a:close/>
                      </a:path>
                    </a:pathLst>
                  </a:custGeom>
                  <a:solidFill>
                    <a:srgbClr val="ADAF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0" name="ïṩ1íḑe">
                    <a:extLst>
                      <a:ext uri="{FF2B5EF4-FFF2-40B4-BE49-F238E27FC236}">
                        <a16:creationId xmlns:a16="http://schemas.microsoft.com/office/drawing/2014/main" id="{434FC913-C730-4EDA-991B-E20059405948}"/>
                      </a:ext>
                    </a:extLst>
                  </p:cNvPr>
                  <p:cNvSpPr/>
                  <p:nvPr/>
                </p:nvSpPr>
                <p:spPr bwMode="auto">
                  <a:xfrm>
                    <a:off x="4657397" y="5241140"/>
                    <a:ext cx="2861392" cy="210527"/>
                  </a:xfrm>
                  <a:custGeom>
                    <a:avLst/>
                    <a:gdLst>
                      <a:gd name="T0" fmla="*/ 2895 w 2895"/>
                      <a:gd name="T1" fmla="*/ 213 h 213"/>
                      <a:gd name="T2" fmla="*/ 0 w 2895"/>
                      <a:gd name="T3" fmla="*/ 213 h 213"/>
                      <a:gd name="T4" fmla="*/ 194 w 2895"/>
                      <a:gd name="T5" fmla="*/ 0 h 213"/>
                      <a:gd name="T6" fmla="*/ 2704 w 2895"/>
                      <a:gd name="T7" fmla="*/ 0 h 213"/>
                      <a:gd name="T8" fmla="*/ 2895 w 2895"/>
                      <a:gd name="T9" fmla="*/ 213 h 213"/>
                    </a:gdLst>
                    <a:ahLst/>
                    <a:cxnLst>
                      <a:cxn ang="0">
                        <a:pos x="T0" y="T1"/>
                      </a:cxn>
                      <a:cxn ang="0">
                        <a:pos x="T2" y="T3"/>
                      </a:cxn>
                      <a:cxn ang="0">
                        <a:pos x="T4" y="T5"/>
                      </a:cxn>
                      <a:cxn ang="0">
                        <a:pos x="T6" y="T7"/>
                      </a:cxn>
                      <a:cxn ang="0">
                        <a:pos x="T8" y="T9"/>
                      </a:cxn>
                    </a:cxnLst>
                    <a:rect l="0" t="0" r="r" b="b"/>
                    <a:pathLst>
                      <a:path w="2895" h="213">
                        <a:moveTo>
                          <a:pt x="2895" y="213"/>
                        </a:moveTo>
                        <a:lnTo>
                          <a:pt x="0" y="213"/>
                        </a:lnTo>
                        <a:lnTo>
                          <a:pt x="194" y="0"/>
                        </a:lnTo>
                        <a:lnTo>
                          <a:pt x="2704" y="0"/>
                        </a:lnTo>
                        <a:lnTo>
                          <a:pt x="2895" y="213"/>
                        </a:ln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1" name="îŝlïḓè">
                    <a:extLst>
                      <a:ext uri="{FF2B5EF4-FFF2-40B4-BE49-F238E27FC236}">
                        <a16:creationId xmlns:a16="http://schemas.microsoft.com/office/drawing/2014/main" id="{4B8EA24E-89A5-4A02-97AC-6502416BF960}"/>
                      </a:ext>
                    </a:extLst>
                  </p:cNvPr>
                  <p:cNvSpPr/>
                  <p:nvPr/>
                </p:nvSpPr>
                <p:spPr bwMode="auto">
                  <a:xfrm>
                    <a:off x="5784163" y="5568297"/>
                    <a:ext cx="607860" cy="71164"/>
                  </a:xfrm>
                  <a:custGeom>
                    <a:avLst/>
                    <a:gdLst>
                      <a:gd name="T0" fmla="*/ 377 w 395"/>
                      <a:gd name="T1" fmla="*/ 46 h 46"/>
                      <a:gd name="T2" fmla="*/ 18 w 395"/>
                      <a:gd name="T3" fmla="*/ 46 h 46"/>
                      <a:gd name="T4" fmla="*/ 0 w 395"/>
                      <a:gd name="T5" fmla="*/ 28 h 46"/>
                      <a:gd name="T6" fmla="*/ 0 w 395"/>
                      <a:gd name="T7" fmla="*/ 18 h 46"/>
                      <a:gd name="T8" fmla="*/ 18 w 395"/>
                      <a:gd name="T9" fmla="*/ 0 h 46"/>
                      <a:gd name="T10" fmla="*/ 377 w 395"/>
                      <a:gd name="T11" fmla="*/ 0 h 46"/>
                      <a:gd name="T12" fmla="*/ 395 w 395"/>
                      <a:gd name="T13" fmla="*/ 18 h 46"/>
                      <a:gd name="T14" fmla="*/ 395 w 395"/>
                      <a:gd name="T15" fmla="*/ 28 h 46"/>
                      <a:gd name="T16" fmla="*/ 377 w 395"/>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46">
                        <a:moveTo>
                          <a:pt x="377" y="46"/>
                        </a:moveTo>
                        <a:cubicBezTo>
                          <a:pt x="18" y="46"/>
                          <a:pt x="18" y="46"/>
                          <a:pt x="18" y="46"/>
                        </a:cubicBezTo>
                        <a:cubicBezTo>
                          <a:pt x="8" y="46"/>
                          <a:pt x="0" y="38"/>
                          <a:pt x="0" y="28"/>
                        </a:cubicBezTo>
                        <a:cubicBezTo>
                          <a:pt x="0" y="18"/>
                          <a:pt x="0" y="18"/>
                          <a:pt x="0" y="18"/>
                        </a:cubicBezTo>
                        <a:cubicBezTo>
                          <a:pt x="0" y="8"/>
                          <a:pt x="8" y="0"/>
                          <a:pt x="18" y="0"/>
                        </a:cubicBezTo>
                        <a:cubicBezTo>
                          <a:pt x="377" y="0"/>
                          <a:pt x="377" y="0"/>
                          <a:pt x="377" y="0"/>
                        </a:cubicBezTo>
                        <a:cubicBezTo>
                          <a:pt x="387" y="0"/>
                          <a:pt x="395" y="8"/>
                          <a:pt x="395" y="18"/>
                        </a:cubicBezTo>
                        <a:cubicBezTo>
                          <a:pt x="395" y="28"/>
                          <a:pt x="395" y="28"/>
                          <a:pt x="395" y="28"/>
                        </a:cubicBezTo>
                        <a:cubicBezTo>
                          <a:pt x="395" y="38"/>
                          <a:pt x="387" y="46"/>
                          <a:pt x="377" y="46"/>
                        </a:cubicBezTo>
                        <a:close/>
                      </a:path>
                    </a:pathLst>
                  </a:custGeom>
                  <a:solidFill>
                    <a:srgbClr val="D5D8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23" name="išḷíḋê">
                  <a:extLst>
                    <a:ext uri="{FF2B5EF4-FFF2-40B4-BE49-F238E27FC236}">
                      <a16:creationId xmlns:a16="http://schemas.microsoft.com/office/drawing/2014/main" id="{0DAA714B-3C05-4EC7-8D85-ED4482A64F1D}"/>
                    </a:ext>
                  </a:extLst>
                </p:cNvPr>
                <p:cNvGrpSpPr/>
                <p:nvPr/>
              </p:nvGrpSpPr>
              <p:grpSpPr>
                <a:xfrm>
                  <a:off x="3848893" y="2424226"/>
                  <a:ext cx="778852" cy="778852"/>
                  <a:chOff x="3848893" y="2424226"/>
                  <a:chExt cx="778852" cy="778852"/>
                </a:xfrm>
              </p:grpSpPr>
              <p:sp>
                <p:nvSpPr>
                  <p:cNvPr id="68" name="ïṥḷíḓê">
                    <a:extLst>
                      <a:ext uri="{FF2B5EF4-FFF2-40B4-BE49-F238E27FC236}">
                        <a16:creationId xmlns:a16="http://schemas.microsoft.com/office/drawing/2014/main" id="{3F5CE228-0117-44B3-BC5B-CFEE825F1165}"/>
                      </a:ext>
                    </a:extLst>
                  </p:cNvPr>
                  <p:cNvSpPr/>
                  <p:nvPr/>
                </p:nvSpPr>
                <p:spPr bwMode="auto">
                  <a:xfrm>
                    <a:off x="3848893" y="2424226"/>
                    <a:ext cx="778852" cy="778852"/>
                  </a:xfrm>
                  <a:custGeom>
                    <a:avLst/>
                    <a:gdLst>
                      <a:gd name="T0" fmla="*/ 38 w 507"/>
                      <a:gd name="T1" fmla="*/ 184 h 507"/>
                      <a:gd name="T2" fmla="*/ 322 w 507"/>
                      <a:gd name="T3" fmla="*/ 38 h 507"/>
                      <a:gd name="T4" fmla="*/ 469 w 507"/>
                      <a:gd name="T5" fmla="*/ 322 h 507"/>
                      <a:gd name="T6" fmla="*/ 185 w 507"/>
                      <a:gd name="T7" fmla="*/ 469 h 507"/>
                      <a:gd name="T8" fmla="*/ 38 w 507"/>
                      <a:gd name="T9" fmla="*/ 184 h 507"/>
                    </a:gdLst>
                    <a:ahLst/>
                    <a:cxnLst>
                      <a:cxn ang="0">
                        <a:pos x="T0" y="T1"/>
                      </a:cxn>
                      <a:cxn ang="0">
                        <a:pos x="T2" y="T3"/>
                      </a:cxn>
                      <a:cxn ang="0">
                        <a:pos x="T4" y="T5"/>
                      </a:cxn>
                      <a:cxn ang="0">
                        <a:pos x="T6" y="T7"/>
                      </a:cxn>
                      <a:cxn ang="0">
                        <a:pos x="T8" y="T9"/>
                      </a:cxn>
                    </a:cxnLst>
                    <a:rect l="0" t="0" r="r" b="b"/>
                    <a:pathLst>
                      <a:path w="507" h="507">
                        <a:moveTo>
                          <a:pt x="38" y="184"/>
                        </a:moveTo>
                        <a:cubicBezTo>
                          <a:pt x="76" y="65"/>
                          <a:pt x="203" y="0"/>
                          <a:pt x="322" y="38"/>
                        </a:cubicBezTo>
                        <a:cubicBezTo>
                          <a:pt x="441" y="76"/>
                          <a:pt x="507" y="203"/>
                          <a:pt x="469" y="322"/>
                        </a:cubicBezTo>
                        <a:cubicBezTo>
                          <a:pt x="431" y="441"/>
                          <a:pt x="304" y="507"/>
                          <a:pt x="185" y="469"/>
                        </a:cubicBezTo>
                        <a:cubicBezTo>
                          <a:pt x="66" y="431"/>
                          <a:pt x="0" y="303"/>
                          <a:pt x="38" y="184"/>
                        </a:cubicBezTo>
                        <a:close/>
                      </a:path>
                    </a:pathLst>
                  </a:cu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69" name="ï$ḻîḓè">
                    <a:extLst>
                      <a:ext uri="{FF2B5EF4-FFF2-40B4-BE49-F238E27FC236}">
                        <a16:creationId xmlns:a16="http://schemas.microsoft.com/office/drawing/2014/main" id="{4CBDE895-2D06-4433-8CBD-23CF54D9B99C}"/>
                      </a:ext>
                    </a:extLst>
                  </p:cNvPr>
                  <p:cNvSpPr/>
                  <p:nvPr/>
                </p:nvSpPr>
                <p:spPr bwMode="auto">
                  <a:xfrm>
                    <a:off x="4454777" y="2881851"/>
                    <a:ext cx="162096" cy="164073"/>
                  </a:xfrm>
                  <a:custGeom>
                    <a:avLst/>
                    <a:gdLst>
                      <a:gd name="T0" fmla="*/ 0 w 164"/>
                      <a:gd name="T1" fmla="*/ 42 h 166"/>
                      <a:gd name="T2" fmla="*/ 122 w 164"/>
                      <a:gd name="T3" fmla="*/ 0 h 166"/>
                      <a:gd name="T4" fmla="*/ 164 w 164"/>
                      <a:gd name="T5" fmla="*/ 124 h 166"/>
                      <a:gd name="T6" fmla="*/ 40 w 164"/>
                      <a:gd name="T7" fmla="*/ 166 h 166"/>
                      <a:gd name="T8" fmla="*/ 0 w 164"/>
                      <a:gd name="T9" fmla="*/ 42 h 166"/>
                    </a:gdLst>
                    <a:ahLst/>
                    <a:cxnLst>
                      <a:cxn ang="0">
                        <a:pos x="T0" y="T1"/>
                      </a:cxn>
                      <a:cxn ang="0">
                        <a:pos x="T2" y="T3"/>
                      </a:cxn>
                      <a:cxn ang="0">
                        <a:pos x="T4" y="T5"/>
                      </a:cxn>
                      <a:cxn ang="0">
                        <a:pos x="T6" y="T7"/>
                      </a:cxn>
                      <a:cxn ang="0">
                        <a:pos x="T8" y="T9"/>
                      </a:cxn>
                    </a:cxnLst>
                    <a:rect l="0" t="0" r="r" b="b"/>
                    <a:pathLst>
                      <a:path w="164" h="166">
                        <a:moveTo>
                          <a:pt x="0" y="42"/>
                        </a:moveTo>
                        <a:lnTo>
                          <a:pt x="122" y="0"/>
                        </a:lnTo>
                        <a:lnTo>
                          <a:pt x="164" y="124"/>
                        </a:lnTo>
                        <a:lnTo>
                          <a:pt x="40" y="166"/>
                        </a:lnTo>
                        <a:lnTo>
                          <a:pt x="0" y="42"/>
                        </a:lnTo>
                        <a:close/>
                      </a:path>
                    </a:pathLst>
                  </a:cu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70" name="ïṥļíḑe">
                    <a:extLst>
                      <a:ext uri="{FF2B5EF4-FFF2-40B4-BE49-F238E27FC236}">
                        <a16:creationId xmlns:a16="http://schemas.microsoft.com/office/drawing/2014/main" id="{6BEB952A-CD10-4D71-98E4-7DB00C93E36B}"/>
                      </a:ext>
                    </a:extLst>
                  </p:cNvPr>
                  <p:cNvSpPr/>
                  <p:nvPr/>
                </p:nvSpPr>
                <p:spPr bwMode="auto">
                  <a:xfrm>
                    <a:off x="3893371" y="2466727"/>
                    <a:ext cx="691874" cy="690885"/>
                  </a:xfrm>
                  <a:custGeom>
                    <a:avLst/>
                    <a:gdLst>
                      <a:gd name="T0" fmla="*/ 33 w 450"/>
                      <a:gd name="T1" fmla="*/ 164 h 450"/>
                      <a:gd name="T2" fmla="*/ 286 w 450"/>
                      <a:gd name="T3" fmla="*/ 34 h 450"/>
                      <a:gd name="T4" fmla="*/ 416 w 450"/>
                      <a:gd name="T5" fmla="*/ 286 h 450"/>
                      <a:gd name="T6" fmla="*/ 164 w 450"/>
                      <a:gd name="T7" fmla="*/ 417 h 450"/>
                      <a:gd name="T8" fmla="*/ 33 w 450"/>
                      <a:gd name="T9" fmla="*/ 164 h 450"/>
                    </a:gdLst>
                    <a:ahLst/>
                    <a:cxnLst>
                      <a:cxn ang="0">
                        <a:pos x="T0" y="T1"/>
                      </a:cxn>
                      <a:cxn ang="0">
                        <a:pos x="T2" y="T3"/>
                      </a:cxn>
                      <a:cxn ang="0">
                        <a:pos x="T4" y="T5"/>
                      </a:cxn>
                      <a:cxn ang="0">
                        <a:pos x="T6" y="T7"/>
                      </a:cxn>
                      <a:cxn ang="0">
                        <a:pos x="T8" y="T9"/>
                      </a:cxn>
                    </a:cxnLst>
                    <a:rect l="0" t="0" r="r" b="b"/>
                    <a:pathLst>
                      <a:path w="450" h="450">
                        <a:moveTo>
                          <a:pt x="33" y="164"/>
                        </a:moveTo>
                        <a:cubicBezTo>
                          <a:pt x="67" y="58"/>
                          <a:pt x="180" y="0"/>
                          <a:pt x="286" y="34"/>
                        </a:cubicBezTo>
                        <a:cubicBezTo>
                          <a:pt x="391" y="68"/>
                          <a:pt x="450" y="181"/>
                          <a:pt x="416" y="286"/>
                        </a:cubicBezTo>
                        <a:cubicBezTo>
                          <a:pt x="382" y="392"/>
                          <a:pt x="269" y="450"/>
                          <a:pt x="164" y="417"/>
                        </a:cubicBezTo>
                        <a:cubicBezTo>
                          <a:pt x="58" y="383"/>
                          <a:pt x="0" y="270"/>
                          <a:pt x="33" y="1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71" name="íşlïḍê">
                    <a:extLst>
                      <a:ext uri="{FF2B5EF4-FFF2-40B4-BE49-F238E27FC236}">
                        <a16:creationId xmlns:a16="http://schemas.microsoft.com/office/drawing/2014/main" id="{2DE2BE2B-0CA6-442B-B4C4-6CCC7F8C7CA2}"/>
                      </a:ext>
                    </a:extLst>
                  </p:cNvPr>
                  <p:cNvSpPr/>
                  <p:nvPr/>
                </p:nvSpPr>
                <p:spPr bwMode="auto">
                  <a:xfrm>
                    <a:off x="4060409" y="2777081"/>
                    <a:ext cx="83025" cy="199655"/>
                  </a:xfrm>
                  <a:custGeom>
                    <a:avLst/>
                    <a:gdLst>
                      <a:gd name="T0" fmla="*/ 47 w 54"/>
                      <a:gd name="T1" fmla="*/ 0 h 130"/>
                      <a:gd name="T2" fmla="*/ 6 w 54"/>
                      <a:gd name="T3" fmla="*/ 0 h 130"/>
                      <a:gd name="T4" fmla="*/ 0 w 54"/>
                      <a:gd name="T5" fmla="*/ 6 h 130"/>
                      <a:gd name="T6" fmla="*/ 0 w 54"/>
                      <a:gd name="T7" fmla="*/ 124 h 130"/>
                      <a:gd name="T8" fmla="*/ 6 w 54"/>
                      <a:gd name="T9" fmla="*/ 130 h 130"/>
                      <a:gd name="T10" fmla="*/ 47 w 54"/>
                      <a:gd name="T11" fmla="*/ 130 h 130"/>
                      <a:gd name="T12" fmla="*/ 54 w 54"/>
                      <a:gd name="T13" fmla="*/ 124 h 130"/>
                      <a:gd name="T14" fmla="*/ 54 w 54"/>
                      <a:gd name="T15" fmla="*/ 6 h 130"/>
                      <a:gd name="T16" fmla="*/ 47 w 54"/>
                      <a:gd name="T1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47" y="0"/>
                        </a:moveTo>
                        <a:cubicBezTo>
                          <a:pt x="6" y="0"/>
                          <a:pt x="6" y="0"/>
                          <a:pt x="6" y="0"/>
                        </a:cubicBezTo>
                        <a:cubicBezTo>
                          <a:pt x="3" y="0"/>
                          <a:pt x="0" y="3"/>
                          <a:pt x="0" y="6"/>
                        </a:cubicBezTo>
                        <a:cubicBezTo>
                          <a:pt x="0" y="124"/>
                          <a:pt x="0" y="124"/>
                          <a:pt x="0" y="124"/>
                        </a:cubicBezTo>
                        <a:cubicBezTo>
                          <a:pt x="0" y="127"/>
                          <a:pt x="3" y="130"/>
                          <a:pt x="6" y="130"/>
                        </a:cubicBezTo>
                        <a:cubicBezTo>
                          <a:pt x="47" y="130"/>
                          <a:pt x="47" y="130"/>
                          <a:pt x="47" y="130"/>
                        </a:cubicBezTo>
                        <a:cubicBezTo>
                          <a:pt x="51" y="130"/>
                          <a:pt x="54" y="127"/>
                          <a:pt x="54" y="124"/>
                        </a:cubicBezTo>
                        <a:cubicBezTo>
                          <a:pt x="54" y="6"/>
                          <a:pt x="54" y="6"/>
                          <a:pt x="54" y="6"/>
                        </a:cubicBezTo>
                        <a:cubicBezTo>
                          <a:pt x="54" y="3"/>
                          <a:pt x="51" y="0"/>
                          <a:pt x="47" y="0"/>
                        </a:cubicBezTo>
                        <a:close/>
                      </a:path>
                    </a:pathLst>
                  </a:custGeom>
                  <a:solidFill>
                    <a:srgbClr val="9A24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72" name="íš1îḍé">
                    <a:extLst>
                      <a:ext uri="{FF2B5EF4-FFF2-40B4-BE49-F238E27FC236}">
                        <a16:creationId xmlns:a16="http://schemas.microsoft.com/office/drawing/2014/main" id="{697B5719-1DE2-491C-9AC5-9F522C2820AC}"/>
                      </a:ext>
                    </a:extLst>
                  </p:cNvPr>
                  <p:cNvSpPr/>
                  <p:nvPr/>
                </p:nvSpPr>
                <p:spPr bwMode="auto">
                  <a:xfrm>
                    <a:off x="4163201" y="2608067"/>
                    <a:ext cx="250063" cy="350879"/>
                  </a:xfrm>
                  <a:custGeom>
                    <a:avLst/>
                    <a:gdLst>
                      <a:gd name="T0" fmla="*/ 157 w 162"/>
                      <a:gd name="T1" fmla="*/ 151 h 228"/>
                      <a:gd name="T2" fmla="*/ 147 w 162"/>
                      <a:gd name="T3" fmla="*/ 135 h 228"/>
                      <a:gd name="T4" fmla="*/ 162 w 162"/>
                      <a:gd name="T5" fmla="*/ 117 h 228"/>
                      <a:gd name="T6" fmla="*/ 144 w 162"/>
                      <a:gd name="T7" fmla="*/ 99 h 228"/>
                      <a:gd name="T8" fmla="*/ 79 w 162"/>
                      <a:gd name="T9" fmla="*/ 99 h 228"/>
                      <a:gd name="T10" fmla="*/ 95 w 162"/>
                      <a:gd name="T11" fmla="*/ 53 h 228"/>
                      <a:gd name="T12" fmla="*/ 75 w 162"/>
                      <a:gd name="T13" fmla="*/ 2 h 228"/>
                      <a:gd name="T14" fmla="*/ 56 w 162"/>
                      <a:gd name="T15" fmla="*/ 40 h 228"/>
                      <a:gd name="T16" fmla="*/ 1 w 162"/>
                      <a:gd name="T17" fmla="*/ 115 h 228"/>
                      <a:gd name="T18" fmla="*/ 1 w 162"/>
                      <a:gd name="T19" fmla="*/ 208 h 228"/>
                      <a:gd name="T20" fmla="*/ 19 w 162"/>
                      <a:gd name="T21" fmla="*/ 228 h 228"/>
                      <a:gd name="T22" fmla="*/ 21 w 162"/>
                      <a:gd name="T23" fmla="*/ 228 h 228"/>
                      <a:gd name="T24" fmla="*/ 137 w 162"/>
                      <a:gd name="T25" fmla="*/ 228 h 228"/>
                      <a:gd name="T26" fmla="*/ 152 w 162"/>
                      <a:gd name="T27" fmla="*/ 213 h 228"/>
                      <a:gd name="T28" fmla="*/ 137 w 162"/>
                      <a:gd name="T29" fmla="*/ 199 h 228"/>
                      <a:gd name="T30" fmla="*/ 140 w 162"/>
                      <a:gd name="T31" fmla="*/ 199 h 228"/>
                      <a:gd name="T32" fmla="*/ 155 w 162"/>
                      <a:gd name="T33" fmla="*/ 184 h 228"/>
                      <a:gd name="T34" fmla="*/ 140 w 162"/>
                      <a:gd name="T35" fmla="*/ 169 h 228"/>
                      <a:gd name="T36" fmla="*/ 139 w 162"/>
                      <a:gd name="T37" fmla="*/ 169 h 228"/>
                      <a:gd name="T38" fmla="*/ 157 w 162"/>
                      <a:gd name="T39" fmla="*/ 15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2" h="228">
                        <a:moveTo>
                          <a:pt x="157" y="151"/>
                        </a:moveTo>
                        <a:cubicBezTo>
                          <a:pt x="157" y="144"/>
                          <a:pt x="153" y="138"/>
                          <a:pt x="147" y="135"/>
                        </a:cubicBezTo>
                        <a:cubicBezTo>
                          <a:pt x="156" y="134"/>
                          <a:pt x="162" y="126"/>
                          <a:pt x="162" y="117"/>
                        </a:cubicBezTo>
                        <a:cubicBezTo>
                          <a:pt x="162" y="107"/>
                          <a:pt x="154" y="99"/>
                          <a:pt x="144" y="99"/>
                        </a:cubicBezTo>
                        <a:cubicBezTo>
                          <a:pt x="79" y="99"/>
                          <a:pt x="79" y="99"/>
                          <a:pt x="79" y="99"/>
                        </a:cubicBezTo>
                        <a:cubicBezTo>
                          <a:pt x="79" y="99"/>
                          <a:pt x="90" y="80"/>
                          <a:pt x="95" y="53"/>
                        </a:cubicBezTo>
                        <a:cubicBezTo>
                          <a:pt x="99" y="26"/>
                          <a:pt x="92" y="4"/>
                          <a:pt x="75" y="2"/>
                        </a:cubicBezTo>
                        <a:cubicBezTo>
                          <a:pt x="75" y="2"/>
                          <a:pt x="51" y="0"/>
                          <a:pt x="56" y="40"/>
                        </a:cubicBezTo>
                        <a:cubicBezTo>
                          <a:pt x="56" y="40"/>
                          <a:pt x="27" y="81"/>
                          <a:pt x="1" y="115"/>
                        </a:cubicBezTo>
                        <a:cubicBezTo>
                          <a:pt x="1" y="208"/>
                          <a:pt x="1" y="208"/>
                          <a:pt x="1" y="208"/>
                        </a:cubicBezTo>
                        <a:cubicBezTo>
                          <a:pt x="1" y="208"/>
                          <a:pt x="0" y="227"/>
                          <a:pt x="19" y="228"/>
                        </a:cubicBezTo>
                        <a:cubicBezTo>
                          <a:pt x="20" y="228"/>
                          <a:pt x="20" y="228"/>
                          <a:pt x="21" y="228"/>
                        </a:cubicBezTo>
                        <a:cubicBezTo>
                          <a:pt x="137" y="228"/>
                          <a:pt x="137" y="228"/>
                          <a:pt x="137" y="228"/>
                        </a:cubicBezTo>
                        <a:cubicBezTo>
                          <a:pt x="145" y="228"/>
                          <a:pt x="152" y="222"/>
                          <a:pt x="152" y="213"/>
                        </a:cubicBezTo>
                        <a:cubicBezTo>
                          <a:pt x="152" y="205"/>
                          <a:pt x="145" y="199"/>
                          <a:pt x="137" y="199"/>
                        </a:cubicBezTo>
                        <a:cubicBezTo>
                          <a:pt x="140" y="199"/>
                          <a:pt x="140" y="199"/>
                          <a:pt x="140" y="199"/>
                        </a:cubicBezTo>
                        <a:cubicBezTo>
                          <a:pt x="148" y="199"/>
                          <a:pt x="155" y="192"/>
                          <a:pt x="155" y="184"/>
                        </a:cubicBezTo>
                        <a:cubicBezTo>
                          <a:pt x="155" y="176"/>
                          <a:pt x="148" y="169"/>
                          <a:pt x="140" y="169"/>
                        </a:cubicBezTo>
                        <a:cubicBezTo>
                          <a:pt x="139" y="169"/>
                          <a:pt x="139" y="169"/>
                          <a:pt x="139" y="169"/>
                        </a:cubicBezTo>
                        <a:cubicBezTo>
                          <a:pt x="149" y="169"/>
                          <a:pt x="157" y="161"/>
                          <a:pt x="157" y="151"/>
                        </a:cubicBezTo>
                        <a:close/>
                      </a:path>
                    </a:pathLst>
                  </a:custGeom>
                  <a:solidFill>
                    <a:srgbClr val="9A24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24" name="îŝ1íďè">
                  <a:extLst>
                    <a:ext uri="{FF2B5EF4-FFF2-40B4-BE49-F238E27FC236}">
                      <a16:creationId xmlns:a16="http://schemas.microsoft.com/office/drawing/2014/main" id="{487BEF60-A38F-4899-B6AF-698755042EFF}"/>
                    </a:ext>
                  </a:extLst>
                </p:cNvPr>
                <p:cNvGrpSpPr/>
                <p:nvPr/>
              </p:nvGrpSpPr>
              <p:grpSpPr>
                <a:xfrm>
                  <a:off x="4375705" y="1438800"/>
                  <a:ext cx="707688" cy="694839"/>
                  <a:chOff x="4375705" y="1438800"/>
                  <a:chExt cx="707688" cy="694839"/>
                </a:xfrm>
              </p:grpSpPr>
              <p:sp>
                <p:nvSpPr>
                  <p:cNvPr id="64" name="ïṩľîḓê">
                    <a:extLst>
                      <a:ext uri="{FF2B5EF4-FFF2-40B4-BE49-F238E27FC236}">
                        <a16:creationId xmlns:a16="http://schemas.microsoft.com/office/drawing/2014/main" id="{AF98C767-7C01-4B9C-A52D-EE2D3582FE8B}"/>
                      </a:ext>
                    </a:extLst>
                  </p:cNvPr>
                  <p:cNvSpPr/>
                  <p:nvPr/>
                </p:nvSpPr>
                <p:spPr bwMode="auto">
                  <a:xfrm>
                    <a:off x="4375705" y="1438800"/>
                    <a:ext cx="694839" cy="694839"/>
                  </a:xfrm>
                  <a:prstGeom prst="ellipse">
                    <a:avLst/>
                  </a:pr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65" name="íṧľíďê">
                    <a:extLst>
                      <a:ext uri="{FF2B5EF4-FFF2-40B4-BE49-F238E27FC236}">
                        <a16:creationId xmlns:a16="http://schemas.microsoft.com/office/drawing/2014/main" id="{E4B8A962-694D-43CD-B4D0-38A91F3B5931}"/>
                      </a:ext>
                    </a:extLst>
                  </p:cNvPr>
                  <p:cNvSpPr/>
                  <p:nvPr/>
                </p:nvSpPr>
                <p:spPr bwMode="auto">
                  <a:xfrm>
                    <a:off x="4929204" y="1885553"/>
                    <a:ext cx="154189" cy="155177"/>
                  </a:xfrm>
                  <a:custGeom>
                    <a:avLst/>
                    <a:gdLst>
                      <a:gd name="T0" fmla="*/ 0 w 156"/>
                      <a:gd name="T1" fmla="*/ 29 h 157"/>
                      <a:gd name="T2" fmla="*/ 128 w 156"/>
                      <a:gd name="T3" fmla="*/ 0 h 157"/>
                      <a:gd name="T4" fmla="*/ 156 w 156"/>
                      <a:gd name="T5" fmla="*/ 129 h 157"/>
                      <a:gd name="T6" fmla="*/ 28 w 156"/>
                      <a:gd name="T7" fmla="*/ 157 h 157"/>
                      <a:gd name="T8" fmla="*/ 0 w 156"/>
                      <a:gd name="T9" fmla="*/ 29 h 157"/>
                    </a:gdLst>
                    <a:ahLst/>
                    <a:cxnLst>
                      <a:cxn ang="0">
                        <a:pos x="T0" y="T1"/>
                      </a:cxn>
                      <a:cxn ang="0">
                        <a:pos x="T2" y="T3"/>
                      </a:cxn>
                      <a:cxn ang="0">
                        <a:pos x="T4" y="T5"/>
                      </a:cxn>
                      <a:cxn ang="0">
                        <a:pos x="T6" y="T7"/>
                      </a:cxn>
                      <a:cxn ang="0">
                        <a:pos x="T8" y="T9"/>
                      </a:cxn>
                    </a:cxnLst>
                    <a:rect l="0" t="0" r="r" b="b"/>
                    <a:pathLst>
                      <a:path w="156" h="157">
                        <a:moveTo>
                          <a:pt x="0" y="29"/>
                        </a:moveTo>
                        <a:lnTo>
                          <a:pt x="128" y="0"/>
                        </a:lnTo>
                        <a:lnTo>
                          <a:pt x="156" y="129"/>
                        </a:lnTo>
                        <a:lnTo>
                          <a:pt x="28" y="157"/>
                        </a:lnTo>
                        <a:lnTo>
                          <a:pt x="0" y="29"/>
                        </a:lnTo>
                        <a:close/>
                      </a:path>
                    </a:pathLst>
                  </a:cu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66" name="ïśḷîḍe">
                    <a:extLst>
                      <a:ext uri="{FF2B5EF4-FFF2-40B4-BE49-F238E27FC236}">
                        <a16:creationId xmlns:a16="http://schemas.microsoft.com/office/drawing/2014/main" id="{2A94578F-ACA4-4E13-AF76-23803F39D535}"/>
                      </a:ext>
                    </a:extLst>
                  </p:cNvPr>
                  <p:cNvSpPr/>
                  <p:nvPr/>
                </p:nvSpPr>
                <p:spPr bwMode="auto">
                  <a:xfrm>
                    <a:off x="4414253" y="1478336"/>
                    <a:ext cx="618733" cy="6157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67" name="í$1ïḋê">
                    <a:extLst>
                      <a:ext uri="{FF2B5EF4-FFF2-40B4-BE49-F238E27FC236}">
                        <a16:creationId xmlns:a16="http://schemas.microsoft.com/office/drawing/2014/main" id="{751D60BB-C55D-4E7C-BF8C-0451A7FAD108}"/>
                      </a:ext>
                    </a:extLst>
                  </p:cNvPr>
                  <p:cNvSpPr/>
                  <p:nvPr/>
                </p:nvSpPr>
                <p:spPr bwMode="auto">
                  <a:xfrm>
                    <a:off x="4486405" y="1631536"/>
                    <a:ext cx="458613" cy="373612"/>
                  </a:xfrm>
                  <a:custGeom>
                    <a:avLst/>
                    <a:gdLst>
                      <a:gd name="T0" fmla="*/ 298 w 298"/>
                      <a:gd name="T1" fmla="*/ 75 h 243"/>
                      <a:gd name="T2" fmla="*/ 223 w 298"/>
                      <a:gd name="T3" fmla="*/ 0 h 243"/>
                      <a:gd name="T4" fmla="*/ 154 w 298"/>
                      <a:gd name="T5" fmla="*/ 45 h 243"/>
                      <a:gd name="T6" fmla="*/ 85 w 298"/>
                      <a:gd name="T7" fmla="*/ 0 h 243"/>
                      <a:gd name="T8" fmla="*/ 10 w 298"/>
                      <a:gd name="T9" fmla="*/ 75 h 243"/>
                      <a:gd name="T10" fmla="*/ 154 w 298"/>
                      <a:gd name="T11" fmla="*/ 243 h 243"/>
                      <a:gd name="T12" fmla="*/ 295 w 298"/>
                      <a:gd name="T13" fmla="*/ 94 h 243"/>
                      <a:gd name="T14" fmla="*/ 298 w 298"/>
                      <a:gd name="T15" fmla="*/ 75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243">
                        <a:moveTo>
                          <a:pt x="298" y="75"/>
                        </a:moveTo>
                        <a:cubicBezTo>
                          <a:pt x="298" y="34"/>
                          <a:pt x="264" y="0"/>
                          <a:pt x="223" y="0"/>
                        </a:cubicBezTo>
                        <a:cubicBezTo>
                          <a:pt x="192" y="0"/>
                          <a:pt x="165" y="18"/>
                          <a:pt x="154" y="45"/>
                        </a:cubicBezTo>
                        <a:cubicBezTo>
                          <a:pt x="142" y="18"/>
                          <a:pt x="116" y="0"/>
                          <a:pt x="85" y="0"/>
                        </a:cubicBezTo>
                        <a:cubicBezTo>
                          <a:pt x="43" y="0"/>
                          <a:pt x="10" y="34"/>
                          <a:pt x="10" y="75"/>
                        </a:cubicBezTo>
                        <a:cubicBezTo>
                          <a:pt x="10" y="75"/>
                          <a:pt x="0" y="153"/>
                          <a:pt x="154" y="243"/>
                        </a:cubicBezTo>
                        <a:cubicBezTo>
                          <a:pt x="261" y="180"/>
                          <a:pt x="289" y="123"/>
                          <a:pt x="295" y="94"/>
                        </a:cubicBezTo>
                        <a:cubicBezTo>
                          <a:pt x="297" y="88"/>
                          <a:pt x="298" y="82"/>
                          <a:pt x="298" y="75"/>
                        </a:cubicBezTo>
                        <a:close/>
                      </a:path>
                    </a:pathLst>
                  </a:custGeom>
                  <a:solidFill>
                    <a:srgbClr val="9A24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25" name="íŝ1íḋê">
                  <a:extLst>
                    <a:ext uri="{FF2B5EF4-FFF2-40B4-BE49-F238E27FC236}">
                      <a16:creationId xmlns:a16="http://schemas.microsoft.com/office/drawing/2014/main" id="{BE27DDBD-9186-4612-9EAC-B914BD3EB387}"/>
                    </a:ext>
                  </a:extLst>
                </p:cNvPr>
                <p:cNvGrpSpPr/>
                <p:nvPr/>
              </p:nvGrpSpPr>
              <p:grpSpPr>
                <a:xfrm>
                  <a:off x="5186186" y="2188989"/>
                  <a:ext cx="694839" cy="772921"/>
                  <a:chOff x="5186186" y="2188989"/>
                  <a:chExt cx="694839" cy="772921"/>
                </a:xfrm>
              </p:grpSpPr>
              <p:sp>
                <p:nvSpPr>
                  <p:cNvPr id="56" name="işlïdê">
                    <a:extLst>
                      <a:ext uri="{FF2B5EF4-FFF2-40B4-BE49-F238E27FC236}">
                        <a16:creationId xmlns:a16="http://schemas.microsoft.com/office/drawing/2014/main" id="{B123B63E-AAD4-430E-822E-954799EF40DE}"/>
                      </a:ext>
                    </a:extLst>
                  </p:cNvPr>
                  <p:cNvSpPr/>
                  <p:nvPr/>
                </p:nvSpPr>
                <p:spPr bwMode="auto">
                  <a:xfrm>
                    <a:off x="5443168" y="2779058"/>
                    <a:ext cx="182852" cy="182852"/>
                  </a:xfrm>
                  <a:custGeom>
                    <a:avLst/>
                    <a:gdLst>
                      <a:gd name="T0" fmla="*/ 0 w 185"/>
                      <a:gd name="T1" fmla="*/ 91 h 185"/>
                      <a:gd name="T2" fmla="*/ 92 w 185"/>
                      <a:gd name="T3" fmla="*/ 0 h 185"/>
                      <a:gd name="T4" fmla="*/ 185 w 185"/>
                      <a:gd name="T5" fmla="*/ 91 h 185"/>
                      <a:gd name="T6" fmla="*/ 92 w 185"/>
                      <a:gd name="T7" fmla="*/ 185 h 185"/>
                      <a:gd name="T8" fmla="*/ 0 w 185"/>
                      <a:gd name="T9" fmla="*/ 91 h 185"/>
                    </a:gdLst>
                    <a:ahLst/>
                    <a:cxnLst>
                      <a:cxn ang="0">
                        <a:pos x="T0" y="T1"/>
                      </a:cxn>
                      <a:cxn ang="0">
                        <a:pos x="T2" y="T3"/>
                      </a:cxn>
                      <a:cxn ang="0">
                        <a:pos x="T4" y="T5"/>
                      </a:cxn>
                      <a:cxn ang="0">
                        <a:pos x="T6" y="T7"/>
                      </a:cxn>
                      <a:cxn ang="0">
                        <a:pos x="T8" y="T9"/>
                      </a:cxn>
                    </a:cxnLst>
                    <a:rect l="0" t="0" r="r" b="b"/>
                    <a:pathLst>
                      <a:path w="185" h="185">
                        <a:moveTo>
                          <a:pt x="0" y="91"/>
                        </a:moveTo>
                        <a:lnTo>
                          <a:pt x="92" y="0"/>
                        </a:lnTo>
                        <a:lnTo>
                          <a:pt x="185" y="91"/>
                        </a:lnTo>
                        <a:lnTo>
                          <a:pt x="92" y="185"/>
                        </a:lnTo>
                        <a:lnTo>
                          <a:pt x="0" y="91"/>
                        </a:lnTo>
                        <a:close/>
                      </a:path>
                    </a:pathLst>
                  </a:cu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57" name="ïṡḷíḑe">
                    <a:extLst>
                      <a:ext uri="{FF2B5EF4-FFF2-40B4-BE49-F238E27FC236}">
                        <a16:creationId xmlns:a16="http://schemas.microsoft.com/office/drawing/2014/main" id="{7A9E22F0-4896-4762-AA97-47A8DE33D860}"/>
                      </a:ext>
                    </a:extLst>
                  </p:cNvPr>
                  <p:cNvSpPr/>
                  <p:nvPr/>
                </p:nvSpPr>
                <p:spPr bwMode="auto">
                  <a:xfrm>
                    <a:off x="5186186" y="2188989"/>
                    <a:ext cx="694839" cy="695827"/>
                  </a:xfrm>
                  <a:prstGeom prst="ellipse">
                    <a:avLst/>
                  </a:pr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58" name="ï$ḻîďê">
                    <a:extLst>
                      <a:ext uri="{FF2B5EF4-FFF2-40B4-BE49-F238E27FC236}">
                        <a16:creationId xmlns:a16="http://schemas.microsoft.com/office/drawing/2014/main" id="{08E29FA2-BD98-4E53-838B-7555B6B1377C}"/>
                      </a:ext>
                    </a:extLst>
                  </p:cNvPr>
                  <p:cNvSpPr/>
                  <p:nvPr/>
                </p:nvSpPr>
                <p:spPr bwMode="auto">
                  <a:xfrm>
                    <a:off x="5224733" y="2229513"/>
                    <a:ext cx="617744" cy="6157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59" name="ïsḻíde">
                    <a:extLst>
                      <a:ext uri="{FF2B5EF4-FFF2-40B4-BE49-F238E27FC236}">
                        <a16:creationId xmlns:a16="http://schemas.microsoft.com/office/drawing/2014/main" id="{6261F9F1-2709-4658-BC41-1DFE1B589293}"/>
                      </a:ext>
                    </a:extLst>
                  </p:cNvPr>
                  <p:cNvSpPr/>
                  <p:nvPr/>
                </p:nvSpPr>
                <p:spPr bwMode="auto">
                  <a:xfrm>
                    <a:off x="5326538" y="2322422"/>
                    <a:ext cx="416113" cy="418089"/>
                  </a:xfrm>
                  <a:prstGeom prst="ellipse">
                    <a:avLst/>
                  </a:prstGeom>
                  <a:solidFill>
                    <a:srgbClr val="FAE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60" name="iŝľïde">
                    <a:extLst>
                      <a:ext uri="{FF2B5EF4-FFF2-40B4-BE49-F238E27FC236}">
                        <a16:creationId xmlns:a16="http://schemas.microsoft.com/office/drawing/2014/main" id="{0D671A05-DFC4-4C10-B0F0-254008E56B00}"/>
                      </a:ext>
                    </a:extLst>
                  </p:cNvPr>
                  <p:cNvSpPr/>
                  <p:nvPr/>
                </p:nvSpPr>
                <p:spPr bwMode="auto">
                  <a:xfrm>
                    <a:off x="5401655" y="2531960"/>
                    <a:ext cx="265877" cy="133433"/>
                  </a:xfrm>
                  <a:custGeom>
                    <a:avLst/>
                    <a:gdLst>
                      <a:gd name="T0" fmla="*/ 87 w 173"/>
                      <a:gd name="T1" fmla="*/ 87 h 87"/>
                      <a:gd name="T2" fmla="*/ 173 w 173"/>
                      <a:gd name="T3" fmla="*/ 0 h 87"/>
                      <a:gd name="T4" fmla="*/ 0 w 173"/>
                      <a:gd name="T5" fmla="*/ 0 h 87"/>
                      <a:gd name="T6" fmla="*/ 87 w 173"/>
                      <a:gd name="T7" fmla="*/ 87 h 87"/>
                    </a:gdLst>
                    <a:ahLst/>
                    <a:cxnLst>
                      <a:cxn ang="0">
                        <a:pos x="T0" y="T1"/>
                      </a:cxn>
                      <a:cxn ang="0">
                        <a:pos x="T2" y="T3"/>
                      </a:cxn>
                      <a:cxn ang="0">
                        <a:pos x="T4" y="T5"/>
                      </a:cxn>
                      <a:cxn ang="0">
                        <a:pos x="T6" y="T7"/>
                      </a:cxn>
                    </a:cxnLst>
                    <a:rect l="0" t="0" r="r" b="b"/>
                    <a:pathLst>
                      <a:path w="173" h="87">
                        <a:moveTo>
                          <a:pt x="87" y="87"/>
                        </a:moveTo>
                        <a:cubicBezTo>
                          <a:pt x="134" y="87"/>
                          <a:pt x="173" y="48"/>
                          <a:pt x="173" y="0"/>
                        </a:cubicBezTo>
                        <a:cubicBezTo>
                          <a:pt x="0" y="0"/>
                          <a:pt x="0" y="0"/>
                          <a:pt x="0" y="0"/>
                        </a:cubicBezTo>
                        <a:cubicBezTo>
                          <a:pt x="0" y="48"/>
                          <a:pt x="39" y="87"/>
                          <a:pt x="87" y="87"/>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61" name="íşlîḑé">
                    <a:extLst>
                      <a:ext uri="{FF2B5EF4-FFF2-40B4-BE49-F238E27FC236}">
                        <a16:creationId xmlns:a16="http://schemas.microsoft.com/office/drawing/2014/main" id="{FB5C97D4-0702-413F-A242-3BF7255B9543}"/>
                      </a:ext>
                    </a:extLst>
                  </p:cNvPr>
                  <p:cNvSpPr/>
                  <p:nvPr/>
                </p:nvSpPr>
                <p:spPr bwMode="auto">
                  <a:xfrm>
                    <a:off x="5415493" y="2571496"/>
                    <a:ext cx="238202" cy="93897"/>
                  </a:xfrm>
                  <a:custGeom>
                    <a:avLst/>
                    <a:gdLst>
                      <a:gd name="T0" fmla="*/ 78 w 155"/>
                      <a:gd name="T1" fmla="*/ 0 h 61"/>
                      <a:gd name="T2" fmla="*/ 0 w 155"/>
                      <a:gd name="T3" fmla="*/ 13 h 61"/>
                      <a:gd name="T4" fmla="*/ 78 w 155"/>
                      <a:gd name="T5" fmla="*/ 61 h 61"/>
                      <a:gd name="T6" fmla="*/ 155 w 155"/>
                      <a:gd name="T7" fmla="*/ 13 h 61"/>
                      <a:gd name="T8" fmla="*/ 78 w 155"/>
                      <a:gd name="T9" fmla="*/ 0 h 61"/>
                    </a:gdLst>
                    <a:ahLst/>
                    <a:cxnLst>
                      <a:cxn ang="0">
                        <a:pos x="T0" y="T1"/>
                      </a:cxn>
                      <a:cxn ang="0">
                        <a:pos x="T2" y="T3"/>
                      </a:cxn>
                      <a:cxn ang="0">
                        <a:pos x="T4" y="T5"/>
                      </a:cxn>
                      <a:cxn ang="0">
                        <a:pos x="T6" y="T7"/>
                      </a:cxn>
                      <a:cxn ang="0">
                        <a:pos x="T8" y="T9"/>
                      </a:cxn>
                    </a:cxnLst>
                    <a:rect l="0" t="0" r="r" b="b"/>
                    <a:pathLst>
                      <a:path w="155" h="61">
                        <a:moveTo>
                          <a:pt x="78" y="0"/>
                        </a:moveTo>
                        <a:cubicBezTo>
                          <a:pt x="50" y="0"/>
                          <a:pt x="24" y="5"/>
                          <a:pt x="0" y="13"/>
                        </a:cubicBezTo>
                        <a:cubicBezTo>
                          <a:pt x="14" y="41"/>
                          <a:pt x="44" y="61"/>
                          <a:pt x="78" y="61"/>
                        </a:cubicBezTo>
                        <a:cubicBezTo>
                          <a:pt x="111" y="61"/>
                          <a:pt x="141" y="41"/>
                          <a:pt x="155" y="13"/>
                        </a:cubicBezTo>
                        <a:cubicBezTo>
                          <a:pt x="131" y="5"/>
                          <a:pt x="105" y="0"/>
                          <a:pt x="78" y="0"/>
                        </a:cubicBezTo>
                        <a:close/>
                      </a:path>
                    </a:pathLst>
                  </a:custGeom>
                  <a:solidFill>
                    <a:srgbClr val="F441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62" name="îṥḷíḑé">
                    <a:extLst>
                      <a:ext uri="{FF2B5EF4-FFF2-40B4-BE49-F238E27FC236}">
                        <a16:creationId xmlns:a16="http://schemas.microsoft.com/office/drawing/2014/main" id="{3B1E440B-D8C8-4A5D-8E70-9D829FE4AA25}"/>
                      </a:ext>
                    </a:extLst>
                  </p:cNvPr>
                  <p:cNvSpPr/>
                  <p:nvPr/>
                </p:nvSpPr>
                <p:spPr bwMode="auto">
                  <a:xfrm>
                    <a:off x="5590438" y="2426203"/>
                    <a:ext cx="77095" cy="65234"/>
                  </a:xfrm>
                  <a:custGeom>
                    <a:avLst/>
                    <a:gdLst>
                      <a:gd name="T0" fmla="*/ 45 w 50"/>
                      <a:gd name="T1" fmla="*/ 31 h 43"/>
                      <a:gd name="T2" fmla="*/ 21 w 50"/>
                      <a:gd name="T3" fmla="*/ 23 h 43"/>
                      <a:gd name="T4" fmla="*/ 44 w 50"/>
                      <a:gd name="T5" fmla="*/ 12 h 43"/>
                      <a:gd name="T6" fmla="*/ 47 w 50"/>
                      <a:gd name="T7" fmla="*/ 4 h 43"/>
                      <a:gd name="T8" fmla="*/ 39 w 50"/>
                      <a:gd name="T9" fmla="*/ 1 h 43"/>
                      <a:gd name="T10" fmla="*/ 4 w 50"/>
                      <a:gd name="T11" fmla="*/ 19 h 43"/>
                      <a:gd name="T12" fmla="*/ 4 w 50"/>
                      <a:gd name="T13" fmla="*/ 19 h 43"/>
                      <a:gd name="T14" fmla="*/ 4 w 50"/>
                      <a:gd name="T15" fmla="*/ 19 h 43"/>
                      <a:gd name="T16" fmla="*/ 4 w 50"/>
                      <a:gd name="T17" fmla="*/ 19 h 43"/>
                      <a:gd name="T18" fmla="*/ 3 w 50"/>
                      <a:gd name="T19" fmla="*/ 19 h 43"/>
                      <a:gd name="T20" fmla="*/ 2 w 50"/>
                      <a:gd name="T21" fmla="*/ 20 h 43"/>
                      <a:gd name="T22" fmla="*/ 2 w 50"/>
                      <a:gd name="T23" fmla="*/ 20 h 43"/>
                      <a:gd name="T24" fmla="*/ 2 w 50"/>
                      <a:gd name="T25" fmla="*/ 20 h 43"/>
                      <a:gd name="T26" fmla="*/ 1 w 50"/>
                      <a:gd name="T27" fmla="*/ 21 h 43"/>
                      <a:gd name="T28" fmla="*/ 1 w 50"/>
                      <a:gd name="T29" fmla="*/ 26 h 43"/>
                      <a:gd name="T30" fmla="*/ 5 w 50"/>
                      <a:gd name="T31" fmla="*/ 29 h 43"/>
                      <a:gd name="T32" fmla="*/ 42 w 50"/>
                      <a:gd name="T33" fmla="*/ 42 h 43"/>
                      <a:gd name="T34" fmla="*/ 49 w 50"/>
                      <a:gd name="T35" fmla="*/ 38 h 43"/>
                      <a:gd name="T36" fmla="*/ 45 w 50"/>
                      <a:gd name="T3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43">
                        <a:moveTo>
                          <a:pt x="45" y="31"/>
                        </a:moveTo>
                        <a:cubicBezTo>
                          <a:pt x="21" y="23"/>
                          <a:pt x="21" y="23"/>
                          <a:pt x="21" y="23"/>
                        </a:cubicBezTo>
                        <a:cubicBezTo>
                          <a:pt x="44" y="12"/>
                          <a:pt x="44" y="12"/>
                          <a:pt x="44" y="12"/>
                        </a:cubicBezTo>
                        <a:cubicBezTo>
                          <a:pt x="47" y="10"/>
                          <a:pt x="48" y="7"/>
                          <a:pt x="47" y="4"/>
                        </a:cubicBezTo>
                        <a:cubicBezTo>
                          <a:pt x="45" y="1"/>
                          <a:pt x="42" y="0"/>
                          <a:pt x="39" y="1"/>
                        </a:cubicBezTo>
                        <a:cubicBezTo>
                          <a:pt x="4" y="19"/>
                          <a:pt x="4" y="19"/>
                          <a:pt x="4" y="19"/>
                        </a:cubicBezTo>
                        <a:cubicBezTo>
                          <a:pt x="4" y="19"/>
                          <a:pt x="4" y="19"/>
                          <a:pt x="4" y="19"/>
                        </a:cubicBezTo>
                        <a:cubicBezTo>
                          <a:pt x="4" y="19"/>
                          <a:pt x="4" y="19"/>
                          <a:pt x="4" y="19"/>
                        </a:cubicBezTo>
                        <a:cubicBezTo>
                          <a:pt x="4" y="19"/>
                          <a:pt x="4" y="19"/>
                          <a:pt x="4" y="19"/>
                        </a:cubicBezTo>
                        <a:cubicBezTo>
                          <a:pt x="3" y="19"/>
                          <a:pt x="3" y="19"/>
                          <a:pt x="3" y="19"/>
                        </a:cubicBezTo>
                        <a:cubicBezTo>
                          <a:pt x="3" y="19"/>
                          <a:pt x="3" y="19"/>
                          <a:pt x="2" y="20"/>
                        </a:cubicBezTo>
                        <a:cubicBezTo>
                          <a:pt x="2" y="20"/>
                          <a:pt x="2" y="20"/>
                          <a:pt x="2" y="20"/>
                        </a:cubicBezTo>
                        <a:cubicBezTo>
                          <a:pt x="2" y="20"/>
                          <a:pt x="2" y="20"/>
                          <a:pt x="2" y="20"/>
                        </a:cubicBezTo>
                        <a:cubicBezTo>
                          <a:pt x="2" y="21"/>
                          <a:pt x="1" y="21"/>
                          <a:pt x="1" y="21"/>
                        </a:cubicBezTo>
                        <a:cubicBezTo>
                          <a:pt x="0" y="22"/>
                          <a:pt x="0" y="24"/>
                          <a:pt x="1" y="26"/>
                        </a:cubicBezTo>
                        <a:cubicBezTo>
                          <a:pt x="2" y="28"/>
                          <a:pt x="3" y="29"/>
                          <a:pt x="5" y="29"/>
                        </a:cubicBezTo>
                        <a:cubicBezTo>
                          <a:pt x="42" y="42"/>
                          <a:pt x="42" y="42"/>
                          <a:pt x="42" y="42"/>
                        </a:cubicBezTo>
                        <a:cubicBezTo>
                          <a:pt x="45" y="43"/>
                          <a:pt x="48" y="41"/>
                          <a:pt x="49" y="38"/>
                        </a:cubicBezTo>
                        <a:cubicBezTo>
                          <a:pt x="50" y="35"/>
                          <a:pt x="48" y="32"/>
                          <a:pt x="45" y="31"/>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63" name="iṥḷîďè">
                    <a:extLst>
                      <a:ext uri="{FF2B5EF4-FFF2-40B4-BE49-F238E27FC236}">
                        <a16:creationId xmlns:a16="http://schemas.microsoft.com/office/drawing/2014/main" id="{D2C8896C-2008-4B49-84CB-03F813719E7F}"/>
                      </a:ext>
                    </a:extLst>
                  </p:cNvPr>
                  <p:cNvSpPr/>
                  <p:nvPr/>
                </p:nvSpPr>
                <p:spPr bwMode="auto">
                  <a:xfrm>
                    <a:off x="5405609" y="2426203"/>
                    <a:ext cx="76106" cy="65234"/>
                  </a:xfrm>
                  <a:custGeom>
                    <a:avLst/>
                    <a:gdLst>
                      <a:gd name="T0" fmla="*/ 4 w 49"/>
                      <a:gd name="T1" fmla="*/ 31 h 43"/>
                      <a:gd name="T2" fmla="*/ 28 w 49"/>
                      <a:gd name="T3" fmla="*/ 23 h 43"/>
                      <a:gd name="T4" fmla="*/ 5 w 49"/>
                      <a:gd name="T5" fmla="*/ 12 h 43"/>
                      <a:gd name="T6" fmla="*/ 3 w 49"/>
                      <a:gd name="T7" fmla="*/ 4 h 43"/>
                      <a:gd name="T8" fmla="*/ 10 w 49"/>
                      <a:gd name="T9" fmla="*/ 1 h 43"/>
                      <a:gd name="T10" fmla="*/ 46 w 49"/>
                      <a:gd name="T11" fmla="*/ 19 h 43"/>
                      <a:gd name="T12" fmla="*/ 46 w 49"/>
                      <a:gd name="T13" fmla="*/ 19 h 43"/>
                      <a:gd name="T14" fmla="*/ 46 w 49"/>
                      <a:gd name="T15" fmla="*/ 19 h 43"/>
                      <a:gd name="T16" fmla="*/ 46 w 49"/>
                      <a:gd name="T17" fmla="*/ 19 h 43"/>
                      <a:gd name="T18" fmla="*/ 47 w 49"/>
                      <a:gd name="T19" fmla="*/ 19 h 43"/>
                      <a:gd name="T20" fmla="*/ 47 w 49"/>
                      <a:gd name="T21" fmla="*/ 20 h 43"/>
                      <a:gd name="T22" fmla="*/ 48 w 49"/>
                      <a:gd name="T23" fmla="*/ 20 h 43"/>
                      <a:gd name="T24" fmla="*/ 48 w 49"/>
                      <a:gd name="T25" fmla="*/ 20 h 43"/>
                      <a:gd name="T26" fmla="*/ 48 w 49"/>
                      <a:gd name="T27" fmla="*/ 21 h 43"/>
                      <a:gd name="T28" fmla="*/ 48 w 49"/>
                      <a:gd name="T29" fmla="*/ 26 h 43"/>
                      <a:gd name="T30" fmla="*/ 45 w 49"/>
                      <a:gd name="T31" fmla="*/ 29 h 43"/>
                      <a:gd name="T32" fmla="*/ 8 w 49"/>
                      <a:gd name="T33" fmla="*/ 42 h 43"/>
                      <a:gd name="T34" fmla="*/ 1 w 49"/>
                      <a:gd name="T35" fmla="*/ 38 h 43"/>
                      <a:gd name="T36" fmla="*/ 4 w 49"/>
                      <a:gd name="T3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3">
                        <a:moveTo>
                          <a:pt x="4" y="31"/>
                        </a:moveTo>
                        <a:cubicBezTo>
                          <a:pt x="28" y="23"/>
                          <a:pt x="28" y="23"/>
                          <a:pt x="28" y="23"/>
                        </a:cubicBezTo>
                        <a:cubicBezTo>
                          <a:pt x="5" y="12"/>
                          <a:pt x="5" y="12"/>
                          <a:pt x="5" y="12"/>
                        </a:cubicBezTo>
                        <a:cubicBezTo>
                          <a:pt x="3" y="10"/>
                          <a:pt x="1" y="7"/>
                          <a:pt x="3" y="4"/>
                        </a:cubicBezTo>
                        <a:cubicBezTo>
                          <a:pt x="4" y="1"/>
                          <a:pt x="8" y="0"/>
                          <a:pt x="10" y="1"/>
                        </a:cubicBezTo>
                        <a:cubicBezTo>
                          <a:pt x="46" y="19"/>
                          <a:pt x="46" y="19"/>
                          <a:pt x="46" y="19"/>
                        </a:cubicBezTo>
                        <a:cubicBezTo>
                          <a:pt x="46" y="19"/>
                          <a:pt x="46" y="19"/>
                          <a:pt x="46" y="19"/>
                        </a:cubicBezTo>
                        <a:cubicBezTo>
                          <a:pt x="46" y="19"/>
                          <a:pt x="46" y="19"/>
                          <a:pt x="46" y="19"/>
                        </a:cubicBezTo>
                        <a:cubicBezTo>
                          <a:pt x="46" y="19"/>
                          <a:pt x="46" y="19"/>
                          <a:pt x="46" y="19"/>
                        </a:cubicBezTo>
                        <a:cubicBezTo>
                          <a:pt x="46" y="19"/>
                          <a:pt x="47" y="19"/>
                          <a:pt x="47" y="19"/>
                        </a:cubicBezTo>
                        <a:cubicBezTo>
                          <a:pt x="47" y="19"/>
                          <a:pt x="47" y="19"/>
                          <a:pt x="47" y="20"/>
                        </a:cubicBezTo>
                        <a:cubicBezTo>
                          <a:pt x="47" y="20"/>
                          <a:pt x="47" y="20"/>
                          <a:pt x="48" y="20"/>
                        </a:cubicBezTo>
                        <a:cubicBezTo>
                          <a:pt x="48" y="20"/>
                          <a:pt x="48" y="20"/>
                          <a:pt x="48" y="20"/>
                        </a:cubicBezTo>
                        <a:cubicBezTo>
                          <a:pt x="48" y="21"/>
                          <a:pt x="48" y="21"/>
                          <a:pt x="48" y="21"/>
                        </a:cubicBezTo>
                        <a:cubicBezTo>
                          <a:pt x="49" y="22"/>
                          <a:pt x="49" y="24"/>
                          <a:pt x="48" y="26"/>
                        </a:cubicBezTo>
                        <a:cubicBezTo>
                          <a:pt x="48" y="28"/>
                          <a:pt x="46" y="29"/>
                          <a:pt x="45" y="29"/>
                        </a:cubicBezTo>
                        <a:cubicBezTo>
                          <a:pt x="8" y="42"/>
                          <a:pt x="8" y="42"/>
                          <a:pt x="8" y="42"/>
                        </a:cubicBezTo>
                        <a:cubicBezTo>
                          <a:pt x="5" y="43"/>
                          <a:pt x="2" y="41"/>
                          <a:pt x="1" y="38"/>
                        </a:cubicBezTo>
                        <a:cubicBezTo>
                          <a:pt x="0" y="35"/>
                          <a:pt x="1" y="32"/>
                          <a:pt x="4" y="31"/>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26" name="ïṡḷídé">
                  <a:extLst>
                    <a:ext uri="{FF2B5EF4-FFF2-40B4-BE49-F238E27FC236}">
                      <a16:creationId xmlns:a16="http://schemas.microsoft.com/office/drawing/2014/main" id="{46C5CA4B-1C0C-4818-9DC3-C45152333213}"/>
                    </a:ext>
                  </a:extLst>
                </p:cNvPr>
                <p:cNvGrpSpPr/>
                <p:nvPr/>
              </p:nvGrpSpPr>
              <p:grpSpPr>
                <a:xfrm>
                  <a:off x="6311963" y="2188989"/>
                  <a:ext cx="696816" cy="772921"/>
                  <a:chOff x="6311963" y="2188989"/>
                  <a:chExt cx="696816" cy="772921"/>
                </a:xfrm>
              </p:grpSpPr>
              <p:sp>
                <p:nvSpPr>
                  <p:cNvPr id="47" name="iŝlíde">
                    <a:extLst>
                      <a:ext uri="{FF2B5EF4-FFF2-40B4-BE49-F238E27FC236}">
                        <a16:creationId xmlns:a16="http://schemas.microsoft.com/office/drawing/2014/main" id="{4AB60098-EDBE-4F0F-A843-2A114BA33D8D}"/>
                      </a:ext>
                    </a:extLst>
                  </p:cNvPr>
                  <p:cNvSpPr/>
                  <p:nvPr/>
                </p:nvSpPr>
                <p:spPr bwMode="auto">
                  <a:xfrm>
                    <a:off x="6568945" y="2779058"/>
                    <a:ext cx="182852" cy="182852"/>
                  </a:xfrm>
                  <a:custGeom>
                    <a:avLst/>
                    <a:gdLst>
                      <a:gd name="T0" fmla="*/ 185 w 185"/>
                      <a:gd name="T1" fmla="*/ 91 h 185"/>
                      <a:gd name="T2" fmla="*/ 93 w 185"/>
                      <a:gd name="T3" fmla="*/ 0 h 185"/>
                      <a:gd name="T4" fmla="*/ 0 w 185"/>
                      <a:gd name="T5" fmla="*/ 91 h 185"/>
                      <a:gd name="T6" fmla="*/ 93 w 185"/>
                      <a:gd name="T7" fmla="*/ 185 h 185"/>
                      <a:gd name="T8" fmla="*/ 185 w 185"/>
                      <a:gd name="T9" fmla="*/ 91 h 185"/>
                    </a:gdLst>
                    <a:ahLst/>
                    <a:cxnLst>
                      <a:cxn ang="0">
                        <a:pos x="T0" y="T1"/>
                      </a:cxn>
                      <a:cxn ang="0">
                        <a:pos x="T2" y="T3"/>
                      </a:cxn>
                      <a:cxn ang="0">
                        <a:pos x="T4" y="T5"/>
                      </a:cxn>
                      <a:cxn ang="0">
                        <a:pos x="T6" y="T7"/>
                      </a:cxn>
                      <a:cxn ang="0">
                        <a:pos x="T8" y="T9"/>
                      </a:cxn>
                    </a:cxnLst>
                    <a:rect l="0" t="0" r="r" b="b"/>
                    <a:pathLst>
                      <a:path w="185" h="185">
                        <a:moveTo>
                          <a:pt x="185" y="91"/>
                        </a:moveTo>
                        <a:lnTo>
                          <a:pt x="93" y="0"/>
                        </a:lnTo>
                        <a:lnTo>
                          <a:pt x="0" y="91"/>
                        </a:lnTo>
                        <a:lnTo>
                          <a:pt x="93" y="185"/>
                        </a:lnTo>
                        <a:lnTo>
                          <a:pt x="185" y="91"/>
                        </a:lnTo>
                        <a:close/>
                      </a:path>
                    </a:pathLst>
                  </a:cu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8" name="ïṧḻiḑè">
                    <a:extLst>
                      <a:ext uri="{FF2B5EF4-FFF2-40B4-BE49-F238E27FC236}">
                        <a16:creationId xmlns:a16="http://schemas.microsoft.com/office/drawing/2014/main" id="{7390E55C-5A9E-47A9-89E1-2BD7C562DB84}"/>
                      </a:ext>
                    </a:extLst>
                  </p:cNvPr>
                  <p:cNvSpPr/>
                  <p:nvPr/>
                </p:nvSpPr>
                <p:spPr bwMode="auto">
                  <a:xfrm>
                    <a:off x="6311963" y="2188989"/>
                    <a:ext cx="696816" cy="695827"/>
                  </a:xfrm>
                  <a:prstGeom prst="ellipse">
                    <a:avLst/>
                  </a:pr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9" name="íšlîďé">
                    <a:extLst>
                      <a:ext uri="{FF2B5EF4-FFF2-40B4-BE49-F238E27FC236}">
                        <a16:creationId xmlns:a16="http://schemas.microsoft.com/office/drawing/2014/main" id="{6C9D2ABA-3ACB-4B6F-B8CF-439B05381F0F}"/>
                      </a:ext>
                    </a:extLst>
                  </p:cNvPr>
                  <p:cNvSpPr/>
                  <p:nvPr/>
                </p:nvSpPr>
                <p:spPr bwMode="auto">
                  <a:xfrm>
                    <a:off x="6351499" y="2229513"/>
                    <a:ext cx="616756" cy="6157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50" name="ï$ļiďè">
                    <a:extLst>
                      <a:ext uri="{FF2B5EF4-FFF2-40B4-BE49-F238E27FC236}">
                        <a16:creationId xmlns:a16="http://schemas.microsoft.com/office/drawing/2014/main" id="{5F650C3B-7D08-4D20-A674-38E5D17DE67C}"/>
                      </a:ext>
                    </a:extLst>
                  </p:cNvPr>
                  <p:cNvSpPr/>
                  <p:nvPr/>
                </p:nvSpPr>
                <p:spPr bwMode="auto">
                  <a:xfrm>
                    <a:off x="6451327" y="2322422"/>
                    <a:ext cx="417101" cy="418089"/>
                  </a:xfrm>
                  <a:prstGeom prst="ellipse">
                    <a:avLst/>
                  </a:prstGeom>
                  <a:solidFill>
                    <a:srgbClr val="FAE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51" name="iṡļíḋé">
                    <a:extLst>
                      <a:ext uri="{FF2B5EF4-FFF2-40B4-BE49-F238E27FC236}">
                        <a16:creationId xmlns:a16="http://schemas.microsoft.com/office/drawing/2014/main" id="{33374B65-DE24-442B-BE71-89C3860DECB1}"/>
                      </a:ext>
                    </a:extLst>
                  </p:cNvPr>
                  <p:cNvSpPr/>
                  <p:nvPr/>
                </p:nvSpPr>
                <p:spPr bwMode="auto">
                  <a:xfrm>
                    <a:off x="6602550" y="2540856"/>
                    <a:ext cx="115642" cy="163085"/>
                  </a:xfrm>
                  <a:prstGeom prst="ellipse">
                    <a:avLst/>
                  </a:pr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52" name="íṥḷiḓè">
                    <a:extLst>
                      <a:ext uri="{FF2B5EF4-FFF2-40B4-BE49-F238E27FC236}">
                        <a16:creationId xmlns:a16="http://schemas.microsoft.com/office/drawing/2014/main" id="{436C90AD-0D8A-4C3D-A5B8-F859BE9EF797}"/>
                      </a:ext>
                    </a:extLst>
                  </p:cNvPr>
                  <p:cNvSpPr/>
                  <p:nvPr/>
                </p:nvSpPr>
                <p:spPr bwMode="auto">
                  <a:xfrm>
                    <a:off x="6528421" y="2432133"/>
                    <a:ext cx="63257" cy="86978"/>
                  </a:xfrm>
                  <a:custGeom>
                    <a:avLst/>
                    <a:gdLst>
                      <a:gd name="T0" fmla="*/ 2 w 41"/>
                      <a:gd name="T1" fmla="*/ 26 h 57"/>
                      <a:gd name="T2" fmla="*/ 24 w 41"/>
                      <a:gd name="T3" fmla="*/ 1 h 57"/>
                      <a:gd name="T4" fmla="*/ 40 w 41"/>
                      <a:gd name="T5" fmla="*/ 31 h 57"/>
                      <a:gd name="T6" fmla="*/ 17 w 41"/>
                      <a:gd name="T7" fmla="*/ 55 h 57"/>
                      <a:gd name="T8" fmla="*/ 2 w 41"/>
                      <a:gd name="T9" fmla="*/ 26 h 57"/>
                    </a:gdLst>
                    <a:ahLst/>
                    <a:cxnLst>
                      <a:cxn ang="0">
                        <a:pos x="T0" y="T1"/>
                      </a:cxn>
                      <a:cxn ang="0">
                        <a:pos x="T2" y="T3"/>
                      </a:cxn>
                      <a:cxn ang="0">
                        <a:pos x="T4" y="T5"/>
                      </a:cxn>
                      <a:cxn ang="0">
                        <a:pos x="T6" y="T7"/>
                      </a:cxn>
                      <a:cxn ang="0">
                        <a:pos x="T8" y="T9"/>
                      </a:cxn>
                    </a:cxnLst>
                    <a:rect l="0" t="0" r="r" b="b"/>
                    <a:pathLst>
                      <a:path w="41" h="57">
                        <a:moveTo>
                          <a:pt x="2" y="26"/>
                        </a:moveTo>
                        <a:cubicBezTo>
                          <a:pt x="4" y="11"/>
                          <a:pt x="13" y="0"/>
                          <a:pt x="24" y="1"/>
                        </a:cubicBezTo>
                        <a:cubicBezTo>
                          <a:pt x="34" y="3"/>
                          <a:pt x="41" y="16"/>
                          <a:pt x="40" y="31"/>
                        </a:cubicBezTo>
                        <a:cubicBezTo>
                          <a:pt x="38" y="46"/>
                          <a:pt x="28" y="57"/>
                          <a:pt x="17" y="55"/>
                        </a:cubicBezTo>
                        <a:cubicBezTo>
                          <a:pt x="7" y="54"/>
                          <a:pt x="0" y="41"/>
                          <a:pt x="2" y="26"/>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53" name="ïsḷiďê">
                    <a:extLst>
                      <a:ext uri="{FF2B5EF4-FFF2-40B4-BE49-F238E27FC236}">
                        <a16:creationId xmlns:a16="http://schemas.microsoft.com/office/drawing/2014/main" id="{96D239CB-D2FF-4297-A021-A692D0F23C9C}"/>
                      </a:ext>
                    </a:extLst>
                  </p:cNvPr>
                  <p:cNvSpPr/>
                  <p:nvPr/>
                </p:nvSpPr>
                <p:spPr bwMode="auto">
                  <a:xfrm>
                    <a:off x="6534351" y="2357015"/>
                    <a:ext cx="68199" cy="27675"/>
                  </a:xfrm>
                  <a:custGeom>
                    <a:avLst/>
                    <a:gdLst>
                      <a:gd name="T0" fmla="*/ 39 w 44"/>
                      <a:gd name="T1" fmla="*/ 17 h 18"/>
                      <a:gd name="T2" fmla="*/ 35 w 44"/>
                      <a:gd name="T3" fmla="*/ 15 h 18"/>
                      <a:gd name="T4" fmla="*/ 24 w 44"/>
                      <a:gd name="T5" fmla="*/ 9 h 18"/>
                      <a:gd name="T6" fmla="*/ 8 w 44"/>
                      <a:gd name="T7" fmla="*/ 16 h 18"/>
                      <a:gd name="T8" fmla="*/ 2 w 44"/>
                      <a:gd name="T9" fmla="*/ 16 h 18"/>
                      <a:gd name="T10" fmla="*/ 2 w 44"/>
                      <a:gd name="T11" fmla="*/ 9 h 18"/>
                      <a:gd name="T12" fmla="*/ 24 w 44"/>
                      <a:gd name="T13" fmla="*/ 0 h 18"/>
                      <a:gd name="T14" fmla="*/ 43 w 44"/>
                      <a:gd name="T15" fmla="*/ 10 h 18"/>
                      <a:gd name="T16" fmla="*/ 42 w 44"/>
                      <a:gd name="T17" fmla="*/ 16 h 18"/>
                      <a:gd name="T18" fmla="*/ 39 w 44"/>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8">
                        <a:moveTo>
                          <a:pt x="39" y="17"/>
                        </a:moveTo>
                        <a:cubicBezTo>
                          <a:pt x="38" y="17"/>
                          <a:pt x="36" y="16"/>
                          <a:pt x="35" y="15"/>
                        </a:cubicBezTo>
                        <a:cubicBezTo>
                          <a:pt x="35" y="15"/>
                          <a:pt x="31" y="9"/>
                          <a:pt x="24" y="9"/>
                        </a:cubicBezTo>
                        <a:cubicBezTo>
                          <a:pt x="15" y="9"/>
                          <a:pt x="8" y="16"/>
                          <a:pt x="8" y="16"/>
                        </a:cubicBezTo>
                        <a:cubicBezTo>
                          <a:pt x="6" y="18"/>
                          <a:pt x="4" y="17"/>
                          <a:pt x="2" y="16"/>
                        </a:cubicBezTo>
                        <a:cubicBezTo>
                          <a:pt x="0" y="14"/>
                          <a:pt x="0" y="11"/>
                          <a:pt x="2" y="9"/>
                        </a:cubicBezTo>
                        <a:cubicBezTo>
                          <a:pt x="2" y="9"/>
                          <a:pt x="11" y="0"/>
                          <a:pt x="24" y="0"/>
                        </a:cubicBezTo>
                        <a:cubicBezTo>
                          <a:pt x="36" y="0"/>
                          <a:pt x="43" y="10"/>
                          <a:pt x="43" y="10"/>
                        </a:cubicBezTo>
                        <a:cubicBezTo>
                          <a:pt x="44" y="12"/>
                          <a:pt x="44" y="15"/>
                          <a:pt x="42" y="16"/>
                        </a:cubicBezTo>
                        <a:cubicBezTo>
                          <a:pt x="41" y="17"/>
                          <a:pt x="40" y="17"/>
                          <a:pt x="39" y="17"/>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54" name="ïṣḻídé">
                    <a:extLst>
                      <a:ext uri="{FF2B5EF4-FFF2-40B4-BE49-F238E27FC236}">
                        <a16:creationId xmlns:a16="http://schemas.microsoft.com/office/drawing/2014/main" id="{333E8B7C-660B-4BAD-A8D3-A99A78D2F292}"/>
                      </a:ext>
                    </a:extLst>
                  </p:cNvPr>
                  <p:cNvSpPr/>
                  <p:nvPr/>
                </p:nvSpPr>
                <p:spPr bwMode="auto">
                  <a:xfrm>
                    <a:off x="6724122" y="2432133"/>
                    <a:ext cx="63257" cy="86978"/>
                  </a:xfrm>
                  <a:custGeom>
                    <a:avLst/>
                    <a:gdLst>
                      <a:gd name="T0" fmla="*/ 40 w 41"/>
                      <a:gd name="T1" fmla="*/ 26 h 57"/>
                      <a:gd name="T2" fmla="*/ 17 w 41"/>
                      <a:gd name="T3" fmla="*/ 1 h 57"/>
                      <a:gd name="T4" fmla="*/ 2 w 41"/>
                      <a:gd name="T5" fmla="*/ 31 h 57"/>
                      <a:gd name="T6" fmla="*/ 24 w 41"/>
                      <a:gd name="T7" fmla="*/ 55 h 57"/>
                      <a:gd name="T8" fmla="*/ 40 w 41"/>
                      <a:gd name="T9" fmla="*/ 26 h 57"/>
                    </a:gdLst>
                    <a:ahLst/>
                    <a:cxnLst>
                      <a:cxn ang="0">
                        <a:pos x="T0" y="T1"/>
                      </a:cxn>
                      <a:cxn ang="0">
                        <a:pos x="T2" y="T3"/>
                      </a:cxn>
                      <a:cxn ang="0">
                        <a:pos x="T4" y="T5"/>
                      </a:cxn>
                      <a:cxn ang="0">
                        <a:pos x="T6" y="T7"/>
                      </a:cxn>
                      <a:cxn ang="0">
                        <a:pos x="T8" y="T9"/>
                      </a:cxn>
                    </a:cxnLst>
                    <a:rect l="0" t="0" r="r" b="b"/>
                    <a:pathLst>
                      <a:path w="41" h="57">
                        <a:moveTo>
                          <a:pt x="40" y="26"/>
                        </a:moveTo>
                        <a:cubicBezTo>
                          <a:pt x="38" y="11"/>
                          <a:pt x="28" y="0"/>
                          <a:pt x="17" y="1"/>
                        </a:cubicBezTo>
                        <a:cubicBezTo>
                          <a:pt x="7" y="3"/>
                          <a:pt x="0" y="16"/>
                          <a:pt x="2" y="31"/>
                        </a:cubicBezTo>
                        <a:cubicBezTo>
                          <a:pt x="4" y="46"/>
                          <a:pt x="13" y="57"/>
                          <a:pt x="24" y="55"/>
                        </a:cubicBezTo>
                        <a:cubicBezTo>
                          <a:pt x="34" y="54"/>
                          <a:pt x="41" y="41"/>
                          <a:pt x="40" y="26"/>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55" name="íṡļiḑé">
                    <a:extLst>
                      <a:ext uri="{FF2B5EF4-FFF2-40B4-BE49-F238E27FC236}">
                        <a16:creationId xmlns:a16="http://schemas.microsoft.com/office/drawing/2014/main" id="{7BD796A9-6009-4B0C-906A-57B02A9AF024}"/>
                      </a:ext>
                    </a:extLst>
                  </p:cNvPr>
                  <p:cNvSpPr/>
                  <p:nvPr/>
                </p:nvSpPr>
                <p:spPr bwMode="auto">
                  <a:xfrm>
                    <a:off x="6713250" y="2357015"/>
                    <a:ext cx="67211" cy="27675"/>
                  </a:xfrm>
                  <a:custGeom>
                    <a:avLst/>
                    <a:gdLst>
                      <a:gd name="T0" fmla="*/ 5 w 44"/>
                      <a:gd name="T1" fmla="*/ 17 h 18"/>
                      <a:gd name="T2" fmla="*/ 9 w 44"/>
                      <a:gd name="T3" fmla="*/ 15 h 18"/>
                      <a:gd name="T4" fmla="*/ 21 w 44"/>
                      <a:gd name="T5" fmla="*/ 9 h 18"/>
                      <a:gd name="T6" fmla="*/ 36 w 44"/>
                      <a:gd name="T7" fmla="*/ 16 h 18"/>
                      <a:gd name="T8" fmla="*/ 42 w 44"/>
                      <a:gd name="T9" fmla="*/ 16 h 18"/>
                      <a:gd name="T10" fmla="*/ 42 w 44"/>
                      <a:gd name="T11" fmla="*/ 9 h 18"/>
                      <a:gd name="T12" fmla="*/ 21 w 44"/>
                      <a:gd name="T13" fmla="*/ 0 h 18"/>
                      <a:gd name="T14" fmla="*/ 1 w 44"/>
                      <a:gd name="T15" fmla="*/ 10 h 18"/>
                      <a:gd name="T16" fmla="*/ 3 w 44"/>
                      <a:gd name="T17" fmla="*/ 16 h 18"/>
                      <a:gd name="T18" fmla="*/ 5 w 44"/>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8">
                        <a:moveTo>
                          <a:pt x="5" y="17"/>
                        </a:moveTo>
                        <a:cubicBezTo>
                          <a:pt x="7" y="17"/>
                          <a:pt x="8" y="16"/>
                          <a:pt x="9" y="15"/>
                        </a:cubicBezTo>
                        <a:cubicBezTo>
                          <a:pt x="9" y="15"/>
                          <a:pt x="13" y="9"/>
                          <a:pt x="21" y="9"/>
                        </a:cubicBezTo>
                        <a:cubicBezTo>
                          <a:pt x="29" y="9"/>
                          <a:pt x="36" y="16"/>
                          <a:pt x="36" y="16"/>
                        </a:cubicBezTo>
                        <a:cubicBezTo>
                          <a:pt x="38" y="18"/>
                          <a:pt x="41" y="17"/>
                          <a:pt x="42" y="16"/>
                        </a:cubicBezTo>
                        <a:cubicBezTo>
                          <a:pt x="44" y="14"/>
                          <a:pt x="44" y="11"/>
                          <a:pt x="42" y="9"/>
                        </a:cubicBezTo>
                        <a:cubicBezTo>
                          <a:pt x="42" y="9"/>
                          <a:pt x="33" y="0"/>
                          <a:pt x="21" y="0"/>
                        </a:cubicBezTo>
                        <a:cubicBezTo>
                          <a:pt x="8" y="0"/>
                          <a:pt x="2" y="10"/>
                          <a:pt x="1" y="10"/>
                        </a:cubicBezTo>
                        <a:cubicBezTo>
                          <a:pt x="0" y="12"/>
                          <a:pt x="1" y="15"/>
                          <a:pt x="3" y="16"/>
                        </a:cubicBezTo>
                        <a:cubicBezTo>
                          <a:pt x="3" y="17"/>
                          <a:pt x="4" y="17"/>
                          <a:pt x="5" y="17"/>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27" name="ïṡliḑè">
                  <a:extLst>
                    <a:ext uri="{FF2B5EF4-FFF2-40B4-BE49-F238E27FC236}">
                      <a16:creationId xmlns:a16="http://schemas.microsoft.com/office/drawing/2014/main" id="{64EA0775-38FD-498B-93C7-24CEE9D71245}"/>
                    </a:ext>
                  </a:extLst>
                </p:cNvPr>
                <p:cNvGrpSpPr/>
                <p:nvPr/>
              </p:nvGrpSpPr>
              <p:grpSpPr>
                <a:xfrm>
                  <a:off x="7106630" y="1438800"/>
                  <a:ext cx="708676" cy="694839"/>
                  <a:chOff x="7106630" y="1438800"/>
                  <a:chExt cx="708676" cy="694839"/>
                </a:xfrm>
              </p:grpSpPr>
              <p:sp>
                <p:nvSpPr>
                  <p:cNvPr id="37" name="îsḷïdé">
                    <a:extLst>
                      <a:ext uri="{FF2B5EF4-FFF2-40B4-BE49-F238E27FC236}">
                        <a16:creationId xmlns:a16="http://schemas.microsoft.com/office/drawing/2014/main" id="{FEA3FE22-E6AA-4D96-A3F7-B86DBED28A9D}"/>
                      </a:ext>
                    </a:extLst>
                  </p:cNvPr>
                  <p:cNvSpPr/>
                  <p:nvPr/>
                </p:nvSpPr>
                <p:spPr bwMode="auto">
                  <a:xfrm>
                    <a:off x="7120467" y="1438800"/>
                    <a:ext cx="694839" cy="694839"/>
                  </a:xfrm>
                  <a:prstGeom prst="ellipse">
                    <a:avLst/>
                  </a:pr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38" name="îṥľíḓe">
                    <a:extLst>
                      <a:ext uri="{FF2B5EF4-FFF2-40B4-BE49-F238E27FC236}">
                        <a16:creationId xmlns:a16="http://schemas.microsoft.com/office/drawing/2014/main" id="{FD949BB0-496C-479F-8EC6-0C598F2C39F1}"/>
                      </a:ext>
                    </a:extLst>
                  </p:cNvPr>
                  <p:cNvSpPr/>
                  <p:nvPr/>
                </p:nvSpPr>
                <p:spPr bwMode="auto">
                  <a:xfrm>
                    <a:off x="7106630" y="1885553"/>
                    <a:ext cx="155177" cy="155177"/>
                  </a:xfrm>
                  <a:custGeom>
                    <a:avLst/>
                    <a:gdLst>
                      <a:gd name="T0" fmla="*/ 157 w 157"/>
                      <a:gd name="T1" fmla="*/ 29 h 157"/>
                      <a:gd name="T2" fmla="*/ 30 w 157"/>
                      <a:gd name="T3" fmla="*/ 0 h 157"/>
                      <a:gd name="T4" fmla="*/ 0 w 157"/>
                      <a:gd name="T5" fmla="*/ 129 h 157"/>
                      <a:gd name="T6" fmla="*/ 129 w 157"/>
                      <a:gd name="T7" fmla="*/ 157 h 157"/>
                      <a:gd name="T8" fmla="*/ 157 w 157"/>
                      <a:gd name="T9" fmla="*/ 29 h 157"/>
                    </a:gdLst>
                    <a:ahLst/>
                    <a:cxnLst>
                      <a:cxn ang="0">
                        <a:pos x="T0" y="T1"/>
                      </a:cxn>
                      <a:cxn ang="0">
                        <a:pos x="T2" y="T3"/>
                      </a:cxn>
                      <a:cxn ang="0">
                        <a:pos x="T4" y="T5"/>
                      </a:cxn>
                      <a:cxn ang="0">
                        <a:pos x="T6" y="T7"/>
                      </a:cxn>
                      <a:cxn ang="0">
                        <a:pos x="T8" y="T9"/>
                      </a:cxn>
                    </a:cxnLst>
                    <a:rect l="0" t="0" r="r" b="b"/>
                    <a:pathLst>
                      <a:path w="157" h="157">
                        <a:moveTo>
                          <a:pt x="157" y="29"/>
                        </a:moveTo>
                        <a:lnTo>
                          <a:pt x="30" y="0"/>
                        </a:lnTo>
                        <a:lnTo>
                          <a:pt x="0" y="129"/>
                        </a:lnTo>
                        <a:lnTo>
                          <a:pt x="129" y="157"/>
                        </a:lnTo>
                        <a:lnTo>
                          <a:pt x="157" y="29"/>
                        </a:lnTo>
                        <a:close/>
                      </a:path>
                    </a:pathLst>
                  </a:cu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39" name="îṡ1iḓé">
                    <a:extLst>
                      <a:ext uri="{FF2B5EF4-FFF2-40B4-BE49-F238E27FC236}">
                        <a16:creationId xmlns:a16="http://schemas.microsoft.com/office/drawing/2014/main" id="{11C7C4FC-1CE4-4266-89E4-DF554EC3790B}"/>
                      </a:ext>
                    </a:extLst>
                  </p:cNvPr>
                  <p:cNvSpPr/>
                  <p:nvPr/>
                </p:nvSpPr>
                <p:spPr bwMode="auto">
                  <a:xfrm>
                    <a:off x="7159015" y="1478336"/>
                    <a:ext cx="618733" cy="6157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0" name="ïšľïḋè">
                    <a:extLst>
                      <a:ext uri="{FF2B5EF4-FFF2-40B4-BE49-F238E27FC236}">
                        <a16:creationId xmlns:a16="http://schemas.microsoft.com/office/drawing/2014/main" id="{35013EF7-7270-4F20-9B27-79D6DD72454B}"/>
                      </a:ext>
                    </a:extLst>
                  </p:cNvPr>
                  <p:cNvSpPr/>
                  <p:nvPr/>
                </p:nvSpPr>
                <p:spPr bwMode="auto">
                  <a:xfrm>
                    <a:off x="7258842" y="1587059"/>
                    <a:ext cx="418089" cy="418089"/>
                  </a:xfrm>
                  <a:prstGeom prst="ellipse">
                    <a:avLst/>
                  </a:prstGeom>
                  <a:solidFill>
                    <a:srgbClr val="FAE3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1" name="íšľïďê">
                    <a:extLst>
                      <a:ext uri="{FF2B5EF4-FFF2-40B4-BE49-F238E27FC236}">
                        <a16:creationId xmlns:a16="http://schemas.microsoft.com/office/drawing/2014/main" id="{0C52EF5E-CAEB-4D52-930B-AF007B3A7094}"/>
                      </a:ext>
                    </a:extLst>
                  </p:cNvPr>
                  <p:cNvSpPr/>
                  <p:nvPr/>
                </p:nvSpPr>
                <p:spPr bwMode="auto">
                  <a:xfrm>
                    <a:off x="7347797" y="1789679"/>
                    <a:ext cx="54362" cy="55350"/>
                  </a:xfrm>
                  <a:prstGeom prst="ellipse">
                    <a:avLst/>
                  </a:pr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2" name="ïṡḻiḍé">
                    <a:extLst>
                      <a:ext uri="{FF2B5EF4-FFF2-40B4-BE49-F238E27FC236}">
                        <a16:creationId xmlns:a16="http://schemas.microsoft.com/office/drawing/2014/main" id="{09A5375F-D317-4E3E-96BF-5333C76D253B}"/>
                      </a:ext>
                    </a:extLst>
                  </p:cNvPr>
                  <p:cNvSpPr/>
                  <p:nvPr/>
                </p:nvSpPr>
                <p:spPr bwMode="auto">
                  <a:xfrm>
                    <a:off x="7316169" y="1752120"/>
                    <a:ext cx="80060" cy="48431"/>
                  </a:xfrm>
                  <a:custGeom>
                    <a:avLst/>
                    <a:gdLst>
                      <a:gd name="T0" fmla="*/ 7 w 52"/>
                      <a:gd name="T1" fmla="*/ 32 h 32"/>
                      <a:gd name="T2" fmla="*/ 3 w 52"/>
                      <a:gd name="T3" fmla="*/ 31 h 32"/>
                      <a:gd name="T4" fmla="*/ 2 w 52"/>
                      <a:gd name="T5" fmla="*/ 23 h 32"/>
                      <a:gd name="T6" fmla="*/ 46 w 52"/>
                      <a:gd name="T7" fmla="*/ 0 h 32"/>
                      <a:gd name="T8" fmla="*/ 52 w 52"/>
                      <a:gd name="T9" fmla="*/ 6 h 32"/>
                      <a:gd name="T10" fmla="*/ 46 w 52"/>
                      <a:gd name="T11" fmla="*/ 12 h 32"/>
                      <a:gd name="T12" fmla="*/ 12 w 52"/>
                      <a:gd name="T13" fmla="*/ 29 h 32"/>
                      <a:gd name="T14" fmla="*/ 7 w 52"/>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2">
                        <a:moveTo>
                          <a:pt x="7" y="32"/>
                        </a:moveTo>
                        <a:cubicBezTo>
                          <a:pt x="6" y="32"/>
                          <a:pt x="4" y="32"/>
                          <a:pt x="3" y="31"/>
                        </a:cubicBezTo>
                        <a:cubicBezTo>
                          <a:pt x="1" y="29"/>
                          <a:pt x="0" y="26"/>
                          <a:pt x="2" y="23"/>
                        </a:cubicBezTo>
                        <a:cubicBezTo>
                          <a:pt x="2" y="22"/>
                          <a:pt x="17" y="1"/>
                          <a:pt x="46" y="0"/>
                        </a:cubicBezTo>
                        <a:cubicBezTo>
                          <a:pt x="49" y="0"/>
                          <a:pt x="52" y="2"/>
                          <a:pt x="52" y="6"/>
                        </a:cubicBezTo>
                        <a:cubicBezTo>
                          <a:pt x="52" y="9"/>
                          <a:pt x="50" y="12"/>
                          <a:pt x="46" y="12"/>
                        </a:cubicBezTo>
                        <a:cubicBezTo>
                          <a:pt x="23" y="12"/>
                          <a:pt x="12" y="29"/>
                          <a:pt x="12" y="29"/>
                        </a:cubicBezTo>
                        <a:cubicBezTo>
                          <a:pt x="11" y="31"/>
                          <a:pt x="9" y="32"/>
                          <a:pt x="7" y="32"/>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3" name="îS1iḑè">
                    <a:extLst>
                      <a:ext uri="{FF2B5EF4-FFF2-40B4-BE49-F238E27FC236}">
                        <a16:creationId xmlns:a16="http://schemas.microsoft.com/office/drawing/2014/main" id="{436DC21D-AAFE-4380-B4E7-BBDCD54771C6}"/>
                      </a:ext>
                    </a:extLst>
                  </p:cNvPr>
                  <p:cNvSpPr/>
                  <p:nvPr/>
                </p:nvSpPr>
                <p:spPr bwMode="auto">
                  <a:xfrm>
                    <a:off x="7531638" y="1789679"/>
                    <a:ext cx="55350" cy="55350"/>
                  </a:xfrm>
                  <a:prstGeom prst="ellipse">
                    <a:avLst/>
                  </a:pr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4" name="íṩḻïḓé">
                    <a:extLst>
                      <a:ext uri="{FF2B5EF4-FFF2-40B4-BE49-F238E27FC236}">
                        <a16:creationId xmlns:a16="http://schemas.microsoft.com/office/drawing/2014/main" id="{A8B63F1E-3CB6-4960-95CF-5CE69AA54400}"/>
                      </a:ext>
                    </a:extLst>
                  </p:cNvPr>
                  <p:cNvSpPr/>
                  <p:nvPr/>
                </p:nvSpPr>
                <p:spPr bwMode="auto">
                  <a:xfrm>
                    <a:off x="7537568" y="1752120"/>
                    <a:ext cx="81048" cy="48431"/>
                  </a:xfrm>
                  <a:custGeom>
                    <a:avLst/>
                    <a:gdLst>
                      <a:gd name="T0" fmla="*/ 46 w 53"/>
                      <a:gd name="T1" fmla="*/ 32 h 32"/>
                      <a:gd name="T2" fmla="*/ 41 w 53"/>
                      <a:gd name="T3" fmla="*/ 29 h 32"/>
                      <a:gd name="T4" fmla="*/ 6 w 53"/>
                      <a:gd name="T5" fmla="*/ 12 h 32"/>
                      <a:gd name="T6" fmla="*/ 1 w 53"/>
                      <a:gd name="T7" fmla="*/ 6 h 32"/>
                      <a:gd name="T8" fmla="*/ 7 w 53"/>
                      <a:gd name="T9" fmla="*/ 0 h 32"/>
                      <a:gd name="T10" fmla="*/ 51 w 53"/>
                      <a:gd name="T11" fmla="*/ 23 h 32"/>
                      <a:gd name="T12" fmla="*/ 49 w 53"/>
                      <a:gd name="T13" fmla="*/ 31 h 32"/>
                      <a:gd name="T14" fmla="*/ 46 w 53"/>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2">
                        <a:moveTo>
                          <a:pt x="46" y="32"/>
                        </a:moveTo>
                        <a:cubicBezTo>
                          <a:pt x="44" y="32"/>
                          <a:pt x="42" y="31"/>
                          <a:pt x="41" y="29"/>
                        </a:cubicBezTo>
                        <a:cubicBezTo>
                          <a:pt x="40" y="29"/>
                          <a:pt x="29" y="12"/>
                          <a:pt x="6" y="12"/>
                        </a:cubicBezTo>
                        <a:cubicBezTo>
                          <a:pt x="3" y="12"/>
                          <a:pt x="0" y="9"/>
                          <a:pt x="1" y="6"/>
                        </a:cubicBezTo>
                        <a:cubicBezTo>
                          <a:pt x="1" y="2"/>
                          <a:pt x="3" y="0"/>
                          <a:pt x="7" y="0"/>
                        </a:cubicBezTo>
                        <a:cubicBezTo>
                          <a:pt x="36" y="1"/>
                          <a:pt x="50" y="22"/>
                          <a:pt x="51" y="23"/>
                        </a:cubicBezTo>
                        <a:cubicBezTo>
                          <a:pt x="53" y="26"/>
                          <a:pt x="52" y="29"/>
                          <a:pt x="49" y="31"/>
                        </a:cubicBezTo>
                        <a:cubicBezTo>
                          <a:pt x="48" y="32"/>
                          <a:pt x="47" y="32"/>
                          <a:pt x="46" y="32"/>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5" name="îṡļïdê">
                    <a:extLst>
                      <a:ext uri="{FF2B5EF4-FFF2-40B4-BE49-F238E27FC236}">
                        <a16:creationId xmlns:a16="http://schemas.microsoft.com/office/drawing/2014/main" id="{5B9CBFE1-797A-47E7-ACF1-CCB3DC7777CC}"/>
                      </a:ext>
                    </a:extLst>
                  </p:cNvPr>
                  <p:cNvSpPr/>
                  <p:nvPr/>
                </p:nvSpPr>
                <p:spPr bwMode="auto">
                  <a:xfrm>
                    <a:off x="7408089" y="1882588"/>
                    <a:ext cx="118607" cy="41512"/>
                  </a:xfrm>
                  <a:custGeom>
                    <a:avLst/>
                    <a:gdLst>
                      <a:gd name="T0" fmla="*/ 70 w 77"/>
                      <a:gd name="T1" fmla="*/ 26 h 27"/>
                      <a:gd name="T2" fmla="*/ 66 w 77"/>
                      <a:gd name="T3" fmla="*/ 24 h 27"/>
                      <a:gd name="T4" fmla="*/ 37 w 77"/>
                      <a:gd name="T5" fmla="*/ 12 h 27"/>
                      <a:gd name="T6" fmla="*/ 11 w 77"/>
                      <a:gd name="T7" fmla="*/ 24 h 27"/>
                      <a:gd name="T8" fmla="*/ 2 w 77"/>
                      <a:gd name="T9" fmla="*/ 24 h 27"/>
                      <a:gd name="T10" fmla="*/ 2 w 77"/>
                      <a:gd name="T11" fmla="*/ 16 h 27"/>
                      <a:gd name="T12" fmla="*/ 37 w 77"/>
                      <a:gd name="T13" fmla="*/ 0 h 27"/>
                      <a:gd name="T14" fmla="*/ 75 w 77"/>
                      <a:gd name="T15" fmla="*/ 16 h 27"/>
                      <a:gd name="T16" fmla="*/ 75 w 77"/>
                      <a:gd name="T17" fmla="*/ 24 h 27"/>
                      <a:gd name="T18" fmla="*/ 70 w 77"/>
                      <a:gd name="T19"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27">
                        <a:moveTo>
                          <a:pt x="70" y="26"/>
                        </a:moveTo>
                        <a:cubicBezTo>
                          <a:pt x="69" y="26"/>
                          <a:pt x="67" y="25"/>
                          <a:pt x="66" y="24"/>
                        </a:cubicBezTo>
                        <a:cubicBezTo>
                          <a:pt x="66" y="24"/>
                          <a:pt x="54" y="12"/>
                          <a:pt x="37" y="12"/>
                        </a:cubicBezTo>
                        <a:cubicBezTo>
                          <a:pt x="21" y="12"/>
                          <a:pt x="11" y="24"/>
                          <a:pt x="11" y="24"/>
                        </a:cubicBezTo>
                        <a:cubicBezTo>
                          <a:pt x="9" y="26"/>
                          <a:pt x="5" y="27"/>
                          <a:pt x="2" y="24"/>
                        </a:cubicBezTo>
                        <a:cubicBezTo>
                          <a:pt x="0" y="22"/>
                          <a:pt x="0" y="19"/>
                          <a:pt x="2" y="16"/>
                        </a:cubicBezTo>
                        <a:cubicBezTo>
                          <a:pt x="2" y="15"/>
                          <a:pt x="16" y="0"/>
                          <a:pt x="37" y="0"/>
                        </a:cubicBezTo>
                        <a:cubicBezTo>
                          <a:pt x="59" y="0"/>
                          <a:pt x="74" y="15"/>
                          <a:pt x="75" y="16"/>
                        </a:cubicBezTo>
                        <a:cubicBezTo>
                          <a:pt x="77" y="18"/>
                          <a:pt x="77" y="22"/>
                          <a:pt x="75" y="24"/>
                        </a:cubicBezTo>
                        <a:cubicBezTo>
                          <a:pt x="73" y="25"/>
                          <a:pt x="72" y="26"/>
                          <a:pt x="70" y="26"/>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6" name="íŝḻíḍè">
                    <a:extLst>
                      <a:ext uri="{FF2B5EF4-FFF2-40B4-BE49-F238E27FC236}">
                        <a16:creationId xmlns:a16="http://schemas.microsoft.com/office/drawing/2014/main" id="{BA593DB2-80E4-4AAB-82B5-ACE6481A0932}"/>
                      </a:ext>
                    </a:extLst>
                  </p:cNvPr>
                  <p:cNvSpPr/>
                  <p:nvPr/>
                </p:nvSpPr>
                <p:spPr bwMode="auto">
                  <a:xfrm>
                    <a:off x="7562278" y="1891483"/>
                    <a:ext cx="62269" cy="104769"/>
                  </a:xfrm>
                  <a:custGeom>
                    <a:avLst/>
                    <a:gdLst>
                      <a:gd name="T0" fmla="*/ 0 w 41"/>
                      <a:gd name="T1" fmla="*/ 47 h 68"/>
                      <a:gd name="T2" fmla="*/ 20 w 41"/>
                      <a:gd name="T3" fmla="*/ 0 h 68"/>
                      <a:gd name="T4" fmla="*/ 41 w 41"/>
                      <a:gd name="T5" fmla="*/ 47 h 68"/>
                      <a:gd name="T6" fmla="*/ 20 w 41"/>
                      <a:gd name="T7" fmla="*/ 68 h 68"/>
                      <a:gd name="T8" fmla="*/ 0 w 41"/>
                      <a:gd name="T9" fmla="*/ 47 h 68"/>
                    </a:gdLst>
                    <a:ahLst/>
                    <a:cxnLst>
                      <a:cxn ang="0">
                        <a:pos x="T0" y="T1"/>
                      </a:cxn>
                      <a:cxn ang="0">
                        <a:pos x="T2" y="T3"/>
                      </a:cxn>
                      <a:cxn ang="0">
                        <a:pos x="T4" y="T5"/>
                      </a:cxn>
                      <a:cxn ang="0">
                        <a:pos x="T6" y="T7"/>
                      </a:cxn>
                      <a:cxn ang="0">
                        <a:pos x="T8" y="T9"/>
                      </a:cxn>
                    </a:cxnLst>
                    <a:rect l="0" t="0" r="r" b="b"/>
                    <a:pathLst>
                      <a:path w="41" h="68">
                        <a:moveTo>
                          <a:pt x="0" y="47"/>
                        </a:moveTo>
                        <a:cubicBezTo>
                          <a:pt x="0" y="36"/>
                          <a:pt x="20" y="0"/>
                          <a:pt x="20" y="0"/>
                        </a:cubicBezTo>
                        <a:cubicBezTo>
                          <a:pt x="20" y="0"/>
                          <a:pt x="41" y="36"/>
                          <a:pt x="41" y="47"/>
                        </a:cubicBezTo>
                        <a:cubicBezTo>
                          <a:pt x="41" y="58"/>
                          <a:pt x="31" y="68"/>
                          <a:pt x="20" y="68"/>
                        </a:cubicBezTo>
                        <a:cubicBezTo>
                          <a:pt x="9" y="68"/>
                          <a:pt x="0" y="58"/>
                          <a:pt x="0" y="47"/>
                        </a:cubicBezTo>
                        <a:close/>
                      </a:path>
                    </a:pathLst>
                  </a:custGeom>
                  <a:solidFill>
                    <a:srgbClr val="5F88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28" name="íSľïḑè">
                  <a:extLst>
                    <a:ext uri="{FF2B5EF4-FFF2-40B4-BE49-F238E27FC236}">
                      <a16:creationId xmlns:a16="http://schemas.microsoft.com/office/drawing/2014/main" id="{2F597580-51E0-48C2-94AB-D39857E7E169}"/>
                    </a:ext>
                  </a:extLst>
                </p:cNvPr>
                <p:cNvGrpSpPr/>
                <p:nvPr/>
              </p:nvGrpSpPr>
              <p:grpSpPr>
                <a:xfrm>
                  <a:off x="7568208" y="2426203"/>
                  <a:ext cx="774899" cy="774899"/>
                  <a:chOff x="7568208" y="2426203"/>
                  <a:chExt cx="774899" cy="774899"/>
                </a:xfrm>
              </p:grpSpPr>
              <p:sp>
                <p:nvSpPr>
                  <p:cNvPr id="29" name="íṧļîḍè">
                    <a:extLst>
                      <a:ext uri="{FF2B5EF4-FFF2-40B4-BE49-F238E27FC236}">
                        <a16:creationId xmlns:a16="http://schemas.microsoft.com/office/drawing/2014/main" id="{FB50F7BC-A641-48FA-9FC4-00A1960BBEF2}"/>
                      </a:ext>
                    </a:extLst>
                  </p:cNvPr>
                  <p:cNvSpPr/>
                  <p:nvPr/>
                </p:nvSpPr>
                <p:spPr bwMode="auto">
                  <a:xfrm>
                    <a:off x="7568208" y="2426203"/>
                    <a:ext cx="774899" cy="774899"/>
                  </a:xfrm>
                  <a:custGeom>
                    <a:avLst/>
                    <a:gdLst>
                      <a:gd name="T0" fmla="*/ 469 w 504"/>
                      <a:gd name="T1" fmla="*/ 189 h 505"/>
                      <a:gd name="T2" fmla="*/ 188 w 504"/>
                      <a:gd name="T3" fmla="*/ 36 h 505"/>
                      <a:gd name="T4" fmla="*/ 35 w 504"/>
                      <a:gd name="T5" fmla="*/ 317 h 505"/>
                      <a:gd name="T6" fmla="*/ 316 w 504"/>
                      <a:gd name="T7" fmla="*/ 470 h 505"/>
                      <a:gd name="T8" fmla="*/ 469 w 504"/>
                      <a:gd name="T9" fmla="*/ 189 h 505"/>
                    </a:gdLst>
                    <a:ahLst/>
                    <a:cxnLst>
                      <a:cxn ang="0">
                        <a:pos x="T0" y="T1"/>
                      </a:cxn>
                      <a:cxn ang="0">
                        <a:pos x="T2" y="T3"/>
                      </a:cxn>
                      <a:cxn ang="0">
                        <a:pos x="T4" y="T5"/>
                      </a:cxn>
                      <a:cxn ang="0">
                        <a:pos x="T6" y="T7"/>
                      </a:cxn>
                      <a:cxn ang="0">
                        <a:pos x="T8" y="T9"/>
                      </a:cxn>
                    </a:cxnLst>
                    <a:rect l="0" t="0" r="r" b="b"/>
                    <a:pathLst>
                      <a:path w="504" h="505">
                        <a:moveTo>
                          <a:pt x="469" y="189"/>
                        </a:moveTo>
                        <a:cubicBezTo>
                          <a:pt x="434" y="69"/>
                          <a:pt x="308" y="0"/>
                          <a:pt x="188" y="36"/>
                        </a:cubicBezTo>
                        <a:cubicBezTo>
                          <a:pt x="68" y="71"/>
                          <a:pt x="0" y="197"/>
                          <a:pt x="35" y="317"/>
                        </a:cubicBezTo>
                        <a:cubicBezTo>
                          <a:pt x="71" y="437"/>
                          <a:pt x="196" y="505"/>
                          <a:pt x="316" y="470"/>
                        </a:cubicBezTo>
                        <a:cubicBezTo>
                          <a:pt x="436" y="434"/>
                          <a:pt x="504" y="308"/>
                          <a:pt x="469" y="189"/>
                        </a:cubicBezTo>
                        <a:close/>
                      </a:path>
                    </a:pathLst>
                  </a:cu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30" name="iṩḻîḍé">
                    <a:extLst>
                      <a:ext uri="{FF2B5EF4-FFF2-40B4-BE49-F238E27FC236}">
                        <a16:creationId xmlns:a16="http://schemas.microsoft.com/office/drawing/2014/main" id="{BB1E2876-6321-4B9F-868F-94A1FF718A56}"/>
                      </a:ext>
                    </a:extLst>
                  </p:cNvPr>
                  <p:cNvSpPr/>
                  <p:nvPr/>
                </p:nvSpPr>
                <p:spPr bwMode="auto">
                  <a:xfrm>
                    <a:off x="7573150" y="2875920"/>
                    <a:ext cx="166050" cy="164073"/>
                  </a:xfrm>
                  <a:custGeom>
                    <a:avLst/>
                    <a:gdLst>
                      <a:gd name="T0" fmla="*/ 168 w 168"/>
                      <a:gd name="T1" fmla="*/ 43 h 166"/>
                      <a:gd name="T2" fmla="*/ 45 w 168"/>
                      <a:gd name="T3" fmla="*/ 0 h 166"/>
                      <a:gd name="T4" fmla="*/ 0 w 168"/>
                      <a:gd name="T5" fmla="*/ 122 h 166"/>
                      <a:gd name="T6" fmla="*/ 123 w 168"/>
                      <a:gd name="T7" fmla="*/ 166 h 166"/>
                      <a:gd name="T8" fmla="*/ 168 w 168"/>
                      <a:gd name="T9" fmla="*/ 43 h 166"/>
                    </a:gdLst>
                    <a:ahLst/>
                    <a:cxnLst>
                      <a:cxn ang="0">
                        <a:pos x="T0" y="T1"/>
                      </a:cxn>
                      <a:cxn ang="0">
                        <a:pos x="T2" y="T3"/>
                      </a:cxn>
                      <a:cxn ang="0">
                        <a:pos x="T4" y="T5"/>
                      </a:cxn>
                      <a:cxn ang="0">
                        <a:pos x="T6" y="T7"/>
                      </a:cxn>
                      <a:cxn ang="0">
                        <a:pos x="T8" y="T9"/>
                      </a:cxn>
                    </a:cxnLst>
                    <a:rect l="0" t="0" r="r" b="b"/>
                    <a:pathLst>
                      <a:path w="168" h="166">
                        <a:moveTo>
                          <a:pt x="168" y="43"/>
                        </a:moveTo>
                        <a:lnTo>
                          <a:pt x="45" y="0"/>
                        </a:lnTo>
                        <a:lnTo>
                          <a:pt x="0" y="122"/>
                        </a:lnTo>
                        <a:lnTo>
                          <a:pt x="123" y="166"/>
                        </a:lnTo>
                        <a:lnTo>
                          <a:pt x="168" y="43"/>
                        </a:lnTo>
                        <a:close/>
                      </a:path>
                    </a:pathLst>
                  </a:custGeom>
                  <a:solidFill>
                    <a:srgbClr val="B6D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31" name="îṧľiḑê">
                    <a:extLst>
                      <a:ext uri="{FF2B5EF4-FFF2-40B4-BE49-F238E27FC236}">
                        <a16:creationId xmlns:a16="http://schemas.microsoft.com/office/drawing/2014/main" id="{0B2B3347-63CA-42A7-8DD7-8F0B5A63DCBB}"/>
                      </a:ext>
                    </a:extLst>
                  </p:cNvPr>
                  <p:cNvSpPr/>
                  <p:nvPr/>
                </p:nvSpPr>
                <p:spPr bwMode="auto">
                  <a:xfrm>
                    <a:off x="7610709" y="2470680"/>
                    <a:ext cx="688909" cy="686932"/>
                  </a:xfrm>
                  <a:custGeom>
                    <a:avLst/>
                    <a:gdLst>
                      <a:gd name="T0" fmla="*/ 417 w 448"/>
                      <a:gd name="T1" fmla="*/ 167 h 448"/>
                      <a:gd name="T2" fmla="*/ 167 w 448"/>
                      <a:gd name="T3" fmla="*/ 31 h 448"/>
                      <a:gd name="T4" fmla="*/ 31 w 448"/>
                      <a:gd name="T5" fmla="*/ 281 h 448"/>
                      <a:gd name="T6" fmla="*/ 281 w 448"/>
                      <a:gd name="T7" fmla="*/ 416 h 448"/>
                      <a:gd name="T8" fmla="*/ 417 w 448"/>
                      <a:gd name="T9" fmla="*/ 167 h 448"/>
                    </a:gdLst>
                    <a:ahLst/>
                    <a:cxnLst>
                      <a:cxn ang="0">
                        <a:pos x="T0" y="T1"/>
                      </a:cxn>
                      <a:cxn ang="0">
                        <a:pos x="T2" y="T3"/>
                      </a:cxn>
                      <a:cxn ang="0">
                        <a:pos x="T4" y="T5"/>
                      </a:cxn>
                      <a:cxn ang="0">
                        <a:pos x="T6" y="T7"/>
                      </a:cxn>
                      <a:cxn ang="0">
                        <a:pos x="T8" y="T9"/>
                      </a:cxn>
                    </a:cxnLst>
                    <a:rect l="0" t="0" r="r" b="b"/>
                    <a:pathLst>
                      <a:path w="448" h="448">
                        <a:moveTo>
                          <a:pt x="417" y="167"/>
                        </a:moveTo>
                        <a:cubicBezTo>
                          <a:pt x="385" y="60"/>
                          <a:pt x="273" y="0"/>
                          <a:pt x="167" y="31"/>
                        </a:cubicBezTo>
                        <a:cubicBezTo>
                          <a:pt x="61" y="63"/>
                          <a:pt x="0" y="174"/>
                          <a:pt x="31" y="281"/>
                        </a:cubicBezTo>
                        <a:cubicBezTo>
                          <a:pt x="63" y="387"/>
                          <a:pt x="175" y="448"/>
                          <a:pt x="281" y="416"/>
                        </a:cubicBezTo>
                        <a:cubicBezTo>
                          <a:pt x="387" y="385"/>
                          <a:pt x="448" y="273"/>
                          <a:pt x="417" y="1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32" name="íṣ1îḋé">
                    <a:extLst>
                      <a:ext uri="{FF2B5EF4-FFF2-40B4-BE49-F238E27FC236}">
                        <a16:creationId xmlns:a16="http://schemas.microsoft.com/office/drawing/2014/main" id="{FEE69970-53D1-4BDF-8BC3-EDDEF72F8256}"/>
                      </a:ext>
                    </a:extLst>
                  </p:cNvPr>
                  <p:cNvSpPr/>
                  <p:nvPr/>
                </p:nvSpPr>
                <p:spPr bwMode="auto">
                  <a:xfrm>
                    <a:off x="7839028" y="2860106"/>
                    <a:ext cx="50408" cy="49420"/>
                  </a:xfrm>
                  <a:prstGeom prst="ellipse">
                    <a:avLst/>
                  </a:pr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33" name="íşliḓê">
                    <a:extLst>
                      <a:ext uri="{FF2B5EF4-FFF2-40B4-BE49-F238E27FC236}">
                        <a16:creationId xmlns:a16="http://schemas.microsoft.com/office/drawing/2014/main" id="{73250A37-46C1-4CAE-92AB-E94900142982}"/>
                      </a:ext>
                    </a:extLst>
                  </p:cNvPr>
                  <p:cNvSpPr/>
                  <p:nvPr/>
                </p:nvSpPr>
                <p:spPr bwMode="auto">
                  <a:xfrm>
                    <a:off x="7791585" y="2829466"/>
                    <a:ext cx="141340" cy="44478"/>
                  </a:xfrm>
                  <a:custGeom>
                    <a:avLst/>
                    <a:gdLst>
                      <a:gd name="T0" fmla="*/ 87 w 92"/>
                      <a:gd name="T1" fmla="*/ 29 h 29"/>
                      <a:gd name="T2" fmla="*/ 51 w 92"/>
                      <a:gd name="T3" fmla="*/ 29 h 29"/>
                      <a:gd name="T4" fmla="*/ 3 w 92"/>
                      <a:gd name="T5" fmla="*/ 10 h 29"/>
                      <a:gd name="T6" fmla="*/ 1 w 92"/>
                      <a:gd name="T7" fmla="*/ 3 h 29"/>
                      <a:gd name="T8" fmla="*/ 9 w 92"/>
                      <a:gd name="T9" fmla="*/ 2 h 29"/>
                      <a:gd name="T10" fmla="*/ 51 w 92"/>
                      <a:gd name="T11" fmla="*/ 19 h 29"/>
                      <a:gd name="T12" fmla="*/ 87 w 92"/>
                      <a:gd name="T13" fmla="*/ 19 h 29"/>
                      <a:gd name="T14" fmla="*/ 92 w 92"/>
                      <a:gd name="T15" fmla="*/ 24 h 29"/>
                      <a:gd name="T16" fmla="*/ 87 w 9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9">
                        <a:moveTo>
                          <a:pt x="87" y="29"/>
                        </a:moveTo>
                        <a:cubicBezTo>
                          <a:pt x="51" y="29"/>
                          <a:pt x="51" y="29"/>
                          <a:pt x="51" y="29"/>
                        </a:cubicBezTo>
                        <a:cubicBezTo>
                          <a:pt x="32" y="29"/>
                          <a:pt x="4" y="11"/>
                          <a:pt x="3" y="10"/>
                        </a:cubicBezTo>
                        <a:cubicBezTo>
                          <a:pt x="1" y="9"/>
                          <a:pt x="0" y="6"/>
                          <a:pt x="1" y="3"/>
                        </a:cubicBezTo>
                        <a:cubicBezTo>
                          <a:pt x="3" y="1"/>
                          <a:pt x="6" y="0"/>
                          <a:pt x="9" y="2"/>
                        </a:cubicBezTo>
                        <a:cubicBezTo>
                          <a:pt x="16" y="6"/>
                          <a:pt x="38" y="19"/>
                          <a:pt x="51" y="19"/>
                        </a:cubicBezTo>
                        <a:cubicBezTo>
                          <a:pt x="87" y="19"/>
                          <a:pt x="87" y="19"/>
                          <a:pt x="87" y="19"/>
                        </a:cubicBezTo>
                        <a:cubicBezTo>
                          <a:pt x="90" y="19"/>
                          <a:pt x="92" y="21"/>
                          <a:pt x="92" y="24"/>
                        </a:cubicBezTo>
                        <a:cubicBezTo>
                          <a:pt x="92" y="27"/>
                          <a:pt x="90" y="29"/>
                          <a:pt x="87" y="29"/>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34" name="îSḷîḓé">
                    <a:extLst>
                      <a:ext uri="{FF2B5EF4-FFF2-40B4-BE49-F238E27FC236}">
                        <a16:creationId xmlns:a16="http://schemas.microsoft.com/office/drawing/2014/main" id="{ED87634C-419D-4DA9-8667-8D8F9EB05CE9}"/>
                      </a:ext>
                    </a:extLst>
                  </p:cNvPr>
                  <p:cNvSpPr/>
                  <p:nvPr/>
                </p:nvSpPr>
                <p:spPr bwMode="auto">
                  <a:xfrm>
                    <a:off x="8022868" y="2860106"/>
                    <a:ext cx="51396" cy="49420"/>
                  </a:xfrm>
                  <a:prstGeom prst="ellipse">
                    <a:avLst/>
                  </a:pr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35" name="ïṧ1íḓè">
                    <a:extLst>
                      <a:ext uri="{FF2B5EF4-FFF2-40B4-BE49-F238E27FC236}">
                        <a16:creationId xmlns:a16="http://schemas.microsoft.com/office/drawing/2014/main" id="{4ECABFD6-FEF4-4FC4-BA6B-E195FED63C7A}"/>
                      </a:ext>
                    </a:extLst>
                  </p:cNvPr>
                  <p:cNvSpPr/>
                  <p:nvPr/>
                </p:nvSpPr>
                <p:spPr bwMode="auto">
                  <a:xfrm>
                    <a:off x="7980367" y="2829466"/>
                    <a:ext cx="141340" cy="44478"/>
                  </a:xfrm>
                  <a:custGeom>
                    <a:avLst/>
                    <a:gdLst>
                      <a:gd name="T0" fmla="*/ 5 w 92"/>
                      <a:gd name="T1" fmla="*/ 29 h 29"/>
                      <a:gd name="T2" fmla="*/ 41 w 92"/>
                      <a:gd name="T3" fmla="*/ 29 h 29"/>
                      <a:gd name="T4" fmla="*/ 89 w 92"/>
                      <a:gd name="T5" fmla="*/ 10 h 29"/>
                      <a:gd name="T6" fmla="*/ 91 w 92"/>
                      <a:gd name="T7" fmla="*/ 3 h 29"/>
                      <a:gd name="T8" fmla="*/ 83 w 92"/>
                      <a:gd name="T9" fmla="*/ 2 h 29"/>
                      <a:gd name="T10" fmla="*/ 41 w 92"/>
                      <a:gd name="T11" fmla="*/ 19 h 29"/>
                      <a:gd name="T12" fmla="*/ 5 w 92"/>
                      <a:gd name="T13" fmla="*/ 19 h 29"/>
                      <a:gd name="T14" fmla="*/ 0 w 92"/>
                      <a:gd name="T15" fmla="*/ 24 h 29"/>
                      <a:gd name="T16" fmla="*/ 5 w 9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9">
                        <a:moveTo>
                          <a:pt x="5" y="29"/>
                        </a:moveTo>
                        <a:cubicBezTo>
                          <a:pt x="41" y="29"/>
                          <a:pt x="41" y="29"/>
                          <a:pt x="41" y="29"/>
                        </a:cubicBezTo>
                        <a:cubicBezTo>
                          <a:pt x="60" y="29"/>
                          <a:pt x="88" y="11"/>
                          <a:pt x="89" y="10"/>
                        </a:cubicBezTo>
                        <a:cubicBezTo>
                          <a:pt x="92" y="9"/>
                          <a:pt x="92" y="6"/>
                          <a:pt x="91" y="3"/>
                        </a:cubicBezTo>
                        <a:cubicBezTo>
                          <a:pt x="89" y="1"/>
                          <a:pt x="86" y="0"/>
                          <a:pt x="83" y="2"/>
                        </a:cubicBezTo>
                        <a:cubicBezTo>
                          <a:pt x="76" y="6"/>
                          <a:pt x="54" y="19"/>
                          <a:pt x="41" y="19"/>
                        </a:cubicBezTo>
                        <a:cubicBezTo>
                          <a:pt x="5" y="19"/>
                          <a:pt x="5" y="19"/>
                          <a:pt x="5" y="19"/>
                        </a:cubicBezTo>
                        <a:cubicBezTo>
                          <a:pt x="2" y="19"/>
                          <a:pt x="0" y="21"/>
                          <a:pt x="0" y="24"/>
                        </a:cubicBezTo>
                        <a:cubicBezTo>
                          <a:pt x="0" y="27"/>
                          <a:pt x="2" y="29"/>
                          <a:pt x="5" y="29"/>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36" name="ïşḻïḋè">
                    <a:extLst>
                      <a:ext uri="{FF2B5EF4-FFF2-40B4-BE49-F238E27FC236}">
                        <a16:creationId xmlns:a16="http://schemas.microsoft.com/office/drawing/2014/main" id="{40B2DC2F-806B-4874-B557-14C6E3890604}"/>
                      </a:ext>
                    </a:extLst>
                  </p:cNvPr>
                  <p:cNvSpPr/>
                  <p:nvPr/>
                </p:nvSpPr>
                <p:spPr bwMode="auto">
                  <a:xfrm>
                    <a:off x="7884494" y="2931270"/>
                    <a:ext cx="142328" cy="28663"/>
                  </a:xfrm>
                  <a:custGeom>
                    <a:avLst/>
                    <a:gdLst>
                      <a:gd name="T0" fmla="*/ 85 w 92"/>
                      <a:gd name="T1" fmla="*/ 19 h 19"/>
                      <a:gd name="T2" fmla="*/ 84 w 92"/>
                      <a:gd name="T3" fmla="*/ 19 h 19"/>
                      <a:gd name="T4" fmla="*/ 8 w 92"/>
                      <a:gd name="T5" fmla="*/ 19 h 19"/>
                      <a:gd name="T6" fmla="*/ 0 w 92"/>
                      <a:gd name="T7" fmla="*/ 13 h 19"/>
                      <a:gd name="T8" fmla="*/ 6 w 92"/>
                      <a:gd name="T9" fmla="*/ 6 h 19"/>
                      <a:gd name="T10" fmla="*/ 86 w 92"/>
                      <a:gd name="T11" fmla="*/ 6 h 19"/>
                      <a:gd name="T12" fmla="*/ 92 w 92"/>
                      <a:gd name="T13" fmla="*/ 13 h 19"/>
                      <a:gd name="T14" fmla="*/ 85 w 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9">
                        <a:moveTo>
                          <a:pt x="85" y="19"/>
                        </a:moveTo>
                        <a:cubicBezTo>
                          <a:pt x="85" y="19"/>
                          <a:pt x="85" y="19"/>
                          <a:pt x="84" y="19"/>
                        </a:cubicBezTo>
                        <a:cubicBezTo>
                          <a:pt x="51" y="14"/>
                          <a:pt x="8" y="19"/>
                          <a:pt x="8" y="19"/>
                        </a:cubicBezTo>
                        <a:cubicBezTo>
                          <a:pt x="4" y="19"/>
                          <a:pt x="1" y="17"/>
                          <a:pt x="0" y="13"/>
                        </a:cubicBezTo>
                        <a:cubicBezTo>
                          <a:pt x="0" y="10"/>
                          <a:pt x="2" y="6"/>
                          <a:pt x="6" y="6"/>
                        </a:cubicBezTo>
                        <a:cubicBezTo>
                          <a:pt x="8" y="6"/>
                          <a:pt x="51" y="0"/>
                          <a:pt x="86" y="6"/>
                        </a:cubicBezTo>
                        <a:cubicBezTo>
                          <a:pt x="90" y="6"/>
                          <a:pt x="92" y="10"/>
                          <a:pt x="92" y="13"/>
                        </a:cubicBezTo>
                        <a:cubicBezTo>
                          <a:pt x="91" y="17"/>
                          <a:pt x="88" y="19"/>
                          <a:pt x="85" y="19"/>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grpSp>
        <p:sp>
          <p:nvSpPr>
            <p:cNvPr id="7" name="iṣļïdé">
              <a:extLst>
                <a:ext uri="{FF2B5EF4-FFF2-40B4-BE49-F238E27FC236}">
                  <a16:creationId xmlns:a16="http://schemas.microsoft.com/office/drawing/2014/main" id="{1175EBCC-0542-4F5B-ACDA-9053F8785D76}"/>
                </a:ext>
              </a:extLst>
            </p:cNvPr>
            <p:cNvSpPr/>
            <p:nvPr/>
          </p:nvSpPr>
          <p:spPr bwMode="auto">
            <a:xfrm>
              <a:off x="5730763" y="3576051"/>
              <a:ext cx="101777" cy="244750"/>
            </a:xfrm>
            <a:custGeom>
              <a:avLst/>
              <a:gdLst>
                <a:gd name="T0" fmla="*/ 47 w 54"/>
                <a:gd name="T1" fmla="*/ 0 h 130"/>
                <a:gd name="T2" fmla="*/ 6 w 54"/>
                <a:gd name="T3" fmla="*/ 0 h 130"/>
                <a:gd name="T4" fmla="*/ 0 w 54"/>
                <a:gd name="T5" fmla="*/ 6 h 130"/>
                <a:gd name="T6" fmla="*/ 0 w 54"/>
                <a:gd name="T7" fmla="*/ 124 h 130"/>
                <a:gd name="T8" fmla="*/ 6 w 54"/>
                <a:gd name="T9" fmla="*/ 130 h 130"/>
                <a:gd name="T10" fmla="*/ 47 w 54"/>
                <a:gd name="T11" fmla="*/ 130 h 130"/>
                <a:gd name="T12" fmla="*/ 54 w 54"/>
                <a:gd name="T13" fmla="*/ 124 h 130"/>
                <a:gd name="T14" fmla="*/ 54 w 54"/>
                <a:gd name="T15" fmla="*/ 6 h 130"/>
                <a:gd name="T16" fmla="*/ 47 w 54"/>
                <a:gd name="T1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47" y="0"/>
                  </a:moveTo>
                  <a:cubicBezTo>
                    <a:pt x="6" y="0"/>
                    <a:pt x="6" y="0"/>
                    <a:pt x="6" y="0"/>
                  </a:cubicBezTo>
                  <a:cubicBezTo>
                    <a:pt x="3" y="0"/>
                    <a:pt x="0" y="3"/>
                    <a:pt x="0" y="6"/>
                  </a:cubicBezTo>
                  <a:cubicBezTo>
                    <a:pt x="0" y="124"/>
                    <a:pt x="0" y="124"/>
                    <a:pt x="0" y="124"/>
                  </a:cubicBezTo>
                  <a:cubicBezTo>
                    <a:pt x="0" y="127"/>
                    <a:pt x="3" y="130"/>
                    <a:pt x="6" y="130"/>
                  </a:cubicBezTo>
                  <a:cubicBezTo>
                    <a:pt x="47" y="130"/>
                    <a:pt x="47" y="130"/>
                    <a:pt x="47" y="130"/>
                  </a:cubicBezTo>
                  <a:cubicBezTo>
                    <a:pt x="51" y="130"/>
                    <a:pt x="54" y="127"/>
                    <a:pt x="54" y="124"/>
                  </a:cubicBezTo>
                  <a:cubicBezTo>
                    <a:pt x="54" y="6"/>
                    <a:pt x="54" y="6"/>
                    <a:pt x="54" y="6"/>
                  </a:cubicBezTo>
                  <a:cubicBezTo>
                    <a:pt x="54" y="3"/>
                    <a:pt x="51" y="0"/>
                    <a:pt x="47" y="0"/>
                  </a:cubicBezTo>
                  <a:close/>
                </a:path>
              </a:pathLst>
            </a:custGeom>
            <a:solidFill>
              <a:schemeClr val="bg1"/>
            </a:solidFill>
            <a:ln>
              <a:noFill/>
            </a:ln>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8" name="işļiďè">
              <a:extLst>
                <a:ext uri="{FF2B5EF4-FFF2-40B4-BE49-F238E27FC236}">
                  <a16:creationId xmlns:a16="http://schemas.microsoft.com/office/drawing/2014/main" id="{E2A7A958-9315-4591-93CE-BE94696CAEA5}"/>
                </a:ext>
              </a:extLst>
            </p:cNvPr>
            <p:cNvSpPr/>
            <p:nvPr/>
          </p:nvSpPr>
          <p:spPr bwMode="auto">
            <a:xfrm>
              <a:off x="5865110" y="3378753"/>
              <a:ext cx="306540" cy="430126"/>
            </a:xfrm>
            <a:custGeom>
              <a:avLst/>
              <a:gdLst>
                <a:gd name="T0" fmla="*/ 157 w 162"/>
                <a:gd name="T1" fmla="*/ 151 h 228"/>
                <a:gd name="T2" fmla="*/ 147 w 162"/>
                <a:gd name="T3" fmla="*/ 135 h 228"/>
                <a:gd name="T4" fmla="*/ 162 w 162"/>
                <a:gd name="T5" fmla="*/ 117 h 228"/>
                <a:gd name="T6" fmla="*/ 144 w 162"/>
                <a:gd name="T7" fmla="*/ 99 h 228"/>
                <a:gd name="T8" fmla="*/ 79 w 162"/>
                <a:gd name="T9" fmla="*/ 99 h 228"/>
                <a:gd name="T10" fmla="*/ 95 w 162"/>
                <a:gd name="T11" fmla="*/ 53 h 228"/>
                <a:gd name="T12" fmla="*/ 75 w 162"/>
                <a:gd name="T13" fmla="*/ 2 h 228"/>
                <a:gd name="T14" fmla="*/ 56 w 162"/>
                <a:gd name="T15" fmla="*/ 40 h 228"/>
                <a:gd name="T16" fmla="*/ 1 w 162"/>
                <a:gd name="T17" fmla="*/ 115 h 228"/>
                <a:gd name="T18" fmla="*/ 1 w 162"/>
                <a:gd name="T19" fmla="*/ 208 h 228"/>
                <a:gd name="T20" fmla="*/ 19 w 162"/>
                <a:gd name="T21" fmla="*/ 228 h 228"/>
                <a:gd name="T22" fmla="*/ 21 w 162"/>
                <a:gd name="T23" fmla="*/ 228 h 228"/>
                <a:gd name="T24" fmla="*/ 137 w 162"/>
                <a:gd name="T25" fmla="*/ 228 h 228"/>
                <a:gd name="T26" fmla="*/ 152 w 162"/>
                <a:gd name="T27" fmla="*/ 213 h 228"/>
                <a:gd name="T28" fmla="*/ 137 w 162"/>
                <a:gd name="T29" fmla="*/ 199 h 228"/>
                <a:gd name="T30" fmla="*/ 140 w 162"/>
                <a:gd name="T31" fmla="*/ 199 h 228"/>
                <a:gd name="T32" fmla="*/ 155 w 162"/>
                <a:gd name="T33" fmla="*/ 184 h 228"/>
                <a:gd name="T34" fmla="*/ 140 w 162"/>
                <a:gd name="T35" fmla="*/ 169 h 228"/>
                <a:gd name="T36" fmla="*/ 139 w 162"/>
                <a:gd name="T37" fmla="*/ 169 h 228"/>
                <a:gd name="T38" fmla="*/ 157 w 162"/>
                <a:gd name="T39" fmla="*/ 15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2" h="228">
                  <a:moveTo>
                    <a:pt x="157" y="151"/>
                  </a:moveTo>
                  <a:cubicBezTo>
                    <a:pt x="157" y="144"/>
                    <a:pt x="153" y="138"/>
                    <a:pt x="147" y="135"/>
                  </a:cubicBezTo>
                  <a:cubicBezTo>
                    <a:pt x="156" y="134"/>
                    <a:pt x="162" y="126"/>
                    <a:pt x="162" y="117"/>
                  </a:cubicBezTo>
                  <a:cubicBezTo>
                    <a:pt x="162" y="107"/>
                    <a:pt x="154" y="99"/>
                    <a:pt x="144" y="99"/>
                  </a:cubicBezTo>
                  <a:cubicBezTo>
                    <a:pt x="79" y="99"/>
                    <a:pt x="79" y="99"/>
                    <a:pt x="79" y="99"/>
                  </a:cubicBezTo>
                  <a:cubicBezTo>
                    <a:pt x="79" y="99"/>
                    <a:pt x="90" y="80"/>
                    <a:pt x="95" y="53"/>
                  </a:cubicBezTo>
                  <a:cubicBezTo>
                    <a:pt x="99" y="26"/>
                    <a:pt x="92" y="4"/>
                    <a:pt x="75" y="2"/>
                  </a:cubicBezTo>
                  <a:cubicBezTo>
                    <a:pt x="75" y="2"/>
                    <a:pt x="51" y="0"/>
                    <a:pt x="56" y="40"/>
                  </a:cubicBezTo>
                  <a:cubicBezTo>
                    <a:pt x="56" y="40"/>
                    <a:pt x="27" y="81"/>
                    <a:pt x="1" y="115"/>
                  </a:cubicBezTo>
                  <a:cubicBezTo>
                    <a:pt x="1" y="208"/>
                    <a:pt x="1" y="208"/>
                    <a:pt x="1" y="208"/>
                  </a:cubicBezTo>
                  <a:cubicBezTo>
                    <a:pt x="1" y="208"/>
                    <a:pt x="0" y="227"/>
                    <a:pt x="19" y="228"/>
                  </a:cubicBezTo>
                  <a:cubicBezTo>
                    <a:pt x="20" y="228"/>
                    <a:pt x="20" y="228"/>
                    <a:pt x="21" y="228"/>
                  </a:cubicBezTo>
                  <a:cubicBezTo>
                    <a:pt x="137" y="228"/>
                    <a:pt x="137" y="228"/>
                    <a:pt x="137" y="228"/>
                  </a:cubicBezTo>
                  <a:cubicBezTo>
                    <a:pt x="145" y="228"/>
                    <a:pt x="152" y="222"/>
                    <a:pt x="152" y="213"/>
                  </a:cubicBezTo>
                  <a:cubicBezTo>
                    <a:pt x="152" y="205"/>
                    <a:pt x="145" y="199"/>
                    <a:pt x="137" y="199"/>
                  </a:cubicBezTo>
                  <a:cubicBezTo>
                    <a:pt x="140" y="199"/>
                    <a:pt x="140" y="199"/>
                    <a:pt x="140" y="199"/>
                  </a:cubicBezTo>
                  <a:cubicBezTo>
                    <a:pt x="148" y="199"/>
                    <a:pt x="155" y="192"/>
                    <a:pt x="155" y="184"/>
                  </a:cubicBezTo>
                  <a:cubicBezTo>
                    <a:pt x="155" y="176"/>
                    <a:pt x="148" y="169"/>
                    <a:pt x="140" y="169"/>
                  </a:cubicBezTo>
                  <a:cubicBezTo>
                    <a:pt x="139" y="169"/>
                    <a:pt x="139" y="169"/>
                    <a:pt x="139" y="169"/>
                  </a:cubicBezTo>
                  <a:cubicBezTo>
                    <a:pt x="149" y="169"/>
                    <a:pt x="157" y="161"/>
                    <a:pt x="157" y="151"/>
                  </a:cubicBezTo>
                  <a:close/>
                </a:path>
              </a:pathLst>
            </a:custGeom>
            <a:solidFill>
              <a:schemeClr val="bg1"/>
            </a:solidFill>
            <a:ln>
              <a:noFill/>
            </a:ln>
          </p:spPr>
          <p:txBody>
            <a:bodyPr anchor="ct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
        <p:nvSpPr>
          <p:cNvPr id="94" name="TextBox 93"/>
          <p:cNvSpPr txBox="1"/>
          <p:nvPr/>
        </p:nvSpPr>
        <p:spPr>
          <a:xfrm>
            <a:off x="939948" y="1654289"/>
            <a:ext cx="3805646" cy="584775"/>
          </a:xfrm>
          <a:prstGeom prst="rect">
            <a:avLst/>
          </a:prstGeom>
          <a:noFill/>
        </p:spPr>
        <p:txBody>
          <a:bodyPr wrap="square" rtlCol="0">
            <a:spAutoFit/>
          </a:bodyPr>
          <a:lstStyle/>
          <a:p>
            <a:r>
              <a:rPr lang="zh-CN" altLang="en-US" sz="3200" b="1" dirty="0">
                <a:ea typeface="字魂5号-无外润黑体" panose="00000500000000000000" pitchFamily="2" charset="-122"/>
                <a:sym typeface="字魂59号-创粗黑" panose="00000500000000000000" pitchFamily="2" charset="-122"/>
              </a:rPr>
              <a:t>推荐算法的实现</a:t>
            </a:r>
            <a:endParaRPr lang="zh-CN" altLang="en-US" sz="3200" b="1" dirty="0"/>
          </a:p>
        </p:txBody>
      </p:sp>
    </p:spTree>
    <p:extLst>
      <p:ext uri="{BB962C8B-B14F-4D97-AF65-F5344CB8AC3E}">
        <p14:creationId xmlns:p14="http://schemas.microsoft.com/office/powerpoint/2010/main" val="271070237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 y="440432"/>
            <a:ext cx="4415246" cy="584775"/>
          </a:xfrm>
          <a:prstGeom prst="rect">
            <a:avLst/>
          </a:prstGeom>
          <a:noFill/>
        </p:spPr>
        <p:txBody>
          <a:bodyPr wrap="square" rtlCol="0">
            <a:spAutoFit/>
          </a:bodyPr>
          <a:lstStyle/>
          <a:p>
            <a:r>
              <a:rPr lang="zh-CN" altLang="en-US" sz="3200" b="1" dirty="0">
                <a:ea typeface="字魂5号-无外润黑体" panose="00000500000000000000" pitchFamily="2" charset="-122"/>
                <a:sym typeface="字魂59号-创粗黑" panose="00000500000000000000" pitchFamily="2" charset="-122"/>
              </a:rPr>
              <a:t>个性化推荐算法的实现</a:t>
            </a:r>
            <a:endParaRPr lang="zh-CN" altLang="en-US" sz="3200" b="1" dirty="0"/>
          </a:p>
        </p:txBody>
      </p:sp>
      <p:sp>
        <p:nvSpPr>
          <p:cNvPr id="3" name="TextBox 2"/>
          <p:cNvSpPr txBox="1"/>
          <p:nvPr/>
        </p:nvSpPr>
        <p:spPr>
          <a:xfrm>
            <a:off x="531222" y="1306285"/>
            <a:ext cx="10746378" cy="3416320"/>
          </a:xfrm>
          <a:prstGeom prst="rect">
            <a:avLst/>
          </a:prstGeom>
          <a:noFill/>
        </p:spPr>
        <p:txBody>
          <a:bodyPr wrap="square" rtlCol="0">
            <a:spAutoFit/>
          </a:bodyPr>
          <a:lstStyle/>
          <a:p>
            <a:r>
              <a:rPr lang="en-US" altLang="zh-CN" dirty="0"/>
              <a:t>1. </a:t>
            </a:r>
            <a:r>
              <a:rPr lang="zh-CN" altLang="zh-CN" dirty="0"/>
              <a:t>数据收集和准备：</a:t>
            </a:r>
          </a:p>
          <a:p>
            <a:r>
              <a:rPr lang="en-US" altLang="zh-CN" dirty="0"/>
              <a:t>   - </a:t>
            </a:r>
            <a:r>
              <a:rPr lang="zh-CN" altLang="zh-CN" dirty="0"/>
              <a:t>收集菜品相关的数据，包括价格、菜品评价、用户喜好等。（可利用文本挖掘技术辅助收集）</a:t>
            </a:r>
          </a:p>
          <a:p>
            <a:r>
              <a:rPr lang="en-US" altLang="zh-CN" dirty="0"/>
              <a:t> </a:t>
            </a:r>
            <a:endParaRPr lang="zh-CN" altLang="zh-CN" dirty="0"/>
          </a:p>
          <a:p>
            <a:r>
              <a:rPr lang="en-US" altLang="zh-CN" dirty="0"/>
              <a:t>2. </a:t>
            </a:r>
            <a:r>
              <a:rPr lang="zh-CN" altLang="zh-CN" dirty="0"/>
              <a:t>特征提取：</a:t>
            </a:r>
          </a:p>
          <a:p>
            <a:r>
              <a:rPr lang="en-US" altLang="zh-CN" dirty="0"/>
              <a:t>   - </a:t>
            </a:r>
            <a:r>
              <a:rPr lang="zh-CN" altLang="zh-CN" dirty="0"/>
              <a:t>从数据中提取特征，暂定为</a:t>
            </a:r>
          </a:p>
          <a:p>
            <a:pPr lvl="0"/>
            <a:r>
              <a:rPr lang="en-US" altLang="zh-CN" dirty="0"/>
              <a:t>	</a:t>
            </a:r>
            <a:r>
              <a:rPr lang="zh-CN" altLang="zh-CN" dirty="0"/>
              <a:t>菜品分类，如面食，炒饭，麻辣烫等</a:t>
            </a:r>
          </a:p>
          <a:p>
            <a:pPr lvl="0"/>
            <a:r>
              <a:rPr lang="en-US" altLang="zh-CN" dirty="0"/>
              <a:t>	</a:t>
            </a:r>
            <a:r>
              <a:rPr lang="zh-CN" altLang="zh-CN" dirty="0"/>
              <a:t>口味，如辣，甜，清淡等</a:t>
            </a:r>
          </a:p>
          <a:p>
            <a:pPr lvl="0"/>
            <a:r>
              <a:rPr lang="en-US" altLang="zh-CN" dirty="0"/>
              <a:t>	</a:t>
            </a:r>
            <a:r>
              <a:rPr lang="zh-CN" altLang="zh-CN" dirty="0"/>
              <a:t>价格</a:t>
            </a:r>
          </a:p>
          <a:p>
            <a:pPr lvl="0"/>
            <a:r>
              <a:rPr lang="en-US" altLang="zh-CN" dirty="0"/>
              <a:t>	</a:t>
            </a:r>
            <a:r>
              <a:rPr lang="zh-CN" altLang="en-US" dirty="0"/>
              <a:t>位置</a:t>
            </a:r>
            <a:endParaRPr lang="zh-CN" altLang="zh-CN" dirty="0"/>
          </a:p>
          <a:p>
            <a:r>
              <a:rPr lang="zh-CN" altLang="zh-CN" dirty="0"/>
              <a:t>对每个数据进行标准化处理，整理成</a:t>
            </a:r>
            <a:r>
              <a:rPr lang="en-US" altLang="zh-CN" dirty="0"/>
              <a:t>0-100</a:t>
            </a:r>
            <a:r>
              <a:rPr lang="zh-CN" altLang="zh-CN" dirty="0"/>
              <a:t>的</a:t>
            </a:r>
            <a:r>
              <a:rPr lang="en-US" altLang="zh-CN" dirty="0"/>
              <a:t>double</a:t>
            </a:r>
            <a:r>
              <a:rPr lang="zh-CN" altLang="zh-CN" dirty="0"/>
              <a:t>变量。</a:t>
            </a:r>
          </a:p>
          <a:p>
            <a:r>
              <a:rPr lang="en-US" altLang="zh-CN" dirty="0"/>
              <a:t>   - </a:t>
            </a:r>
            <a:r>
              <a:rPr lang="zh-CN" altLang="zh-CN" dirty="0"/>
              <a:t>为每个菜品构建特征向量表示。</a:t>
            </a:r>
            <a:r>
              <a:rPr lang="en-US" altLang="zh-CN" dirty="0"/>
              <a:t>Double[ ] feature</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57323562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 y="440432"/>
            <a:ext cx="4415246" cy="584775"/>
          </a:xfrm>
          <a:prstGeom prst="rect">
            <a:avLst/>
          </a:prstGeom>
          <a:noFill/>
        </p:spPr>
        <p:txBody>
          <a:bodyPr wrap="square" rtlCol="0">
            <a:spAutoFit/>
          </a:bodyPr>
          <a:lstStyle/>
          <a:p>
            <a:r>
              <a:rPr lang="zh-CN" altLang="en-US" sz="3200" b="1" dirty="0">
                <a:ea typeface="字魂5号-无外润黑体" panose="00000500000000000000" pitchFamily="2" charset="-122"/>
                <a:sym typeface="字魂59号-创粗黑" panose="00000500000000000000" pitchFamily="2" charset="-122"/>
              </a:rPr>
              <a:t>个性化推荐算法的实现</a:t>
            </a:r>
            <a:endParaRPr lang="zh-CN" altLang="en-US" sz="3200" b="1" dirty="0"/>
          </a:p>
        </p:txBody>
      </p:sp>
      <mc:AlternateContent xmlns:mc="http://schemas.openxmlformats.org/markup-compatibility/2006" xmlns:a14="http://schemas.microsoft.com/office/drawing/2010/main">
        <mc:Choice Requires="a14">
          <p:sp>
            <p:nvSpPr>
              <p:cNvPr id="3" name="TextBox 2"/>
              <p:cNvSpPr txBox="1"/>
              <p:nvPr/>
            </p:nvSpPr>
            <p:spPr>
              <a:xfrm>
                <a:off x="531222" y="1306285"/>
                <a:ext cx="10746378" cy="4887620"/>
              </a:xfrm>
              <a:prstGeom prst="rect">
                <a:avLst/>
              </a:prstGeom>
              <a:noFill/>
            </p:spPr>
            <p:txBody>
              <a:bodyPr wrap="square" rtlCol="0">
                <a:spAutoFit/>
              </a:bodyPr>
              <a:lstStyle/>
              <a:p>
                <a:r>
                  <a:rPr lang="en-US" altLang="zh-CN" dirty="0"/>
                  <a:t>3. </a:t>
                </a:r>
                <a:r>
                  <a:rPr lang="zh-CN" altLang="zh-CN" dirty="0"/>
                  <a:t>用户建模：</a:t>
                </a:r>
              </a:p>
              <a:p>
                <a:r>
                  <a:rPr lang="en-US" altLang="zh-CN" dirty="0"/>
                  <a:t>   - </a:t>
                </a:r>
                <a:r>
                  <a:rPr lang="zh-CN" altLang="zh-CN" dirty="0"/>
                  <a:t>收集用户的历史行为数据，例如浏览菜品、点赞、收藏等。</a:t>
                </a:r>
              </a:p>
              <a:p>
                <a:r>
                  <a:rPr lang="en-US" altLang="zh-CN" dirty="0"/>
                  <a:t>   - </a:t>
                </a:r>
                <a:r>
                  <a:rPr lang="zh-CN" altLang="zh-CN" dirty="0"/>
                  <a:t>根据用户行为构建用户兴趣模型。</a:t>
                </a:r>
                <a:r>
                  <a:rPr lang="en-US" altLang="zh-CN" dirty="0"/>
                  <a:t>(</a:t>
                </a:r>
                <a:r>
                  <a:rPr lang="zh-CN" altLang="zh-CN" dirty="0"/>
                  <a:t>通过记录，以浏览、点赞、收藏分别为</a:t>
                </a:r>
                <a:r>
                  <a:rPr lang="en-US" altLang="zh-CN" dirty="0"/>
                  <a:t>0.2</a:t>
                </a:r>
                <a:r>
                  <a:rPr lang="zh-CN" altLang="zh-CN" dirty="0"/>
                  <a:t>，</a:t>
                </a:r>
                <a:r>
                  <a:rPr lang="en-US" altLang="zh-CN" dirty="0"/>
                  <a:t>0.4</a:t>
                </a:r>
                <a:r>
                  <a:rPr lang="zh-CN" altLang="zh-CN" dirty="0"/>
                  <a:t>，</a:t>
                </a:r>
                <a:r>
                  <a:rPr lang="en-US" altLang="zh-CN" dirty="0"/>
                  <a:t>0.4</a:t>
                </a:r>
                <a:r>
                  <a:rPr lang="zh-CN" altLang="zh-CN" dirty="0"/>
                  <a:t>的权重计算用户的个人爱好特征向量</a:t>
                </a:r>
                <a:r>
                  <a:rPr lang="en-US" altLang="zh-CN" dirty="0"/>
                  <a:t>)</a:t>
                </a:r>
                <a:endParaRPr lang="zh-CN" altLang="zh-CN" dirty="0"/>
              </a:p>
              <a:p>
                <a:r>
                  <a:rPr lang="zh-CN" altLang="zh-CN" dirty="0"/>
                  <a:t>譬如，可遍历将用户的所有浏览数据（即上次处理模型之后新增的数据），对其中菜品的的各类特征向量取平均，以</a:t>
                </a:r>
                <a:r>
                  <a:rPr lang="en-US" altLang="zh-CN" dirty="0"/>
                  <a:t>0.2</a:t>
                </a:r>
                <a:r>
                  <a:rPr lang="zh-CN" altLang="zh-CN" dirty="0"/>
                  <a:t>的权重与其他两项结合后，再以某一权重与原模型整合。</a:t>
                </a:r>
              </a:p>
              <a:p>
                <a:r>
                  <a:rPr lang="en-US" altLang="zh-CN" dirty="0"/>
                  <a:t> -</a:t>
                </a:r>
                <a:r>
                  <a:rPr lang="zh-CN" altLang="zh-CN" dirty="0"/>
                  <a:t>记录用户的特别诉求，如价格，不得吃辣，清真需求等，在相似度计算中加以修正</a:t>
                </a:r>
              </a:p>
              <a:p>
                <a:r>
                  <a:rPr lang="en-US" altLang="zh-CN" dirty="0"/>
                  <a:t>4. </a:t>
                </a:r>
                <a:r>
                  <a:rPr lang="zh-CN" altLang="zh-CN" dirty="0"/>
                  <a:t>相似度计算：</a:t>
                </a:r>
              </a:p>
              <a:p>
                <a:r>
                  <a:rPr lang="en-US" altLang="zh-CN" dirty="0"/>
                  <a:t>   - </a:t>
                </a:r>
                <a:r>
                  <a:rPr lang="zh-CN" altLang="zh-CN" dirty="0"/>
                  <a:t>计算菜品之间的相似度，可以使用余弦相似度（计算方法：</a:t>
                </a:r>
              </a:p>
              <a:p>
                <a:r>
                  <a:rPr lang="zh-CN" altLang="zh-CN" dirty="0"/>
                  <a:t>记</a:t>
                </a:r>
                <a:r>
                  <a:rPr lang="en-US" altLang="zh-CN" dirty="0"/>
                  <a:t>x</a:t>
                </a:r>
                <a:r>
                  <a:rPr lang="zh-CN" altLang="zh-CN" dirty="0"/>
                  <a:t>，</a:t>
                </a:r>
                <a:r>
                  <a:rPr lang="en-US" altLang="zh-CN" dirty="0"/>
                  <a:t>y</a:t>
                </a:r>
                <a:r>
                  <a:rPr lang="zh-CN" altLang="zh-CN" dirty="0"/>
                  <a:t>分别为用户，当前菜品的特征向量，则</a:t>
                </a:r>
              </a:p>
              <a:p>
                <a:pPr/>
                <a14:m>
                  <m:oMathPara xmlns:m="http://schemas.openxmlformats.org/officeDocument/2006/math">
                    <m:oMathParaPr>
                      <m:jc m:val="centerGroup"/>
                    </m:oMathParaPr>
                    <m:oMath xmlns:m="http://schemas.openxmlformats.org/officeDocument/2006/math">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θ</m:t>
                              </m:r>
                            </m:e>
                          </m:d>
                        </m:e>
                      </m:func>
                      <m:r>
                        <a:rPr lang="en-US" altLang="zh-CN">
                          <a:latin typeface="Cambria Math" panose="02040503050406030204" pitchFamily="18" charset="0"/>
                        </a:rPr>
                        <m:t>=</m:t>
                      </m:r>
                      <m:f>
                        <m:fPr>
                          <m:ctrlPr>
                            <a:rPr lang="zh-CN" altLang="zh-CN" i="1">
                              <a:latin typeface="Cambria Math" panose="02040503050406030204" pitchFamily="18" charset="0"/>
                            </a:rPr>
                          </m:ctrlPr>
                        </m:fPr>
                        <m:num>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nary>
                        </m:num>
                        <m:den>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rad>
                                <m:radPr>
                                  <m:degHide m:val="on"/>
                                  <m:ctrlPr>
                                    <a:rPr lang="zh-CN" altLang="zh-CN" i="1">
                                      <a:latin typeface="Cambria Math" panose="02040503050406030204" pitchFamily="18" charset="0"/>
                                    </a:rPr>
                                  </m:ctrlPr>
                                </m:radPr>
                                <m:deg/>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e>
                              </m:rad>
                            </m:e>
                          </m:nary>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rad>
                                <m:radPr>
                                  <m:degHide m:val="on"/>
                                  <m:ctrlPr>
                                    <a:rPr lang="zh-CN" altLang="zh-CN" i="1">
                                      <a:latin typeface="Cambria Math" panose="02040503050406030204" pitchFamily="18" charset="0"/>
                                    </a:rPr>
                                  </m:ctrlPr>
                                </m:radPr>
                                <m:deg/>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e>
                              </m:rad>
                            </m:e>
                          </m:nary>
                        </m:den>
                      </m:f>
                    </m:oMath>
                  </m:oMathPara>
                </a14:m>
                <a:endParaRPr lang="zh-CN" altLang="zh-CN" dirty="0"/>
              </a:p>
              <a:p>
                <a:r>
                  <a:rPr lang="zh-CN" altLang="zh-CN" dirty="0"/>
                  <a:t>）、欧氏距离（可选，可利用</a:t>
                </a:r>
                <a:r>
                  <a:rPr lang="en-US" altLang="zh-CN" dirty="0" err="1"/>
                  <a:t>kd</a:t>
                </a:r>
                <a:r>
                  <a:rPr lang="zh-CN" altLang="zh-CN" dirty="0"/>
                  <a:t>树加速查找）。</a:t>
                </a:r>
              </a:p>
              <a:p>
                <a:r>
                  <a:rPr lang="en-US" altLang="zh-CN" dirty="0"/>
                  <a:t>   - </a:t>
                </a:r>
                <a:r>
                  <a:rPr lang="zh-CN" altLang="zh-CN" dirty="0"/>
                  <a:t>可考虑使用加权方式对不同特征进行相似度计算，根据不同用户偏好进行加权，如某用户对价格因素特别重视，则可对价格向量进行两次计算等</a:t>
                </a:r>
              </a:p>
              <a:p>
                <a:r>
                  <a:rPr lang="en-US" altLang="zh-CN" dirty="0"/>
                  <a:t> </a:t>
                </a:r>
                <a:endParaRPr lang="zh-CN" altLang="zh-CN" dirty="0"/>
              </a:p>
            </p:txBody>
          </p:sp>
        </mc:Choice>
        <mc:Fallback xmlns="">
          <p:sp>
            <p:nvSpPr>
              <p:cNvPr id="3" name="TextBox 2"/>
              <p:cNvSpPr txBox="1">
                <a:spLocks noRot="1" noChangeAspect="1" noMove="1" noResize="1" noEditPoints="1" noAdjustHandles="1" noChangeArrowheads="1" noChangeShapeType="1" noTextEdit="1"/>
              </p:cNvSpPr>
              <p:nvPr/>
            </p:nvSpPr>
            <p:spPr>
              <a:xfrm>
                <a:off x="531222" y="1306285"/>
                <a:ext cx="10746378" cy="4887620"/>
              </a:xfrm>
              <a:prstGeom prst="rect">
                <a:avLst/>
              </a:prstGeom>
              <a:blipFill rotWithShape="1">
                <a:blip r:embed="rId3"/>
                <a:stretch>
                  <a:fillRect l="-454" t="-623" r="-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586059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 y="440432"/>
            <a:ext cx="4415246" cy="584775"/>
          </a:xfrm>
          <a:prstGeom prst="rect">
            <a:avLst/>
          </a:prstGeom>
          <a:noFill/>
        </p:spPr>
        <p:txBody>
          <a:bodyPr wrap="square" rtlCol="0">
            <a:spAutoFit/>
          </a:bodyPr>
          <a:lstStyle/>
          <a:p>
            <a:r>
              <a:rPr lang="zh-CN" altLang="en-US" sz="3200" b="1" dirty="0">
                <a:ea typeface="字魂5号-无外润黑体" panose="00000500000000000000" pitchFamily="2" charset="-122"/>
                <a:sym typeface="字魂59号-创粗黑" panose="00000500000000000000" pitchFamily="2" charset="-122"/>
              </a:rPr>
              <a:t>个性化推荐算法的实现</a:t>
            </a:r>
            <a:endParaRPr lang="zh-CN" altLang="en-US" sz="3200" b="1" dirty="0"/>
          </a:p>
        </p:txBody>
      </p:sp>
      <p:sp>
        <p:nvSpPr>
          <p:cNvPr id="3" name="TextBox 2"/>
          <p:cNvSpPr txBox="1"/>
          <p:nvPr/>
        </p:nvSpPr>
        <p:spPr>
          <a:xfrm>
            <a:off x="531222" y="1306285"/>
            <a:ext cx="10746378" cy="2862322"/>
          </a:xfrm>
          <a:prstGeom prst="rect">
            <a:avLst/>
          </a:prstGeom>
          <a:noFill/>
        </p:spPr>
        <p:txBody>
          <a:bodyPr wrap="square" rtlCol="0">
            <a:spAutoFit/>
          </a:bodyPr>
          <a:lstStyle/>
          <a:p>
            <a:r>
              <a:rPr lang="en-US" altLang="zh-CN" dirty="0"/>
              <a:t>5. </a:t>
            </a:r>
            <a:r>
              <a:rPr lang="zh-CN" altLang="zh-CN" dirty="0"/>
              <a:t>推荐算法：</a:t>
            </a:r>
          </a:p>
          <a:p>
            <a:r>
              <a:rPr lang="en-US" altLang="zh-CN" dirty="0"/>
              <a:t>   - </a:t>
            </a:r>
            <a:r>
              <a:rPr lang="zh-CN" altLang="zh-CN" dirty="0"/>
              <a:t>基于用户的兴趣模型和菜品的相似度，为用户生成个性化推荐。</a:t>
            </a:r>
          </a:p>
          <a:p>
            <a:r>
              <a:rPr lang="zh-CN" altLang="zh-CN" dirty="0"/>
              <a:t>（由于数据量小，可对所有菜品进行相似度计算，选取最大的几个作为推荐菜品）</a:t>
            </a:r>
          </a:p>
          <a:p>
            <a:r>
              <a:rPr lang="en-US" altLang="zh-CN" dirty="0"/>
              <a:t>   - </a:t>
            </a:r>
            <a:r>
              <a:rPr lang="zh-CN" altLang="zh-CN" dirty="0"/>
              <a:t>当前采用推荐相似度最高的菜品为推荐算法，之后可加入基于用户的协同过滤推荐算法（通过计算不同用户对菜品的兴趣，得到相似度最高的一个或多个用户，若相似用户点赞或收藏某菜品，则将该菜品推荐给该用户）等</a:t>
            </a:r>
          </a:p>
          <a:p>
            <a:r>
              <a:rPr lang="en-US" altLang="zh-CN" dirty="0"/>
              <a:t> </a:t>
            </a:r>
            <a:endParaRPr lang="zh-CN" altLang="zh-CN" dirty="0"/>
          </a:p>
          <a:p>
            <a:r>
              <a:rPr lang="en-US" altLang="zh-CN" dirty="0"/>
              <a:t>6. </a:t>
            </a:r>
            <a:r>
              <a:rPr lang="zh-CN" altLang="zh-CN" dirty="0"/>
              <a:t>反馈和迭代：</a:t>
            </a:r>
          </a:p>
          <a:p>
            <a:r>
              <a:rPr lang="en-US" altLang="zh-CN" dirty="0"/>
              <a:t>   - </a:t>
            </a:r>
            <a:r>
              <a:rPr lang="zh-CN" altLang="zh-CN" dirty="0"/>
              <a:t>收集用户的反馈数据，例如点击、购买、评价等，将其评价修正至用户的兴趣模型中</a:t>
            </a:r>
          </a:p>
          <a:p>
            <a:r>
              <a:rPr lang="en-US" altLang="zh-CN" dirty="0"/>
              <a:t>   - </a:t>
            </a:r>
            <a:r>
              <a:rPr lang="zh-CN" altLang="zh-CN" dirty="0"/>
              <a:t>根据用户反馈不断优化算法，提高推荐的准确性和个性化程度。</a:t>
            </a:r>
          </a:p>
        </p:txBody>
      </p:sp>
    </p:spTree>
    <p:extLst>
      <p:ext uri="{BB962C8B-B14F-4D97-AF65-F5344CB8AC3E}">
        <p14:creationId xmlns:p14="http://schemas.microsoft.com/office/powerpoint/2010/main" val="81291870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 y="440432"/>
            <a:ext cx="4415246" cy="584775"/>
          </a:xfrm>
          <a:prstGeom prst="rect">
            <a:avLst/>
          </a:prstGeom>
          <a:noFill/>
        </p:spPr>
        <p:txBody>
          <a:bodyPr wrap="square" rtlCol="0">
            <a:spAutoFit/>
          </a:bodyPr>
          <a:lstStyle/>
          <a:p>
            <a:r>
              <a:rPr lang="zh-CN" altLang="en-US" sz="3200" b="1" dirty="0">
                <a:ea typeface="字魂5号-无外润黑体" panose="00000500000000000000" pitchFamily="2" charset="-122"/>
                <a:sym typeface="字魂59号-创粗黑" panose="00000500000000000000" pitchFamily="2" charset="-122"/>
              </a:rPr>
              <a:t>个性化推荐算法的实现</a:t>
            </a:r>
            <a:endParaRPr lang="zh-CN" altLang="en-US" sz="3200" b="1" dirty="0"/>
          </a:p>
        </p:txBody>
      </p:sp>
      <p:sp>
        <p:nvSpPr>
          <p:cNvPr id="3" name="TextBox 2"/>
          <p:cNvSpPr txBox="1"/>
          <p:nvPr/>
        </p:nvSpPr>
        <p:spPr>
          <a:xfrm>
            <a:off x="1741713" y="4549445"/>
            <a:ext cx="10746378" cy="369332"/>
          </a:xfrm>
          <a:prstGeom prst="rect">
            <a:avLst/>
          </a:prstGeom>
          <a:noFill/>
        </p:spPr>
        <p:txBody>
          <a:bodyPr wrap="square" rtlCol="0">
            <a:spAutoFit/>
          </a:bodyPr>
          <a:lstStyle/>
          <a:p>
            <a:r>
              <a:rPr lang="zh-CN" altLang="en-US" dirty="0"/>
              <a:t>在数据量小的情况下，通过遍历计算余弦相似度</a:t>
            </a:r>
            <a:endParaRPr lang="zh-CN" altLang="zh-CN"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38697" y="1277755"/>
            <a:ext cx="6909027" cy="292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2790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87AA782-7166-43F9-962E-E8A84B1934A0}"/>
              </a:ext>
            </a:extLst>
          </p:cNvPr>
          <p:cNvSpPr txBox="1"/>
          <p:nvPr/>
        </p:nvSpPr>
        <p:spPr>
          <a:xfrm>
            <a:off x="515437" y="2105561"/>
            <a:ext cx="2577950" cy="2646878"/>
          </a:xfrm>
          <a:prstGeom prst="rect">
            <a:avLst/>
          </a:prstGeom>
          <a:noFill/>
        </p:spPr>
        <p:txBody>
          <a:bodyPr wrap="none" rtlCol="0">
            <a:spAutoFit/>
          </a:bodyPr>
          <a:lstStyle/>
          <a:p>
            <a:r>
              <a:rPr lang="en-US" altLang="zh-CN" sz="16600" spc="300"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04</a:t>
            </a:r>
            <a:endParaRPr lang="zh-CN" altLang="en-US" sz="16600" spc="300"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nvGrpSpPr>
          <p:cNvPr id="21" name="组合 20">
            <a:extLst>
              <a:ext uri="{FF2B5EF4-FFF2-40B4-BE49-F238E27FC236}">
                <a16:creationId xmlns:a16="http://schemas.microsoft.com/office/drawing/2014/main" id="{1E414B75-D140-4E03-B375-68221EAF31A8}"/>
              </a:ext>
            </a:extLst>
          </p:cNvPr>
          <p:cNvGrpSpPr/>
          <p:nvPr/>
        </p:nvGrpSpPr>
        <p:grpSpPr>
          <a:xfrm>
            <a:off x="10467218" y="6126091"/>
            <a:ext cx="1052654" cy="108000"/>
            <a:chOff x="10467218" y="6126091"/>
            <a:chExt cx="1052654" cy="108000"/>
          </a:xfrm>
        </p:grpSpPr>
        <p:sp>
          <p:nvSpPr>
            <p:cNvPr id="22" name="椭圆 21">
              <a:extLst>
                <a:ext uri="{FF2B5EF4-FFF2-40B4-BE49-F238E27FC236}">
                  <a16:creationId xmlns:a16="http://schemas.microsoft.com/office/drawing/2014/main" id="{17E4DDC7-34C2-496A-97C5-F07625B414E9}"/>
                </a:ext>
              </a:extLst>
            </p:cNvPr>
            <p:cNvSpPr/>
            <p:nvPr/>
          </p:nvSpPr>
          <p:spPr>
            <a:xfrm>
              <a:off x="10467218"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3" name="椭圆 22">
              <a:extLst>
                <a:ext uri="{FF2B5EF4-FFF2-40B4-BE49-F238E27FC236}">
                  <a16:creationId xmlns:a16="http://schemas.microsoft.com/office/drawing/2014/main" id="{F74E0525-26E5-4FB4-B7CA-7CD73815E2D5}"/>
                </a:ext>
              </a:extLst>
            </p:cNvPr>
            <p:cNvSpPr/>
            <p:nvPr/>
          </p:nvSpPr>
          <p:spPr>
            <a:xfrm>
              <a:off x="10703381"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4" name="椭圆 23">
              <a:extLst>
                <a:ext uri="{FF2B5EF4-FFF2-40B4-BE49-F238E27FC236}">
                  <a16:creationId xmlns:a16="http://schemas.microsoft.com/office/drawing/2014/main" id="{24BCF10B-2D83-4819-817B-BAA65A9EDDBB}"/>
                </a:ext>
              </a:extLst>
            </p:cNvPr>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5" name="椭圆 24">
              <a:extLst>
                <a:ext uri="{FF2B5EF4-FFF2-40B4-BE49-F238E27FC236}">
                  <a16:creationId xmlns:a16="http://schemas.microsoft.com/office/drawing/2014/main" id="{6A975992-8959-442A-AAC2-9788D0960105}"/>
                </a:ext>
              </a:extLst>
            </p:cNvPr>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6" name="椭圆 25">
              <a:extLst>
                <a:ext uri="{FF2B5EF4-FFF2-40B4-BE49-F238E27FC236}">
                  <a16:creationId xmlns:a16="http://schemas.microsoft.com/office/drawing/2014/main" id="{E09E7360-1DB3-4405-A41E-1E01C2FA1674}"/>
                </a:ext>
              </a:extLst>
            </p:cNvPr>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
        <p:nvSpPr>
          <p:cNvPr id="2" name="标题 1">
            <a:extLst>
              <a:ext uri="{FF2B5EF4-FFF2-40B4-BE49-F238E27FC236}">
                <a16:creationId xmlns:a16="http://schemas.microsoft.com/office/drawing/2014/main" id="{EF0D034F-F21D-4FEE-B13B-382D858FEE54}"/>
              </a:ext>
            </a:extLst>
          </p:cNvPr>
          <p:cNvSpPr>
            <a:spLocks noGrp="1"/>
          </p:cNvSpPr>
          <p:nvPr>
            <p:ph type="title"/>
          </p:nvPr>
        </p:nvSpPr>
        <p:spPr/>
        <p:txBody>
          <a:bodyPr/>
          <a:lstStyle/>
          <a:p>
            <a:r>
              <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rPr>
              <a:t>经验与总结</a:t>
            </a:r>
          </a:p>
        </p:txBody>
      </p:sp>
      <p:sp>
        <p:nvSpPr>
          <p:cNvPr id="3" name="文本占位符 2">
            <a:extLst>
              <a:ext uri="{FF2B5EF4-FFF2-40B4-BE49-F238E27FC236}">
                <a16:creationId xmlns:a16="http://schemas.microsoft.com/office/drawing/2014/main" id="{D4E008D9-F361-4931-89E0-E0AE83679763}"/>
              </a:ext>
            </a:extLst>
          </p:cNvPr>
          <p:cNvSpPr>
            <a:spLocks noGrp="1"/>
          </p:cNvSpPr>
          <p:nvPr>
            <p:ph type="body" sz="quarter" idx="10"/>
          </p:nvPr>
        </p:nvSpPr>
        <p:spPr/>
        <p:txBody>
          <a:bodyPr/>
          <a:lstStyle/>
          <a:p>
            <a:r>
              <a:rPr lang="en-US" altLang="zh-CN"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iteration summary</a:t>
            </a:r>
            <a:endParaRPr lang="zh-CN" altLang="en-US"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3614024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4294967295"/>
          </p:nvPr>
        </p:nvSpPr>
        <p:spPr>
          <a:xfrm>
            <a:off x="0" y="6581775"/>
            <a:ext cx="2743200" cy="227013"/>
          </a:xfrm>
        </p:spPr>
        <p:txBody>
          <a:bodyPr/>
          <a:lstStyle/>
          <a:p>
            <a:r>
              <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rPr>
              <a:t>美美与共 知行合一</a:t>
            </a:r>
            <a:endPar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 name="灯片编号占位符 3"/>
          <p:cNvSpPr>
            <a:spLocks noGrp="1"/>
          </p:cNvSpPr>
          <p:nvPr>
            <p:ph type="sldNum" sz="quarter" idx="4294967295"/>
          </p:nvPr>
        </p:nvSpPr>
        <p:spPr>
          <a:xfrm>
            <a:off x="9461500" y="6581775"/>
            <a:ext cx="2730500" cy="227013"/>
          </a:xfrm>
        </p:spPr>
        <p:txBody>
          <a:bodyPr/>
          <a:lstStyle/>
          <a:p>
            <a:r>
              <a:rPr lang="en-US" altLang="zh-CN">
                <a:latin typeface="字魂59号-创粗黑" panose="00000500000000000000" pitchFamily="2" charset="-122"/>
                <a:ea typeface="字魂5号-无外润黑体" panose="00000500000000000000" pitchFamily="2" charset="-122"/>
                <a:sym typeface="字魂59号-创粗黑" panose="00000500000000000000" pitchFamily="2" charset="-122"/>
              </a:rPr>
              <a:t>Minzu University of China</a:t>
            </a:r>
            <a:endParaRPr lang="en-US" altLang="zh-CN"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nvGrpSpPr>
          <p:cNvPr id="5" name="1838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30300"/>
            <a:ext cx="12192000" cy="5727699"/>
            <a:chOff x="0" y="1130300"/>
            <a:chExt cx="12192000" cy="5727699"/>
          </a:xfrm>
        </p:grpSpPr>
        <p:sp>
          <p:nvSpPr>
            <p:cNvPr id="6" name="ïśľíḍé">
              <a:extLst>
                <a:ext uri="{FF2B5EF4-FFF2-40B4-BE49-F238E27FC236}">
                  <a16:creationId xmlns:a16="http://schemas.microsoft.com/office/drawing/2014/main" id="{83DC4765-6266-467F-8704-C7DC052A1768}"/>
                </a:ext>
              </a:extLst>
            </p:cNvPr>
            <p:cNvSpPr/>
            <p:nvPr/>
          </p:nvSpPr>
          <p:spPr bwMode="auto">
            <a:xfrm>
              <a:off x="0" y="5589000"/>
              <a:ext cx="12192000" cy="1268999"/>
            </a:xfrm>
            <a:prstGeom prst="rect">
              <a:avLst/>
            </a:prstGeom>
            <a:solidFill>
              <a:srgbClr val="9A241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cxnSp>
          <p:nvCxnSpPr>
            <p:cNvPr id="7" name="直接连接符 6">
              <a:extLst>
                <a:ext uri="{FF2B5EF4-FFF2-40B4-BE49-F238E27FC236}">
                  <a16:creationId xmlns:a16="http://schemas.microsoft.com/office/drawing/2014/main" id="{37763F0B-09CF-48F0-ACAB-4121ACCFBE98}"/>
                </a:ext>
              </a:extLst>
            </p:cNvPr>
            <p:cNvCxnSpPr>
              <a:cxnSpLocks/>
            </p:cNvCxnSpPr>
            <p:nvPr/>
          </p:nvCxnSpPr>
          <p:spPr>
            <a:xfrm>
              <a:off x="1573500" y="2462325"/>
              <a:ext cx="9045000" cy="0"/>
            </a:xfrm>
            <a:prstGeom prst="line">
              <a:avLst/>
            </a:prstGeom>
            <a:ln w="317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ïşḷiḍé">
              <a:extLst>
                <a:ext uri="{FF2B5EF4-FFF2-40B4-BE49-F238E27FC236}">
                  <a16:creationId xmlns:a16="http://schemas.microsoft.com/office/drawing/2014/main" id="{2DBB5784-BEA1-4B5E-B724-ECDFED76ABE1}"/>
                </a:ext>
              </a:extLst>
            </p:cNvPr>
            <p:cNvSpPr txBox="1"/>
            <p:nvPr/>
          </p:nvSpPr>
          <p:spPr>
            <a:xfrm>
              <a:off x="631742" y="3853288"/>
              <a:ext cx="3214257" cy="1754380"/>
            </a:xfrm>
            <a:prstGeom prst="rect">
              <a:avLst/>
            </a:prstGeom>
            <a:noFill/>
          </p:spPr>
          <p:txBody>
            <a:bodyPr wrap="square" lIns="91440" tIns="45720" rIns="91440" bIns="45720" rtlCol="0">
              <a:normAutofit/>
            </a:bodyPr>
            <a:lstStyle/>
            <a:p>
              <a:pPr>
                <a:lnSpc>
                  <a:spcPct val="150000"/>
                </a:lnSpc>
                <a:spcBef>
                  <a:spcPct val="0"/>
                </a:spcBef>
              </a:pPr>
              <a:r>
                <a:rPr lang="zh-CN" altLang="en-US" sz="1600" dirty="0">
                  <a:latin typeface="字魂59号-创粗黑" panose="00000500000000000000" pitchFamily="2" charset="-122"/>
                  <a:ea typeface="字魂5号-无外润黑体" panose="00000500000000000000" pitchFamily="2" charset="-122"/>
                  <a:sym typeface="字魂59号-创粗黑" panose="00000500000000000000" pitchFamily="2" charset="-122"/>
                </a:rPr>
                <a:t>变更：暂缓或取消“社群”等功能的实现。</a:t>
              </a:r>
              <a:endParaRPr lang="en-US" altLang="zh-CN" sz="1600"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 name="îşļíďè">
              <a:extLst>
                <a:ext uri="{FF2B5EF4-FFF2-40B4-BE49-F238E27FC236}">
                  <a16:creationId xmlns:a16="http://schemas.microsoft.com/office/drawing/2014/main" id="{C309BEEB-5E97-408E-B526-94E348DF5E38}"/>
                </a:ext>
              </a:extLst>
            </p:cNvPr>
            <p:cNvSpPr txBox="1"/>
            <p:nvPr/>
          </p:nvSpPr>
          <p:spPr>
            <a:xfrm>
              <a:off x="631742" y="3274801"/>
              <a:ext cx="3464530" cy="574387"/>
            </a:xfrm>
            <a:prstGeom prst="rect">
              <a:avLst/>
            </a:prstGeom>
            <a:noFill/>
          </p:spPr>
          <p:txBody>
            <a:bodyPr wrap="square" lIns="91440" tIns="45720" rIns="91440" bIns="45720" rtlCol="0" anchor="ctr">
              <a:normAutofit fontScale="92500" lnSpcReduction="20000"/>
            </a:bodyPr>
            <a:lstStyle/>
            <a:p>
              <a:pPr>
                <a:spcBef>
                  <a:spcPct val="0"/>
                </a:spcBef>
              </a:pPr>
              <a:r>
                <a:rPr lang="zh-CN" altLang="en-US" sz="20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进度过慢，部分计划中的功能来不及实现</a:t>
              </a:r>
              <a:endParaRPr lang="en-US" altLang="zh-CN" sz="2000"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0" name="ïṧlîḑê">
              <a:extLst>
                <a:ext uri="{FF2B5EF4-FFF2-40B4-BE49-F238E27FC236}">
                  <a16:creationId xmlns:a16="http://schemas.microsoft.com/office/drawing/2014/main" id="{063725F5-AF6C-4E10-BF72-A2FCA6E3BB8D}"/>
                </a:ext>
              </a:extLst>
            </p:cNvPr>
            <p:cNvSpPr/>
            <p:nvPr/>
          </p:nvSpPr>
          <p:spPr bwMode="auto">
            <a:xfrm>
              <a:off x="746042" y="2799000"/>
              <a:ext cx="478639"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lumMod val="65000"/>
              </a:schemeClr>
            </a:solidFill>
            <a:ln>
              <a:solidFill>
                <a:srgbClr val="9A2418"/>
              </a:solidFill>
            </a:ln>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1" name="îSliḋê">
              <a:extLst>
                <a:ext uri="{FF2B5EF4-FFF2-40B4-BE49-F238E27FC236}">
                  <a16:creationId xmlns:a16="http://schemas.microsoft.com/office/drawing/2014/main" id="{DCA78668-76C5-4327-9FCC-75F44066D2D0}"/>
                </a:ext>
              </a:extLst>
            </p:cNvPr>
            <p:cNvSpPr txBox="1"/>
            <p:nvPr/>
          </p:nvSpPr>
          <p:spPr>
            <a:xfrm>
              <a:off x="4385999" y="3853288"/>
              <a:ext cx="3214257" cy="1754380"/>
            </a:xfrm>
            <a:prstGeom prst="rect">
              <a:avLst/>
            </a:prstGeom>
            <a:noFill/>
          </p:spPr>
          <p:txBody>
            <a:bodyPr wrap="square" lIns="91440" tIns="45720" rIns="91440" bIns="45720" rtlCol="0">
              <a:normAutofit/>
            </a:bodyPr>
            <a:lstStyle/>
            <a:p>
              <a:pPr>
                <a:lnSpc>
                  <a:spcPct val="150000"/>
                </a:lnSpc>
                <a:spcBef>
                  <a:spcPct val="0"/>
                </a:spcBef>
              </a:pPr>
              <a:r>
                <a:rPr lang="zh-CN" altLang="en-US" sz="1600" dirty="0">
                  <a:latin typeface="字魂59号-创粗黑" panose="00000500000000000000" pitchFamily="2" charset="-122"/>
                  <a:ea typeface="字魂5号-无外润黑体" panose="00000500000000000000" pitchFamily="2" charset="-122"/>
                  <a:sym typeface="字魂59号-创粗黑" panose="00000500000000000000" pitchFamily="2" charset="-122"/>
                </a:rPr>
                <a:t>变更：由寻找合适的推荐算法改为参考网上的推荐算法自己实现符合实际的算法。</a:t>
              </a:r>
              <a:endParaRPr lang="en-US" altLang="zh-CN" sz="1600"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2" name="îš1îḑe">
              <a:extLst>
                <a:ext uri="{FF2B5EF4-FFF2-40B4-BE49-F238E27FC236}">
                  <a16:creationId xmlns:a16="http://schemas.microsoft.com/office/drawing/2014/main" id="{CDBBFCA2-17FB-4C88-8C4E-2F1E3137B388}"/>
                </a:ext>
              </a:extLst>
            </p:cNvPr>
            <p:cNvSpPr txBox="1"/>
            <p:nvPr/>
          </p:nvSpPr>
          <p:spPr>
            <a:xfrm>
              <a:off x="4386000" y="3274802"/>
              <a:ext cx="3555000" cy="395607"/>
            </a:xfrm>
            <a:prstGeom prst="rect">
              <a:avLst/>
            </a:prstGeom>
            <a:noFill/>
          </p:spPr>
          <p:txBody>
            <a:bodyPr wrap="square" lIns="91440" tIns="45720" rIns="91440" bIns="45720" rtlCol="0" anchor="ctr">
              <a:noAutofit/>
            </a:bodyPr>
            <a:lstStyle/>
            <a:p>
              <a:pPr>
                <a:spcBef>
                  <a:spcPct val="0"/>
                </a:spcBef>
              </a:pPr>
              <a:r>
                <a:rPr lang="zh-CN" altLang="en-US" sz="20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数据量过小，通常的推荐算法难以正常应用</a:t>
              </a:r>
              <a:endParaRPr lang="en-US" altLang="zh-CN" sz="2000"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3" name="iṡḷîďe">
              <a:extLst>
                <a:ext uri="{FF2B5EF4-FFF2-40B4-BE49-F238E27FC236}">
                  <a16:creationId xmlns:a16="http://schemas.microsoft.com/office/drawing/2014/main" id="{CD53CE82-F65F-463F-94C0-00CFEB0E65E3}"/>
                </a:ext>
              </a:extLst>
            </p:cNvPr>
            <p:cNvSpPr/>
            <p:nvPr/>
          </p:nvSpPr>
          <p:spPr bwMode="auto">
            <a:xfrm>
              <a:off x="4500300" y="2799000"/>
              <a:ext cx="478639"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solidFill>
                <a:srgbClr val="9A2418"/>
              </a:solidFill>
            </a:ln>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4" name="îṧ1îḑê">
              <a:extLst>
                <a:ext uri="{FF2B5EF4-FFF2-40B4-BE49-F238E27FC236}">
                  <a16:creationId xmlns:a16="http://schemas.microsoft.com/office/drawing/2014/main" id="{B4C8C5DE-D17D-40C4-9C57-077F7F80DC30}"/>
                </a:ext>
              </a:extLst>
            </p:cNvPr>
            <p:cNvSpPr txBox="1"/>
            <p:nvPr/>
          </p:nvSpPr>
          <p:spPr>
            <a:xfrm>
              <a:off x="8304642" y="3853288"/>
              <a:ext cx="3214257" cy="1754380"/>
            </a:xfrm>
            <a:prstGeom prst="rect">
              <a:avLst/>
            </a:prstGeom>
            <a:noFill/>
          </p:spPr>
          <p:txBody>
            <a:bodyPr wrap="square" lIns="91440" tIns="45720" rIns="91440" bIns="45720" rtlCol="0">
              <a:normAutofit/>
            </a:bodyPr>
            <a:lstStyle/>
            <a:p>
              <a:pPr>
                <a:lnSpc>
                  <a:spcPct val="150000"/>
                </a:lnSpc>
                <a:spcBef>
                  <a:spcPct val="0"/>
                </a:spcBef>
              </a:pPr>
              <a:r>
                <a:rPr lang="zh-CN" altLang="en-US" sz="1600" dirty="0">
                  <a:latin typeface="字魂59号-创粗黑" panose="00000500000000000000" pitchFamily="2" charset="-122"/>
                  <a:ea typeface="字魂5号-无外润黑体" panose="00000500000000000000" pitchFamily="2" charset="-122"/>
                  <a:sym typeface="字魂59号-创粗黑" panose="00000500000000000000" pitchFamily="2" charset="-122"/>
                </a:rPr>
                <a:t>变更：调整计划，将部分复杂功能的实现延后。</a:t>
              </a:r>
              <a:endParaRPr lang="en-US" altLang="zh-CN" sz="1600"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5" name="ï$1idé">
              <a:extLst>
                <a:ext uri="{FF2B5EF4-FFF2-40B4-BE49-F238E27FC236}">
                  <a16:creationId xmlns:a16="http://schemas.microsoft.com/office/drawing/2014/main" id="{C6BEF8E5-D5A0-4DD1-A610-8C965A2DD346}"/>
                </a:ext>
              </a:extLst>
            </p:cNvPr>
            <p:cNvSpPr txBox="1"/>
            <p:nvPr/>
          </p:nvSpPr>
          <p:spPr>
            <a:xfrm>
              <a:off x="8324593" y="3274802"/>
              <a:ext cx="3510356" cy="395607"/>
            </a:xfrm>
            <a:prstGeom prst="rect">
              <a:avLst/>
            </a:prstGeom>
            <a:noFill/>
          </p:spPr>
          <p:txBody>
            <a:bodyPr wrap="square" lIns="91440" tIns="45720" rIns="91440" bIns="45720" rtlCol="0" anchor="ctr">
              <a:noAutofit/>
            </a:bodyPr>
            <a:lstStyle/>
            <a:p>
              <a:pPr>
                <a:spcBef>
                  <a:spcPct val="0"/>
                </a:spcBef>
              </a:pPr>
              <a:r>
                <a:rPr lang="zh-CN" altLang="en-US" sz="20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小组成员因身体问题等因素无法按时完成计划内容</a:t>
              </a:r>
              <a:endParaRPr lang="en-US" altLang="zh-CN" sz="2000"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6" name="isļíḑè">
              <a:extLst>
                <a:ext uri="{FF2B5EF4-FFF2-40B4-BE49-F238E27FC236}">
                  <a16:creationId xmlns:a16="http://schemas.microsoft.com/office/drawing/2014/main" id="{E37D0832-F737-4093-9EC3-AEE03CDFF5EE}"/>
                </a:ext>
              </a:extLst>
            </p:cNvPr>
            <p:cNvSpPr/>
            <p:nvPr/>
          </p:nvSpPr>
          <p:spPr bwMode="auto">
            <a:xfrm>
              <a:off x="8438893" y="2799000"/>
              <a:ext cx="478639"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rgbClr val="9A2418"/>
            </a:solidFill>
            <a:ln>
              <a:solidFill>
                <a:srgbClr val="9A2418"/>
              </a:solidFill>
            </a:ln>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cxnSp>
          <p:nvCxnSpPr>
            <p:cNvPr id="17" name="直接连接符 16">
              <a:extLst>
                <a:ext uri="{FF2B5EF4-FFF2-40B4-BE49-F238E27FC236}">
                  <a16:creationId xmlns:a16="http://schemas.microsoft.com/office/drawing/2014/main" id="{34AE3F4C-DC5E-4993-946B-29948E996C8A}"/>
                </a:ext>
              </a:extLst>
            </p:cNvPr>
            <p:cNvCxnSpPr/>
            <p:nvPr/>
          </p:nvCxnSpPr>
          <p:spPr>
            <a:xfrm>
              <a:off x="4096272" y="3384000"/>
              <a:ext cx="0" cy="1935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7EBEF00-787A-4399-B300-43A4548A49BC}"/>
                </a:ext>
              </a:extLst>
            </p:cNvPr>
            <p:cNvCxnSpPr/>
            <p:nvPr/>
          </p:nvCxnSpPr>
          <p:spPr>
            <a:xfrm>
              <a:off x="7941000" y="3384000"/>
              <a:ext cx="0" cy="1935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iŝḷïḑé">
              <a:extLst>
                <a:ext uri="{FF2B5EF4-FFF2-40B4-BE49-F238E27FC236}">
                  <a16:creationId xmlns:a16="http://schemas.microsoft.com/office/drawing/2014/main" id="{3C5D3CD3-D9F4-4A4F-A87C-E89AA6F6E618}"/>
                </a:ext>
              </a:extLst>
            </p:cNvPr>
            <p:cNvSpPr txBox="1"/>
            <p:nvPr/>
          </p:nvSpPr>
          <p:spPr>
            <a:xfrm>
              <a:off x="673099" y="1130300"/>
              <a:ext cx="10845800" cy="581926"/>
            </a:xfrm>
            <a:prstGeom prst="rect">
              <a:avLst/>
            </a:prstGeom>
            <a:noFill/>
            <a:ln>
              <a:noFill/>
            </a:ln>
          </p:spPr>
          <p:txBody>
            <a:bodyPr wrap="square" lIns="91440" tIns="45720" rIns="91440" bIns="45720" anchor="ctr" anchorCtr="0">
              <a:normAutofit/>
            </a:bodyPr>
            <a:lstStyle/>
            <a:p>
              <a:pPr lvl="0" algn="ctr" defTabSz="913765">
                <a:buSzPct val="25000"/>
                <a:defRPr/>
              </a:pPr>
              <a:r>
                <a:rPr lang="zh-CN" altLang="en-US" sz="28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问题、变更和返工</a:t>
              </a:r>
              <a:endParaRPr kumimoji="0" lang="en-US" sz="2800" b="1" i="0" u="none" strike="noStrike" kern="1200" cap="none" spc="0" normalizeH="0" baseline="0" noProof="0" dirty="0">
                <a:ln>
                  <a:noFill/>
                </a:ln>
                <a:effectLst/>
                <a:uLnTx/>
                <a:uFillTx/>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Tree>
    <p:extLst>
      <p:ext uri="{BB962C8B-B14F-4D97-AF65-F5344CB8AC3E}">
        <p14:creationId xmlns:p14="http://schemas.microsoft.com/office/powerpoint/2010/main" val="25348336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209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73233" y="1642066"/>
            <a:ext cx="10860178" cy="3573868"/>
            <a:chOff x="973233" y="1642066"/>
            <a:chExt cx="10860178" cy="3573868"/>
          </a:xfrm>
        </p:grpSpPr>
        <p:sp>
          <p:nvSpPr>
            <p:cNvPr id="6" name="iśľïḑé"/>
            <p:cNvSpPr/>
            <p:nvPr/>
          </p:nvSpPr>
          <p:spPr>
            <a:xfrm>
              <a:off x="5555940" y="4793068"/>
              <a:ext cx="1228934" cy="422866"/>
            </a:xfrm>
            <a:prstGeom prst="roundRect">
              <a:avLst>
                <a:gd name="adj" fmla="val 13693"/>
              </a:avLst>
            </a:prstGeom>
            <a:solidFill>
              <a:srgbClr val="78000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rPr>
                <a:t>经验与教训</a:t>
              </a:r>
            </a:p>
          </p:txBody>
        </p:sp>
        <p:sp>
          <p:nvSpPr>
            <p:cNvPr id="8" name="iṧḻïdê"/>
            <p:cNvSpPr/>
            <p:nvPr/>
          </p:nvSpPr>
          <p:spPr>
            <a:xfrm>
              <a:off x="973233" y="2558764"/>
              <a:ext cx="2623407" cy="850643"/>
            </a:xfrm>
            <a:prstGeom prst="rect">
              <a:avLst/>
            </a:prstGeom>
          </p:spPr>
          <p:txBody>
            <a:bodyPr wrap="none" lIns="90000" tIns="46800" rIns="90000" bIns="46800" anchor="ctr">
              <a:normAutofit/>
            </a:bodyPr>
            <a:lstStyle/>
            <a:p>
              <a:pPr lvl="0" algn="r" defTabSz="914378">
                <a:spcBef>
                  <a:spcPct val="0"/>
                </a:spcBef>
                <a:defRPr/>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数据库设计需要慎重考虑，</a:t>
              </a:r>
              <a:endParaRPr lang="en-US" altLang="zh-CN"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a:p>
              <a:pPr lvl="0" algn="r" defTabSz="914378">
                <a:spcBef>
                  <a:spcPct val="0"/>
                </a:spcBef>
                <a:defRPr/>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一旦修改牵涉到的部分较多。</a:t>
              </a:r>
              <a:endParaRPr lang="en-US" altLang="zh-CN"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0" name="íṡ1iḓe"/>
            <p:cNvSpPr/>
            <p:nvPr/>
          </p:nvSpPr>
          <p:spPr>
            <a:xfrm>
              <a:off x="8640738" y="1642066"/>
              <a:ext cx="3192673" cy="916698"/>
            </a:xfrm>
            <a:prstGeom prst="rect">
              <a:avLst/>
            </a:prstGeom>
          </p:spPr>
          <p:txBody>
            <a:bodyPr wrap="none" lIns="90000" tIns="46800" rIns="90000" bIns="46800" anchor="ctr">
              <a:normAutofit/>
            </a:bodyPr>
            <a:lstStyle/>
            <a:p>
              <a:pPr lvl="0" defTabSz="914378">
                <a:spcBef>
                  <a:spcPct val="0"/>
                </a:spcBef>
                <a:defRPr/>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多人共同开发应事先对接口、版</a:t>
              </a:r>
              <a:endParaRPr lang="en-US" altLang="zh-CN"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a:p>
              <a:pPr lvl="0" defTabSz="914378">
                <a:spcBef>
                  <a:spcPct val="0"/>
                </a:spcBef>
                <a:defRPr/>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本等进行协调，以免由于环境不</a:t>
              </a:r>
              <a:endParaRPr lang="en-US" altLang="zh-CN"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a:p>
              <a:pPr lvl="0" defTabSz="914378">
                <a:spcBef>
                  <a:spcPct val="0"/>
                </a:spcBef>
                <a:defRPr/>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同导致出错</a:t>
              </a:r>
              <a:endParaRPr lang="en-US" altLang="zh-CN"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2" name="iṧ1ídè"/>
            <p:cNvSpPr/>
            <p:nvPr/>
          </p:nvSpPr>
          <p:spPr>
            <a:xfrm>
              <a:off x="1235310" y="3770258"/>
              <a:ext cx="2870525" cy="1072261"/>
            </a:xfrm>
            <a:prstGeom prst="rect">
              <a:avLst/>
            </a:prstGeom>
          </p:spPr>
          <p:txBody>
            <a:bodyPr wrap="none" lIns="90000" tIns="46800" rIns="90000" bIns="46800" anchor="ctr">
              <a:normAutofit/>
            </a:bodyPr>
            <a:lstStyle/>
            <a:p>
              <a:pPr lvl="0" algn="r" defTabSz="914378">
                <a:spcBef>
                  <a:spcPct val="0"/>
                </a:spcBef>
                <a:defRPr/>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定期线下沟通与开发能使效率</a:t>
              </a:r>
              <a:endParaRPr lang="en-US" altLang="zh-CN"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a:p>
              <a:pPr lvl="0" algn="r" defTabSz="914378">
                <a:spcBef>
                  <a:spcPct val="0"/>
                </a:spcBef>
                <a:defRPr/>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相比纯线上开发大大提高。</a:t>
              </a:r>
              <a:endParaRPr lang="en-US" altLang="zh-CN"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4" name="isļîḋê"/>
            <p:cNvSpPr/>
            <p:nvPr/>
          </p:nvSpPr>
          <p:spPr>
            <a:xfrm>
              <a:off x="8526746" y="2987959"/>
              <a:ext cx="2867395" cy="971487"/>
            </a:xfrm>
            <a:prstGeom prst="rect">
              <a:avLst/>
            </a:prstGeom>
          </p:spPr>
          <p:txBody>
            <a:bodyPr wrap="none" lIns="90000" tIns="46800" rIns="90000" bIns="46800" anchor="ctr">
              <a:normAutofit/>
            </a:bodyPr>
            <a:lstStyle/>
            <a:p>
              <a:pPr lvl="0" defTabSz="914378">
                <a:spcBef>
                  <a:spcPct val="0"/>
                </a:spcBef>
                <a:defRPr/>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计划中要预留出足够的时间来应对</a:t>
              </a:r>
              <a:endParaRPr lang="en-US" altLang="zh-CN"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a:p>
              <a:pPr lvl="0" defTabSz="914378">
                <a:spcBef>
                  <a:spcPct val="0"/>
                </a:spcBef>
                <a:defRPr/>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突发情况，包括组员身体因素等。</a:t>
              </a:r>
              <a:endParaRPr lang="en-US" altLang="zh-CN"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nvGrpSpPr>
            <p:cNvPr id="15" name="îṩľiďé">
              <a:extLst>
                <a:ext uri="{FF2B5EF4-FFF2-40B4-BE49-F238E27FC236}">
                  <a16:creationId xmlns:a16="http://schemas.microsoft.com/office/drawing/2014/main" id="{93D5E1F9-A24C-4900-9164-BD5C59771322}"/>
                </a:ext>
              </a:extLst>
            </p:cNvPr>
            <p:cNvGrpSpPr/>
            <p:nvPr/>
          </p:nvGrpSpPr>
          <p:grpSpPr>
            <a:xfrm>
              <a:off x="4612948" y="1820999"/>
              <a:ext cx="2966104" cy="2966104"/>
              <a:chOff x="4704810" y="2710128"/>
              <a:chExt cx="2966104" cy="2966104"/>
            </a:xfrm>
          </p:grpSpPr>
          <p:sp>
            <p:nvSpPr>
              <p:cNvPr id="24" name="íSḻíḑè"/>
              <p:cNvSpPr/>
              <p:nvPr/>
            </p:nvSpPr>
            <p:spPr>
              <a:xfrm>
                <a:off x="4704810" y="2710128"/>
                <a:ext cx="2966104" cy="296610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5" name="îS1iḑe"/>
              <p:cNvSpPr/>
              <p:nvPr/>
            </p:nvSpPr>
            <p:spPr>
              <a:xfrm>
                <a:off x="5035734" y="3371976"/>
                <a:ext cx="2304256" cy="2304256"/>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6" name="íṩļîḑè"/>
              <p:cNvSpPr/>
              <p:nvPr/>
            </p:nvSpPr>
            <p:spPr>
              <a:xfrm>
                <a:off x="5332150" y="3964808"/>
                <a:ext cx="1711424" cy="171142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7" name="îŝľïḍê"/>
              <p:cNvSpPr/>
              <p:nvPr/>
            </p:nvSpPr>
            <p:spPr>
              <a:xfrm>
                <a:off x="5707148" y="4714804"/>
                <a:ext cx="961428" cy="961428"/>
              </a:xfrm>
              <a:prstGeom prst="ellipse">
                <a:avLst/>
              </a:pr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cxnSp>
          <p:nvCxnSpPr>
            <p:cNvPr id="16" name="直接连接符 15"/>
            <p:cNvCxnSpPr>
              <a:cxnSpLocks/>
            </p:cNvCxnSpPr>
            <p:nvPr/>
          </p:nvCxnSpPr>
          <p:spPr>
            <a:xfrm flipH="1">
              <a:off x="4405734" y="4306389"/>
              <a:ext cx="1260000" cy="0"/>
            </a:xfrm>
            <a:prstGeom prst="line">
              <a:avLst/>
            </a:prstGeom>
            <a:ln w="9525">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ís1ïďé"/>
            <p:cNvSpPr/>
            <p:nvPr/>
          </p:nvSpPr>
          <p:spPr>
            <a:xfrm>
              <a:off x="5650196" y="4249437"/>
              <a:ext cx="113904" cy="11390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cxnSp>
          <p:nvCxnSpPr>
            <p:cNvPr id="18" name="直接连接符 17"/>
            <p:cNvCxnSpPr>
              <a:cxnSpLocks/>
            </p:cNvCxnSpPr>
            <p:nvPr/>
          </p:nvCxnSpPr>
          <p:spPr>
            <a:xfrm flipH="1">
              <a:off x="3907491" y="3041038"/>
              <a:ext cx="1260000" cy="0"/>
            </a:xfrm>
            <a:prstGeom prst="line">
              <a:avLst/>
            </a:prstGeom>
            <a:ln w="9525">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íśḻide"/>
            <p:cNvSpPr/>
            <p:nvPr/>
          </p:nvSpPr>
          <p:spPr>
            <a:xfrm>
              <a:off x="5151953" y="2984086"/>
              <a:ext cx="113904" cy="113904"/>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cxnSp>
          <p:nvCxnSpPr>
            <p:cNvPr id="20" name="直接连接符 19"/>
            <p:cNvCxnSpPr>
              <a:cxnSpLocks/>
            </p:cNvCxnSpPr>
            <p:nvPr/>
          </p:nvCxnSpPr>
          <p:spPr>
            <a:xfrm rot="10800000" flipH="1">
              <a:off x="7024509" y="2023713"/>
              <a:ext cx="1260000" cy="0"/>
            </a:xfrm>
            <a:prstGeom prst="line">
              <a:avLst/>
            </a:prstGeom>
            <a:ln w="9525">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íš1ïḓe"/>
            <p:cNvSpPr/>
            <p:nvPr/>
          </p:nvSpPr>
          <p:spPr>
            <a:xfrm rot="10800000">
              <a:off x="6901898" y="1966761"/>
              <a:ext cx="113904" cy="113904"/>
            </a:xfrm>
            <a:prstGeom prst="ellipse">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cxnSp>
          <p:nvCxnSpPr>
            <p:cNvPr id="22" name="直接连接符 21"/>
            <p:cNvCxnSpPr>
              <a:cxnSpLocks/>
            </p:cNvCxnSpPr>
            <p:nvPr/>
          </p:nvCxnSpPr>
          <p:spPr>
            <a:xfrm rot="10800000" flipH="1">
              <a:off x="6907485" y="3411633"/>
              <a:ext cx="1260000" cy="0"/>
            </a:xfrm>
            <a:prstGeom prst="line">
              <a:avLst/>
            </a:prstGeom>
            <a:ln w="9525">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iṡḷïďê"/>
            <p:cNvSpPr/>
            <p:nvPr/>
          </p:nvSpPr>
          <p:spPr>
            <a:xfrm rot="10800000">
              <a:off x="6784874" y="3354681"/>
              <a:ext cx="113904" cy="113904"/>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Tree>
    <p:extLst>
      <p:ext uri="{BB962C8B-B14F-4D97-AF65-F5344CB8AC3E}">
        <p14:creationId xmlns:p14="http://schemas.microsoft.com/office/powerpoint/2010/main" val="87486583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9"/>
          <p:cNvSpPr txBox="1"/>
          <p:nvPr/>
        </p:nvSpPr>
        <p:spPr>
          <a:xfrm>
            <a:off x="6383238" y="1906138"/>
            <a:ext cx="4801314" cy="461665"/>
          </a:xfrm>
          <a:prstGeom prst="rect">
            <a:avLst/>
          </a:prstGeom>
          <a:noFill/>
        </p:spPr>
        <p:txBody>
          <a:bodyPr wrap="none" rtlCol="0">
            <a:spAutoFit/>
          </a:bodyPr>
          <a:lstStyle/>
          <a:p>
            <a:r>
              <a:rPr lang="zh-CN" altLang="en-US" sz="2400" dirty="0">
                <a:solidFill>
                  <a:schemeClr val="tx1">
                    <a:lumMod val="75000"/>
                    <a:lumOff val="2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彭奕涛：前端总体架构和组件编写</a:t>
            </a:r>
          </a:p>
        </p:txBody>
      </p:sp>
      <p:grpSp>
        <p:nvGrpSpPr>
          <p:cNvPr id="7" name="组合 6"/>
          <p:cNvGrpSpPr/>
          <p:nvPr/>
        </p:nvGrpSpPr>
        <p:grpSpPr>
          <a:xfrm>
            <a:off x="6096000" y="1693787"/>
            <a:ext cx="180975" cy="2796989"/>
            <a:chOff x="6032873" y="1880798"/>
            <a:chExt cx="180975" cy="2796989"/>
          </a:xfrm>
          <a:solidFill>
            <a:srgbClr val="9A2418"/>
          </a:solidFill>
        </p:grpSpPr>
        <p:sp>
          <p:nvSpPr>
            <p:cNvPr id="8" name="直接连接符 14"/>
            <p:cNvSpPr>
              <a:spLocks noChangeShapeType="1"/>
            </p:cNvSpPr>
            <p:nvPr/>
          </p:nvSpPr>
          <p:spPr bwMode="auto">
            <a:xfrm>
              <a:off x="6123362" y="1897848"/>
              <a:ext cx="0" cy="2689917"/>
            </a:xfrm>
            <a:prstGeom prst="line">
              <a:avLst/>
            </a:prstGeom>
            <a:grpFill/>
            <a:ln w="38100" cap="flat" cmpd="sng">
              <a:solidFill>
                <a:srgbClr val="9A241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B4776D"/>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 name="椭圆 7"/>
            <p:cNvSpPr>
              <a:spLocks noChangeArrowheads="1"/>
            </p:cNvSpPr>
            <p:nvPr/>
          </p:nvSpPr>
          <p:spPr bwMode="auto">
            <a:xfrm>
              <a:off x="6032873" y="1880798"/>
              <a:ext cx="180975" cy="180044"/>
            </a:xfrm>
            <a:prstGeom prst="ellipse">
              <a:avLst/>
            </a:prstGeom>
            <a:grpFill/>
            <a:ln w="38100" cap="flat" cmpd="sng">
              <a:solidFill>
                <a:srgbClr val="9A241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B4776D"/>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0" name="椭圆 8"/>
            <p:cNvSpPr>
              <a:spLocks noChangeArrowheads="1"/>
            </p:cNvSpPr>
            <p:nvPr/>
          </p:nvSpPr>
          <p:spPr bwMode="auto">
            <a:xfrm>
              <a:off x="6032873" y="2535034"/>
              <a:ext cx="180975" cy="180044"/>
            </a:xfrm>
            <a:prstGeom prst="ellipse">
              <a:avLst/>
            </a:prstGeom>
            <a:grpFill/>
            <a:ln w="38100" cap="flat" cmpd="sng">
              <a:solidFill>
                <a:srgbClr val="9A241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B4776D"/>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1" name="椭圆 9"/>
            <p:cNvSpPr>
              <a:spLocks noChangeArrowheads="1"/>
            </p:cNvSpPr>
            <p:nvPr/>
          </p:nvSpPr>
          <p:spPr bwMode="auto">
            <a:xfrm>
              <a:off x="6032873" y="3189270"/>
              <a:ext cx="180975" cy="180044"/>
            </a:xfrm>
            <a:prstGeom prst="ellipse">
              <a:avLst/>
            </a:prstGeom>
            <a:grpFill/>
            <a:ln w="38100" cap="flat" cmpd="sng">
              <a:solidFill>
                <a:srgbClr val="9A241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B4776D"/>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2" name="椭圆 10"/>
            <p:cNvSpPr>
              <a:spLocks noChangeArrowheads="1"/>
            </p:cNvSpPr>
            <p:nvPr/>
          </p:nvSpPr>
          <p:spPr bwMode="auto">
            <a:xfrm>
              <a:off x="6032873" y="3843507"/>
              <a:ext cx="180975" cy="180044"/>
            </a:xfrm>
            <a:prstGeom prst="ellipse">
              <a:avLst/>
            </a:prstGeom>
            <a:grpFill/>
            <a:ln w="38100" cap="flat" cmpd="sng">
              <a:solidFill>
                <a:srgbClr val="9A241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B4776D"/>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3" name="椭圆 11"/>
            <p:cNvSpPr>
              <a:spLocks noChangeArrowheads="1"/>
            </p:cNvSpPr>
            <p:nvPr/>
          </p:nvSpPr>
          <p:spPr bwMode="auto">
            <a:xfrm>
              <a:off x="6032873" y="4497743"/>
              <a:ext cx="180975" cy="180044"/>
            </a:xfrm>
            <a:prstGeom prst="ellipse">
              <a:avLst/>
            </a:prstGeom>
            <a:grpFill/>
            <a:ln w="38100" cap="flat" cmpd="sng">
              <a:solidFill>
                <a:srgbClr val="9A241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B4776D"/>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
        <p:nvSpPr>
          <p:cNvPr id="14" name="TextBox 64"/>
          <p:cNvSpPr txBox="1"/>
          <p:nvPr/>
        </p:nvSpPr>
        <p:spPr>
          <a:xfrm>
            <a:off x="6383238" y="2529596"/>
            <a:ext cx="4801314" cy="461665"/>
          </a:xfrm>
          <a:prstGeom prst="rect">
            <a:avLst/>
          </a:prstGeom>
          <a:noFill/>
        </p:spPr>
        <p:txBody>
          <a:bodyPr wrap="none" rtlCol="0">
            <a:spAutoFit/>
          </a:bodyPr>
          <a:lstStyle/>
          <a:p>
            <a:r>
              <a:rPr lang="zh-CN" altLang="en-US" sz="2400" dirty="0">
                <a:solidFill>
                  <a:schemeClr val="tx1">
                    <a:lumMod val="75000"/>
                    <a:lumOff val="2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朱亦腾：后端框架和部分组件编写</a:t>
            </a:r>
          </a:p>
        </p:txBody>
      </p:sp>
      <p:sp>
        <p:nvSpPr>
          <p:cNvPr id="15" name="TextBox 65"/>
          <p:cNvSpPr txBox="1"/>
          <p:nvPr/>
        </p:nvSpPr>
        <p:spPr>
          <a:xfrm>
            <a:off x="6383238" y="3183832"/>
            <a:ext cx="4801314" cy="461665"/>
          </a:xfrm>
          <a:prstGeom prst="rect">
            <a:avLst/>
          </a:prstGeom>
          <a:noFill/>
        </p:spPr>
        <p:txBody>
          <a:bodyPr wrap="none" rtlCol="0">
            <a:spAutoFit/>
          </a:bodyPr>
          <a:lstStyle/>
          <a:p>
            <a:r>
              <a:rPr lang="zh-CN" altLang="en-US" sz="2400" dirty="0">
                <a:solidFill>
                  <a:schemeClr val="tx1">
                    <a:lumMod val="75000"/>
                    <a:lumOff val="2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雷宇昊：后端部分组件和算法实现</a:t>
            </a:r>
          </a:p>
        </p:txBody>
      </p:sp>
      <p:sp>
        <p:nvSpPr>
          <p:cNvPr id="16" name="TextBox 66"/>
          <p:cNvSpPr txBox="1"/>
          <p:nvPr/>
        </p:nvSpPr>
        <p:spPr>
          <a:xfrm>
            <a:off x="6383238" y="3838069"/>
            <a:ext cx="4801314" cy="461665"/>
          </a:xfrm>
          <a:prstGeom prst="rect">
            <a:avLst/>
          </a:prstGeom>
          <a:noFill/>
        </p:spPr>
        <p:txBody>
          <a:bodyPr wrap="none" rtlCol="0">
            <a:spAutoFit/>
          </a:bodyPr>
          <a:lstStyle/>
          <a:p>
            <a:r>
              <a:rPr lang="zh-CN" altLang="en-US" sz="2400" dirty="0">
                <a:solidFill>
                  <a:schemeClr val="tx1">
                    <a:lumMod val="75000"/>
                    <a:lumOff val="2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陈一鸣：前端页面布局和组件渲染</a:t>
            </a:r>
          </a:p>
        </p:txBody>
      </p:sp>
      <p:pic>
        <p:nvPicPr>
          <p:cNvPr id="19" name="图片 1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22834" y="2161814"/>
            <a:ext cx="2476500" cy="2476500"/>
          </a:xfrm>
          <a:prstGeom prst="rect">
            <a:avLst/>
          </a:prstGeom>
        </p:spPr>
      </p:pic>
      <p:sp>
        <p:nvSpPr>
          <p:cNvPr id="18" name="TextBox 17"/>
          <p:cNvSpPr txBox="1"/>
          <p:nvPr/>
        </p:nvSpPr>
        <p:spPr>
          <a:xfrm>
            <a:off x="145983" y="428400"/>
            <a:ext cx="4415246" cy="584775"/>
          </a:xfrm>
          <a:prstGeom prst="rect">
            <a:avLst/>
          </a:prstGeom>
          <a:noFill/>
        </p:spPr>
        <p:txBody>
          <a:bodyPr wrap="square" rtlCol="0">
            <a:spAutoFit/>
          </a:bodyPr>
          <a:lstStyle/>
          <a:p>
            <a:r>
              <a:rPr lang="zh-CN" altLang="en-US" sz="3200" b="1" dirty="0"/>
              <a:t>小组分工情况</a:t>
            </a:r>
          </a:p>
        </p:txBody>
      </p:sp>
    </p:spTree>
    <p:extLst>
      <p:ext uri="{BB962C8B-B14F-4D97-AF65-F5344CB8AC3E}">
        <p14:creationId xmlns:p14="http://schemas.microsoft.com/office/powerpoint/2010/main" val="94140046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8" fill="hold" grpId="0" nodeType="withEffect">
                                  <p:stCondLst>
                                    <p:cond delay="2500"/>
                                  </p:stCondLst>
                                  <p:iterate type="lt">
                                    <p:tmPct val="30000"/>
                                  </p:iterate>
                                  <p:childTnLst>
                                    <p:set>
                                      <p:cBhvr>
                                        <p:cTn id="9" dur="1" fill="hold">
                                          <p:stCondLst>
                                            <p:cond delay="0"/>
                                          </p:stCondLst>
                                        </p:cTn>
                                        <p:tgtEl>
                                          <p:spTgt spid="6"/>
                                        </p:tgtEl>
                                        <p:attrNameLst>
                                          <p:attrName>style.visibility</p:attrName>
                                        </p:attrNameLst>
                                      </p:cBhvr>
                                      <p:to>
                                        <p:strVal val="visible"/>
                                      </p:to>
                                    </p:set>
                                    <p:animEffect transition="in" filter="wipe(left)">
                                      <p:cBhvr>
                                        <p:cTn id="10" dur="200"/>
                                        <p:tgtEl>
                                          <p:spTgt spid="6"/>
                                        </p:tgtEl>
                                      </p:cBhvr>
                                    </p:animEffect>
                                  </p:childTnLst>
                                </p:cTn>
                              </p:par>
                              <p:par>
                                <p:cTn id="11" presetID="36" presetClass="emph" presetSubtype="0" fill="hold" grpId="1" nodeType="withEffect">
                                  <p:stCondLst>
                                    <p:cond delay="2500"/>
                                  </p:stCondLst>
                                  <p:iterate type="lt">
                                    <p:tmPct val="30000"/>
                                  </p:iterate>
                                  <p:childTnLst>
                                    <p:animScale>
                                      <p:cBhvr>
                                        <p:cTn id="12" dur="100" autoRev="1" fill="hold">
                                          <p:stCondLst>
                                            <p:cond delay="0"/>
                                          </p:stCondLst>
                                        </p:cTn>
                                        <p:tgtEl>
                                          <p:spTgt spid="6"/>
                                        </p:tgtEl>
                                      </p:cBhvr>
                                      <p:to x="80000" y="100000"/>
                                    </p:animScale>
                                    <p:anim by="(#ppt_w*0.10)" calcmode="lin" valueType="num">
                                      <p:cBhvr>
                                        <p:cTn id="13" dur="100" autoRev="1" fill="hold">
                                          <p:stCondLst>
                                            <p:cond delay="0"/>
                                          </p:stCondLst>
                                        </p:cTn>
                                        <p:tgtEl>
                                          <p:spTgt spid="6"/>
                                        </p:tgtEl>
                                        <p:attrNameLst>
                                          <p:attrName>ppt_x</p:attrName>
                                        </p:attrNameLst>
                                      </p:cBhvr>
                                    </p:anim>
                                    <p:anim by="(-#ppt_w*0.10)" calcmode="lin" valueType="num">
                                      <p:cBhvr>
                                        <p:cTn id="14" dur="100" autoRev="1" fill="hold">
                                          <p:stCondLst>
                                            <p:cond delay="0"/>
                                          </p:stCondLst>
                                        </p:cTn>
                                        <p:tgtEl>
                                          <p:spTgt spid="6"/>
                                        </p:tgtEl>
                                        <p:attrNameLst>
                                          <p:attrName>ppt_y</p:attrName>
                                        </p:attrNameLst>
                                      </p:cBhvr>
                                    </p:anim>
                                    <p:animRot by="-480000">
                                      <p:cBhvr>
                                        <p:cTn id="15" dur="100" autoRev="1" fill="hold">
                                          <p:stCondLst>
                                            <p:cond delay="0"/>
                                          </p:stCondLst>
                                        </p:cTn>
                                        <p:tgtEl>
                                          <p:spTgt spid="6"/>
                                        </p:tgtEl>
                                        <p:attrNameLst>
                                          <p:attrName>r</p:attrName>
                                        </p:attrNameLst>
                                      </p:cBhvr>
                                    </p:animRot>
                                  </p:childTnLst>
                                </p:cTn>
                              </p:par>
                              <p:par>
                                <p:cTn id="16" presetID="22" presetClass="entr" presetSubtype="8" fill="hold" grpId="0" nodeType="withEffect">
                                  <p:stCondLst>
                                    <p:cond delay="3000"/>
                                  </p:stCondLst>
                                  <p:iterate type="lt">
                                    <p:tmPct val="30000"/>
                                  </p:iterate>
                                  <p:childTnLst>
                                    <p:set>
                                      <p:cBhvr>
                                        <p:cTn id="17" dur="1" fill="hold">
                                          <p:stCondLst>
                                            <p:cond delay="0"/>
                                          </p:stCondLst>
                                        </p:cTn>
                                        <p:tgtEl>
                                          <p:spTgt spid="14"/>
                                        </p:tgtEl>
                                        <p:attrNameLst>
                                          <p:attrName>style.visibility</p:attrName>
                                        </p:attrNameLst>
                                      </p:cBhvr>
                                      <p:to>
                                        <p:strVal val="visible"/>
                                      </p:to>
                                    </p:set>
                                    <p:animEffect transition="in" filter="wipe(left)">
                                      <p:cBhvr>
                                        <p:cTn id="18" dur="200"/>
                                        <p:tgtEl>
                                          <p:spTgt spid="14"/>
                                        </p:tgtEl>
                                      </p:cBhvr>
                                    </p:animEffect>
                                  </p:childTnLst>
                                </p:cTn>
                              </p:par>
                              <p:par>
                                <p:cTn id="19" presetID="36" presetClass="emph" presetSubtype="0" fill="hold" grpId="1" nodeType="withEffect">
                                  <p:stCondLst>
                                    <p:cond delay="3000"/>
                                  </p:stCondLst>
                                  <p:iterate type="lt">
                                    <p:tmPct val="30000"/>
                                  </p:iterate>
                                  <p:childTnLst>
                                    <p:animScale>
                                      <p:cBhvr>
                                        <p:cTn id="20" dur="100" autoRev="1" fill="hold">
                                          <p:stCondLst>
                                            <p:cond delay="0"/>
                                          </p:stCondLst>
                                        </p:cTn>
                                        <p:tgtEl>
                                          <p:spTgt spid="14"/>
                                        </p:tgtEl>
                                      </p:cBhvr>
                                      <p:to x="80000" y="100000"/>
                                    </p:animScale>
                                    <p:anim by="(#ppt_w*0.10)" calcmode="lin" valueType="num">
                                      <p:cBhvr>
                                        <p:cTn id="21" dur="100" autoRev="1" fill="hold">
                                          <p:stCondLst>
                                            <p:cond delay="0"/>
                                          </p:stCondLst>
                                        </p:cTn>
                                        <p:tgtEl>
                                          <p:spTgt spid="14"/>
                                        </p:tgtEl>
                                        <p:attrNameLst>
                                          <p:attrName>ppt_x</p:attrName>
                                        </p:attrNameLst>
                                      </p:cBhvr>
                                    </p:anim>
                                    <p:anim by="(-#ppt_w*0.10)" calcmode="lin" valueType="num">
                                      <p:cBhvr>
                                        <p:cTn id="22" dur="100" autoRev="1" fill="hold">
                                          <p:stCondLst>
                                            <p:cond delay="0"/>
                                          </p:stCondLst>
                                        </p:cTn>
                                        <p:tgtEl>
                                          <p:spTgt spid="14"/>
                                        </p:tgtEl>
                                        <p:attrNameLst>
                                          <p:attrName>ppt_y</p:attrName>
                                        </p:attrNameLst>
                                      </p:cBhvr>
                                    </p:anim>
                                    <p:animRot by="-480000">
                                      <p:cBhvr>
                                        <p:cTn id="23" dur="100" autoRev="1" fill="hold">
                                          <p:stCondLst>
                                            <p:cond delay="0"/>
                                          </p:stCondLst>
                                        </p:cTn>
                                        <p:tgtEl>
                                          <p:spTgt spid="14"/>
                                        </p:tgtEl>
                                        <p:attrNameLst>
                                          <p:attrName>r</p:attrName>
                                        </p:attrNameLst>
                                      </p:cBhvr>
                                    </p:animRot>
                                  </p:childTnLst>
                                </p:cTn>
                              </p:par>
                              <p:par>
                                <p:cTn id="24" presetID="22" presetClass="entr" presetSubtype="8" fill="hold" grpId="0" nodeType="withEffect">
                                  <p:stCondLst>
                                    <p:cond delay="3500"/>
                                  </p:stCondLst>
                                  <p:iterate type="lt">
                                    <p:tmPct val="30000"/>
                                  </p:iterate>
                                  <p:childTnLst>
                                    <p:set>
                                      <p:cBhvr>
                                        <p:cTn id="25" dur="1" fill="hold">
                                          <p:stCondLst>
                                            <p:cond delay="0"/>
                                          </p:stCondLst>
                                        </p:cTn>
                                        <p:tgtEl>
                                          <p:spTgt spid="15"/>
                                        </p:tgtEl>
                                        <p:attrNameLst>
                                          <p:attrName>style.visibility</p:attrName>
                                        </p:attrNameLst>
                                      </p:cBhvr>
                                      <p:to>
                                        <p:strVal val="visible"/>
                                      </p:to>
                                    </p:set>
                                    <p:animEffect transition="in" filter="wipe(left)">
                                      <p:cBhvr>
                                        <p:cTn id="26" dur="200"/>
                                        <p:tgtEl>
                                          <p:spTgt spid="15"/>
                                        </p:tgtEl>
                                      </p:cBhvr>
                                    </p:animEffect>
                                  </p:childTnLst>
                                </p:cTn>
                              </p:par>
                              <p:par>
                                <p:cTn id="27" presetID="36" presetClass="emph" presetSubtype="0" fill="hold" grpId="1" nodeType="withEffect">
                                  <p:stCondLst>
                                    <p:cond delay="3500"/>
                                  </p:stCondLst>
                                  <p:iterate type="lt">
                                    <p:tmPct val="30000"/>
                                  </p:iterate>
                                  <p:childTnLst>
                                    <p:animScale>
                                      <p:cBhvr>
                                        <p:cTn id="28" dur="100" autoRev="1" fill="hold">
                                          <p:stCondLst>
                                            <p:cond delay="0"/>
                                          </p:stCondLst>
                                        </p:cTn>
                                        <p:tgtEl>
                                          <p:spTgt spid="15"/>
                                        </p:tgtEl>
                                      </p:cBhvr>
                                      <p:to x="80000" y="100000"/>
                                    </p:animScale>
                                    <p:anim by="(#ppt_w*0.10)" calcmode="lin" valueType="num">
                                      <p:cBhvr>
                                        <p:cTn id="29" dur="100" autoRev="1" fill="hold">
                                          <p:stCondLst>
                                            <p:cond delay="0"/>
                                          </p:stCondLst>
                                        </p:cTn>
                                        <p:tgtEl>
                                          <p:spTgt spid="15"/>
                                        </p:tgtEl>
                                        <p:attrNameLst>
                                          <p:attrName>ppt_x</p:attrName>
                                        </p:attrNameLst>
                                      </p:cBhvr>
                                    </p:anim>
                                    <p:anim by="(-#ppt_w*0.10)" calcmode="lin" valueType="num">
                                      <p:cBhvr>
                                        <p:cTn id="30" dur="100" autoRev="1" fill="hold">
                                          <p:stCondLst>
                                            <p:cond delay="0"/>
                                          </p:stCondLst>
                                        </p:cTn>
                                        <p:tgtEl>
                                          <p:spTgt spid="15"/>
                                        </p:tgtEl>
                                        <p:attrNameLst>
                                          <p:attrName>ppt_y</p:attrName>
                                        </p:attrNameLst>
                                      </p:cBhvr>
                                    </p:anim>
                                    <p:animRot by="-480000">
                                      <p:cBhvr>
                                        <p:cTn id="31" dur="100" autoRev="1" fill="hold">
                                          <p:stCondLst>
                                            <p:cond delay="0"/>
                                          </p:stCondLst>
                                        </p:cTn>
                                        <p:tgtEl>
                                          <p:spTgt spid="15"/>
                                        </p:tgtEl>
                                        <p:attrNameLst>
                                          <p:attrName>r</p:attrName>
                                        </p:attrNameLst>
                                      </p:cBhvr>
                                    </p:animRot>
                                  </p:childTnLst>
                                </p:cTn>
                              </p:par>
                              <p:par>
                                <p:cTn id="32" presetID="22" presetClass="entr" presetSubtype="8" fill="hold" grpId="0" nodeType="withEffect">
                                  <p:stCondLst>
                                    <p:cond delay="4000"/>
                                  </p:stCondLst>
                                  <p:iterate type="lt">
                                    <p:tmPct val="30000"/>
                                  </p:iterate>
                                  <p:childTnLst>
                                    <p:set>
                                      <p:cBhvr>
                                        <p:cTn id="33" dur="1" fill="hold">
                                          <p:stCondLst>
                                            <p:cond delay="0"/>
                                          </p:stCondLst>
                                        </p:cTn>
                                        <p:tgtEl>
                                          <p:spTgt spid="16"/>
                                        </p:tgtEl>
                                        <p:attrNameLst>
                                          <p:attrName>style.visibility</p:attrName>
                                        </p:attrNameLst>
                                      </p:cBhvr>
                                      <p:to>
                                        <p:strVal val="visible"/>
                                      </p:to>
                                    </p:set>
                                    <p:animEffect transition="in" filter="wipe(left)">
                                      <p:cBhvr>
                                        <p:cTn id="34" dur="200"/>
                                        <p:tgtEl>
                                          <p:spTgt spid="16"/>
                                        </p:tgtEl>
                                      </p:cBhvr>
                                    </p:animEffect>
                                  </p:childTnLst>
                                </p:cTn>
                              </p:par>
                              <p:par>
                                <p:cTn id="35" presetID="36" presetClass="emph" presetSubtype="0" fill="hold" grpId="1" nodeType="withEffect">
                                  <p:stCondLst>
                                    <p:cond delay="4000"/>
                                  </p:stCondLst>
                                  <p:iterate type="lt">
                                    <p:tmPct val="30000"/>
                                  </p:iterate>
                                  <p:childTnLst>
                                    <p:animScale>
                                      <p:cBhvr>
                                        <p:cTn id="36" dur="100" autoRev="1" fill="hold">
                                          <p:stCondLst>
                                            <p:cond delay="0"/>
                                          </p:stCondLst>
                                        </p:cTn>
                                        <p:tgtEl>
                                          <p:spTgt spid="16"/>
                                        </p:tgtEl>
                                      </p:cBhvr>
                                      <p:to x="80000" y="100000"/>
                                    </p:animScale>
                                    <p:anim by="(#ppt_w*0.10)" calcmode="lin" valueType="num">
                                      <p:cBhvr>
                                        <p:cTn id="37" dur="100" autoRev="1" fill="hold">
                                          <p:stCondLst>
                                            <p:cond delay="0"/>
                                          </p:stCondLst>
                                        </p:cTn>
                                        <p:tgtEl>
                                          <p:spTgt spid="16"/>
                                        </p:tgtEl>
                                        <p:attrNameLst>
                                          <p:attrName>ppt_x</p:attrName>
                                        </p:attrNameLst>
                                      </p:cBhvr>
                                    </p:anim>
                                    <p:anim by="(-#ppt_w*0.10)" calcmode="lin" valueType="num">
                                      <p:cBhvr>
                                        <p:cTn id="38" dur="100" autoRev="1" fill="hold">
                                          <p:stCondLst>
                                            <p:cond delay="0"/>
                                          </p:stCondLst>
                                        </p:cTn>
                                        <p:tgtEl>
                                          <p:spTgt spid="16"/>
                                        </p:tgtEl>
                                        <p:attrNameLst>
                                          <p:attrName>ppt_y</p:attrName>
                                        </p:attrNameLst>
                                      </p:cBhvr>
                                    </p:anim>
                                    <p:animRot by="-480000">
                                      <p:cBhvr>
                                        <p:cTn id="39" dur="10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4" grpId="0"/>
      <p:bldP spid="14" grpId="1"/>
      <p:bldP spid="15" grpId="0"/>
      <p:bldP spid="15" grpId="1"/>
      <p:bldP spid="16" grpId="0"/>
      <p:bldP spid="1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 51">
            <a:extLst>
              <a:ext uri="{FF2B5EF4-FFF2-40B4-BE49-F238E27FC236}">
                <a16:creationId xmlns:a16="http://schemas.microsoft.com/office/drawing/2014/main" id="{67413490-5A54-4D16-9B11-55EB60AE7BB2}"/>
              </a:ext>
            </a:extLst>
          </p:cNvPr>
          <p:cNvSpPr>
            <a:spLocks noGrp="1"/>
          </p:cNvSpPr>
          <p:nvPr>
            <p:ph type="title"/>
          </p:nvPr>
        </p:nvSpPr>
        <p:spPr/>
        <p:txBody>
          <a:bodyPr>
            <a:normAutofit/>
          </a:bodyPr>
          <a:lstStyle/>
          <a:p>
            <a:r>
              <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rPr>
              <a:t>感谢您的观看与聆听！</a:t>
            </a:r>
          </a:p>
        </p:txBody>
      </p:sp>
      <p:sp>
        <p:nvSpPr>
          <p:cNvPr id="53" name="副标题 52">
            <a:extLst>
              <a:ext uri="{FF2B5EF4-FFF2-40B4-BE49-F238E27FC236}">
                <a16:creationId xmlns:a16="http://schemas.microsoft.com/office/drawing/2014/main" id="{943EE098-AA6A-4655-BFD5-42DEFA14341C}"/>
              </a:ext>
            </a:extLst>
          </p:cNvPr>
          <p:cNvSpPr>
            <a:spLocks noGrp="1"/>
          </p:cNvSpPr>
          <p:nvPr>
            <p:ph type="subTitle" idx="1"/>
          </p:nvPr>
        </p:nvSpPr>
        <p:spPr>
          <a:xfrm>
            <a:off x="2041525" y="5840173"/>
            <a:ext cx="8108950" cy="296271"/>
          </a:xfrm>
        </p:spPr>
        <p:txBody>
          <a:bodyPr/>
          <a:lstStyle/>
          <a:p>
            <a:pPr algn="dist"/>
            <a:r>
              <a:rPr lang="en-US" altLang="zh-CN" dirty="0"/>
              <a:t>SHANGHAI JIAO TONG UNIVERSITY</a:t>
            </a:r>
            <a:endParaRPr lang="zh-CN" altLang="en-US" dirty="0"/>
          </a:p>
        </p:txBody>
      </p:sp>
      <p:sp>
        <p:nvSpPr>
          <p:cNvPr id="58" name="文本占位符 57">
            <a:extLst>
              <a:ext uri="{FF2B5EF4-FFF2-40B4-BE49-F238E27FC236}">
                <a16:creationId xmlns:a16="http://schemas.microsoft.com/office/drawing/2014/main" id="{FAB74B79-92E0-4FE7-B08A-26E3D743C463}"/>
              </a:ext>
            </a:extLst>
          </p:cNvPr>
          <p:cNvSpPr>
            <a:spLocks noGrp="1"/>
          </p:cNvSpPr>
          <p:nvPr>
            <p:ph type="body" sz="quarter" idx="10"/>
          </p:nvPr>
        </p:nvSpPr>
        <p:spPr/>
        <p:txBody>
          <a:bodyPr/>
          <a:lstStyle/>
          <a:p>
            <a:r>
              <a:rPr lang="zh-CN" altLang="en-US"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第十二组</a:t>
            </a:r>
          </a:p>
        </p:txBody>
      </p:sp>
    </p:spTree>
    <p:extLst>
      <p:ext uri="{BB962C8B-B14F-4D97-AF65-F5344CB8AC3E}">
        <p14:creationId xmlns:p14="http://schemas.microsoft.com/office/powerpoint/2010/main" val="397179957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ACF8F241-5884-4324-89EB-7E7DD690368F}"/>
              </a:ext>
            </a:extLst>
          </p:cNvPr>
          <p:cNvGrpSpPr/>
          <p:nvPr/>
        </p:nvGrpSpPr>
        <p:grpSpPr>
          <a:xfrm>
            <a:off x="3793902" y="1753100"/>
            <a:ext cx="2236510" cy="1444238"/>
            <a:chOff x="5576876" y="540040"/>
            <a:chExt cx="2236510" cy="1444238"/>
          </a:xfrm>
        </p:grpSpPr>
        <p:sp>
          <p:nvSpPr>
            <p:cNvPr id="29" name="文本框 28">
              <a:extLst>
                <a:ext uri="{FF2B5EF4-FFF2-40B4-BE49-F238E27FC236}">
                  <a16:creationId xmlns:a16="http://schemas.microsoft.com/office/drawing/2014/main" id="{0EEA7B62-6DE3-4A1F-98CB-5688CB126664}"/>
                </a:ext>
              </a:extLst>
            </p:cNvPr>
            <p:cNvSpPr txBox="1"/>
            <p:nvPr/>
          </p:nvSpPr>
          <p:spPr>
            <a:xfrm>
              <a:off x="5576876" y="540040"/>
              <a:ext cx="779381" cy="769441"/>
            </a:xfrm>
            <a:prstGeom prst="rect">
              <a:avLst/>
            </a:prstGeom>
            <a:noFill/>
          </p:spPr>
          <p:txBody>
            <a:bodyPr wrap="none" rtlCol="0">
              <a:spAutoFit/>
            </a:bodyPr>
            <a:lstStyle/>
            <a:p>
              <a:r>
                <a:rPr lang="en-US" altLang="zh-CN" sz="4400" spc="300" dirty="0">
                  <a:gradFill>
                    <a:gsLst>
                      <a:gs pos="0">
                        <a:schemeClr val="accent1"/>
                      </a:gs>
                      <a:gs pos="90000">
                        <a:schemeClr val="accent1">
                          <a:alpha val="0"/>
                        </a:schemeClr>
                      </a:gs>
                    </a:gsLst>
                    <a:lin ang="5400000" scaled="1"/>
                  </a:gradFill>
                  <a:latin typeface="字魂59号-创粗黑" panose="00000500000000000000" pitchFamily="2" charset="-122"/>
                  <a:ea typeface="字魂5号-无外润黑体" panose="00000500000000000000" pitchFamily="2" charset="-122"/>
                  <a:sym typeface="字魂59号-创粗黑" panose="00000500000000000000" pitchFamily="2" charset="-122"/>
                </a:rPr>
                <a:t>01</a:t>
              </a:r>
              <a:endParaRPr lang="zh-CN" altLang="en-US" sz="4400" spc="300" dirty="0">
                <a:gradFill>
                  <a:gsLst>
                    <a:gs pos="0">
                      <a:schemeClr val="accent1"/>
                    </a:gs>
                    <a:gs pos="90000">
                      <a:schemeClr val="accent1">
                        <a:alpha val="0"/>
                      </a:schemeClr>
                    </a:gs>
                  </a:gsLst>
                  <a:lin ang="5400000" scaled="1"/>
                </a:gra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0" name="文本框 9">
              <a:extLst>
                <a:ext uri="{FF2B5EF4-FFF2-40B4-BE49-F238E27FC236}">
                  <a16:creationId xmlns:a16="http://schemas.microsoft.com/office/drawing/2014/main" id="{80996A2D-6F8F-4BDB-BF80-2CAAC8837696}"/>
                </a:ext>
              </a:extLst>
            </p:cNvPr>
            <p:cNvSpPr txBox="1"/>
            <p:nvPr/>
          </p:nvSpPr>
          <p:spPr>
            <a:xfrm>
              <a:off x="5576876" y="977361"/>
              <a:ext cx="1915909" cy="461665"/>
            </a:xfrm>
            <a:prstGeom prst="rect">
              <a:avLst/>
            </a:prstGeom>
            <a:noFill/>
          </p:spPr>
          <p:txBody>
            <a:bodyPr wrap="none" rtlCol="0">
              <a:spAutoFit/>
            </a:bodyPr>
            <a:lstStyle/>
            <a:p>
              <a:r>
                <a:rPr lang="zh-CN" altLang="en-US" sz="2400" b="1" spc="300" dirty="0">
                  <a:solidFill>
                    <a:schemeClr val="tx2">
                      <a:lumMod val="50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演示与讲解</a:t>
              </a:r>
            </a:p>
          </p:txBody>
        </p:sp>
        <p:sp>
          <p:nvSpPr>
            <p:cNvPr id="11" name="文本框 10">
              <a:extLst>
                <a:ext uri="{FF2B5EF4-FFF2-40B4-BE49-F238E27FC236}">
                  <a16:creationId xmlns:a16="http://schemas.microsoft.com/office/drawing/2014/main" id="{65C4962F-6E74-4D33-A990-EC2DE600EA63}"/>
                </a:ext>
              </a:extLst>
            </p:cNvPr>
            <p:cNvSpPr txBox="1"/>
            <p:nvPr/>
          </p:nvSpPr>
          <p:spPr>
            <a:xfrm>
              <a:off x="5576876" y="1461058"/>
              <a:ext cx="2236510" cy="523220"/>
            </a:xfrm>
            <a:prstGeom prst="rect">
              <a:avLst/>
            </a:prstGeom>
            <a:noFill/>
          </p:spPr>
          <p:txBody>
            <a:bodyPr wrap="none" rtlCol="0">
              <a:spAutoFit/>
            </a:bodyPr>
            <a:lstStyle/>
            <a:p>
              <a:r>
                <a:rPr lang="en-US" altLang="zh-CN" sz="1400" spc="100"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Technology Prototype</a:t>
              </a:r>
            </a:p>
            <a:p>
              <a:r>
                <a:rPr lang="en-US" altLang="zh-CN" sz="1400" spc="100"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Demonstration</a:t>
              </a:r>
              <a:endParaRPr lang="zh-CN" altLang="en-US" sz="1400" spc="100"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35" name="组合 34">
            <a:extLst>
              <a:ext uri="{FF2B5EF4-FFF2-40B4-BE49-F238E27FC236}">
                <a16:creationId xmlns:a16="http://schemas.microsoft.com/office/drawing/2014/main" id="{8BF7F901-DF5A-4293-9310-3AD065F94474}"/>
              </a:ext>
            </a:extLst>
          </p:cNvPr>
          <p:cNvGrpSpPr/>
          <p:nvPr/>
        </p:nvGrpSpPr>
        <p:grpSpPr>
          <a:xfrm>
            <a:off x="7039502" y="1754518"/>
            <a:ext cx="2339102" cy="1228795"/>
            <a:chOff x="8704421" y="540040"/>
            <a:chExt cx="2339102" cy="1228795"/>
          </a:xfrm>
        </p:grpSpPr>
        <p:sp>
          <p:nvSpPr>
            <p:cNvPr id="30" name="文本框 29">
              <a:extLst>
                <a:ext uri="{FF2B5EF4-FFF2-40B4-BE49-F238E27FC236}">
                  <a16:creationId xmlns:a16="http://schemas.microsoft.com/office/drawing/2014/main" id="{DCFA5364-3A41-4843-879E-64A20F8880BC}"/>
                </a:ext>
              </a:extLst>
            </p:cNvPr>
            <p:cNvSpPr txBox="1"/>
            <p:nvPr/>
          </p:nvSpPr>
          <p:spPr>
            <a:xfrm>
              <a:off x="8704421" y="540040"/>
              <a:ext cx="872355" cy="769441"/>
            </a:xfrm>
            <a:prstGeom prst="rect">
              <a:avLst/>
            </a:prstGeom>
            <a:noFill/>
          </p:spPr>
          <p:txBody>
            <a:bodyPr wrap="none" rtlCol="0">
              <a:spAutoFit/>
            </a:bodyPr>
            <a:lstStyle/>
            <a:p>
              <a:r>
                <a:rPr lang="en-US" altLang="zh-CN" sz="4400" spc="300" dirty="0">
                  <a:gradFill>
                    <a:gsLst>
                      <a:gs pos="0">
                        <a:schemeClr val="accent1"/>
                      </a:gs>
                      <a:gs pos="90000">
                        <a:schemeClr val="accent1">
                          <a:alpha val="0"/>
                        </a:schemeClr>
                      </a:gs>
                    </a:gsLst>
                    <a:lin ang="5400000" scaled="1"/>
                  </a:gradFill>
                  <a:latin typeface="字魂59号-创粗黑" panose="00000500000000000000" pitchFamily="2" charset="-122"/>
                  <a:ea typeface="字魂5号-无外润黑体" panose="00000500000000000000" pitchFamily="2" charset="-122"/>
                  <a:sym typeface="字魂59号-创粗黑" panose="00000500000000000000" pitchFamily="2" charset="-122"/>
                </a:rPr>
                <a:t>02</a:t>
              </a:r>
              <a:endParaRPr lang="zh-CN" altLang="en-US" sz="4400" spc="300" dirty="0">
                <a:gradFill>
                  <a:gsLst>
                    <a:gs pos="0">
                      <a:schemeClr val="accent1"/>
                    </a:gs>
                    <a:gs pos="90000">
                      <a:schemeClr val="accent1">
                        <a:alpha val="0"/>
                      </a:schemeClr>
                    </a:gs>
                  </a:gsLst>
                  <a:lin ang="5400000" scaled="1"/>
                </a:gra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4" name="文本框 13">
              <a:extLst>
                <a:ext uri="{FF2B5EF4-FFF2-40B4-BE49-F238E27FC236}">
                  <a16:creationId xmlns:a16="http://schemas.microsoft.com/office/drawing/2014/main" id="{DDA6CF73-DA4A-4F91-ADB9-614D5D71F726}"/>
                </a:ext>
              </a:extLst>
            </p:cNvPr>
            <p:cNvSpPr txBox="1"/>
            <p:nvPr/>
          </p:nvSpPr>
          <p:spPr>
            <a:xfrm>
              <a:off x="8704421" y="977361"/>
              <a:ext cx="1915909" cy="461665"/>
            </a:xfrm>
            <a:prstGeom prst="rect">
              <a:avLst/>
            </a:prstGeom>
            <a:noFill/>
          </p:spPr>
          <p:txBody>
            <a:bodyPr wrap="none" rtlCol="0">
              <a:spAutoFit/>
            </a:bodyPr>
            <a:lstStyle/>
            <a:p>
              <a:r>
                <a:rPr lang="zh-CN" altLang="en-US" sz="2400" b="1" spc="300" dirty="0">
                  <a:solidFill>
                    <a:schemeClr val="tx2">
                      <a:lumMod val="50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特色与创新</a:t>
              </a:r>
            </a:p>
          </p:txBody>
        </p:sp>
        <p:sp>
          <p:nvSpPr>
            <p:cNvPr id="15" name="文本框 14">
              <a:extLst>
                <a:ext uri="{FF2B5EF4-FFF2-40B4-BE49-F238E27FC236}">
                  <a16:creationId xmlns:a16="http://schemas.microsoft.com/office/drawing/2014/main" id="{6082351F-1B65-48DD-9108-E84F967FFB4E}"/>
                </a:ext>
              </a:extLst>
            </p:cNvPr>
            <p:cNvSpPr txBox="1"/>
            <p:nvPr/>
          </p:nvSpPr>
          <p:spPr>
            <a:xfrm>
              <a:off x="8704421" y="1461058"/>
              <a:ext cx="2339102" cy="307777"/>
            </a:xfrm>
            <a:prstGeom prst="rect">
              <a:avLst/>
            </a:prstGeom>
            <a:noFill/>
          </p:spPr>
          <p:txBody>
            <a:bodyPr wrap="none" rtlCol="0">
              <a:spAutoFit/>
            </a:bodyPr>
            <a:lstStyle/>
            <a:p>
              <a:r>
                <a:rPr lang="en-US" altLang="zh-CN" sz="1400" spc="100"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Software Architecture</a:t>
              </a:r>
              <a:endParaRPr lang="zh-CN" altLang="en-US" sz="1400" spc="100"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37" name="组合 36">
            <a:extLst>
              <a:ext uri="{FF2B5EF4-FFF2-40B4-BE49-F238E27FC236}">
                <a16:creationId xmlns:a16="http://schemas.microsoft.com/office/drawing/2014/main" id="{62DFE6BA-3D47-4F07-9A95-637A58BE9F57}"/>
              </a:ext>
            </a:extLst>
          </p:cNvPr>
          <p:cNvGrpSpPr/>
          <p:nvPr/>
        </p:nvGrpSpPr>
        <p:grpSpPr>
          <a:xfrm>
            <a:off x="3793902" y="3704752"/>
            <a:ext cx="2339102" cy="1198253"/>
            <a:chOff x="5576876" y="2230747"/>
            <a:chExt cx="2339102" cy="1198253"/>
          </a:xfrm>
        </p:grpSpPr>
        <p:sp>
          <p:nvSpPr>
            <p:cNvPr id="31" name="文本框 30">
              <a:extLst>
                <a:ext uri="{FF2B5EF4-FFF2-40B4-BE49-F238E27FC236}">
                  <a16:creationId xmlns:a16="http://schemas.microsoft.com/office/drawing/2014/main" id="{0A2FB66B-F71F-467D-8748-17184692B485}"/>
                </a:ext>
              </a:extLst>
            </p:cNvPr>
            <p:cNvSpPr txBox="1"/>
            <p:nvPr/>
          </p:nvSpPr>
          <p:spPr>
            <a:xfrm>
              <a:off x="5576876" y="2230747"/>
              <a:ext cx="864339" cy="769441"/>
            </a:xfrm>
            <a:prstGeom prst="rect">
              <a:avLst/>
            </a:prstGeom>
            <a:noFill/>
          </p:spPr>
          <p:txBody>
            <a:bodyPr wrap="none" rtlCol="0">
              <a:spAutoFit/>
            </a:bodyPr>
            <a:lstStyle/>
            <a:p>
              <a:r>
                <a:rPr lang="en-US" altLang="zh-CN" sz="4400" spc="300" dirty="0">
                  <a:gradFill>
                    <a:gsLst>
                      <a:gs pos="0">
                        <a:schemeClr val="accent1"/>
                      </a:gs>
                      <a:gs pos="90000">
                        <a:schemeClr val="accent1">
                          <a:alpha val="0"/>
                        </a:schemeClr>
                      </a:gs>
                    </a:gsLst>
                    <a:lin ang="5400000" scaled="1"/>
                  </a:gradFill>
                  <a:latin typeface="字魂59号-创粗黑" panose="00000500000000000000" pitchFamily="2" charset="-122"/>
                  <a:ea typeface="字魂5号-无外润黑体" panose="00000500000000000000" pitchFamily="2" charset="-122"/>
                  <a:sym typeface="字魂59号-创粗黑" panose="00000500000000000000" pitchFamily="2" charset="-122"/>
                </a:rPr>
                <a:t>03</a:t>
              </a:r>
              <a:endParaRPr lang="zh-CN" altLang="en-US" sz="4400" spc="300" dirty="0">
                <a:gradFill>
                  <a:gsLst>
                    <a:gs pos="0">
                      <a:schemeClr val="accent1"/>
                    </a:gs>
                    <a:gs pos="90000">
                      <a:schemeClr val="accent1">
                        <a:alpha val="0"/>
                      </a:schemeClr>
                    </a:gs>
                  </a:gsLst>
                  <a:lin ang="5400000" scaled="1"/>
                </a:gra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7" name="文本框 16">
              <a:extLst>
                <a:ext uri="{FF2B5EF4-FFF2-40B4-BE49-F238E27FC236}">
                  <a16:creationId xmlns:a16="http://schemas.microsoft.com/office/drawing/2014/main" id="{1B270E33-DDE9-4852-A0E5-284E9F13F239}"/>
                </a:ext>
              </a:extLst>
            </p:cNvPr>
            <p:cNvSpPr txBox="1"/>
            <p:nvPr/>
          </p:nvSpPr>
          <p:spPr>
            <a:xfrm>
              <a:off x="5576876" y="2637526"/>
              <a:ext cx="1915909" cy="461665"/>
            </a:xfrm>
            <a:prstGeom prst="rect">
              <a:avLst/>
            </a:prstGeom>
            <a:noFill/>
          </p:spPr>
          <p:txBody>
            <a:bodyPr wrap="none" rtlCol="0">
              <a:spAutoFit/>
            </a:bodyPr>
            <a:lstStyle/>
            <a:p>
              <a:r>
                <a:rPr lang="zh-CN" altLang="en-US" sz="2400" b="1" spc="300" dirty="0">
                  <a:solidFill>
                    <a:schemeClr val="tx2">
                      <a:lumMod val="50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架构与算法</a:t>
              </a:r>
            </a:p>
          </p:txBody>
        </p:sp>
        <p:sp>
          <p:nvSpPr>
            <p:cNvPr id="18" name="文本框 17">
              <a:extLst>
                <a:ext uri="{FF2B5EF4-FFF2-40B4-BE49-F238E27FC236}">
                  <a16:creationId xmlns:a16="http://schemas.microsoft.com/office/drawing/2014/main" id="{1B561C36-7754-4C53-BB0B-5109A0378F6F}"/>
                </a:ext>
              </a:extLst>
            </p:cNvPr>
            <p:cNvSpPr txBox="1"/>
            <p:nvPr/>
          </p:nvSpPr>
          <p:spPr>
            <a:xfrm>
              <a:off x="5576876" y="3121223"/>
              <a:ext cx="2339102" cy="307777"/>
            </a:xfrm>
            <a:prstGeom prst="rect">
              <a:avLst/>
            </a:prstGeom>
            <a:noFill/>
          </p:spPr>
          <p:txBody>
            <a:bodyPr wrap="none" rtlCol="0">
              <a:spAutoFit/>
            </a:bodyPr>
            <a:lstStyle/>
            <a:p>
              <a:r>
                <a:rPr lang="en-US" altLang="zh-CN" sz="1400" spc="100"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Core Algorithm Design</a:t>
              </a:r>
              <a:endParaRPr lang="zh-CN" altLang="en-US" sz="1400" spc="100"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36" name="组合 35">
            <a:extLst>
              <a:ext uri="{FF2B5EF4-FFF2-40B4-BE49-F238E27FC236}">
                <a16:creationId xmlns:a16="http://schemas.microsoft.com/office/drawing/2014/main" id="{6985D56C-BA9C-4F8A-8189-6443C7F98C92}"/>
              </a:ext>
            </a:extLst>
          </p:cNvPr>
          <p:cNvGrpSpPr/>
          <p:nvPr/>
        </p:nvGrpSpPr>
        <p:grpSpPr>
          <a:xfrm>
            <a:off x="7111638" y="3704752"/>
            <a:ext cx="1928733" cy="1198253"/>
            <a:chOff x="8704421" y="2230747"/>
            <a:chExt cx="1928733" cy="1198253"/>
          </a:xfrm>
        </p:grpSpPr>
        <p:sp>
          <p:nvSpPr>
            <p:cNvPr id="32" name="文本框 31">
              <a:extLst>
                <a:ext uri="{FF2B5EF4-FFF2-40B4-BE49-F238E27FC236}">
                  <a16:creationId xmlns:a16="http://schemas.microsoft.com/office/drawing/2014/main" id="{78A655AE-AE37-4E3A-B732-D8D9F3C56C85}"/>
                </a:ext>
              </a:extLst>
            </p:cNvPr>
            <p:cNvSpPr txBox="1"/>
            <p:nvPr/>
          </p:nvSpPr>
          <p:spPr>
            <a:xfrm>
              <a:off x="8704421" y="2230747"/>
              <a:ext cx="875561" cy="769441"/>
            </a:xfrm>
            <a:prstGeom prst="rect">
              <a:avLst/>
            </a:prstGeom>
            <a:noFill/>
          </p:spPr>
          <p:txBody>
            <a:bodyPr wrap="none" rtlCol="0">
              <a:spAutoFit/>
            </a:bodyPr>
            <a:lstStyle/>
            <a:p>
              <a:r>
                <a:rPr lang="en-US" altLang="zh-CN" sz="4400" spc="300" dirty="0">
                  <a:gradFill>
                    <a:gsLst>
                      <a:gs pos="0">
                        <a:schemeClr val="accent1"/>
                      </a:gs>
                      <a:gs pos="90000">
                        <a:schemeClr val="accent1">
                          <a:alpha val="0"/>
                        </a:schemeClr>
                      </a:gs>
                    </a:gsLst>
                    <a:lin ang="5400000" scaled="1"/>
                  </a:gradFill>
                  <a:latin typeface="字魂59号-创粗黑" panose="00000500000000000000" pitchFamily="2" charset="-122"/>
                  <a:ea typeface="字魂5号-无外润黑体" panose="00000500000000000000" pitchFamily="2" charset="-122"/>
                  <a:sym typeface="字魂59号-创粗黑" panose="00000500000000000000" pitchFamily="2" charset="-122"/>
                </a:rPr>
                <a:t>04</a:t>
              </a:r>
              <a:endParaRPr lang="zh-CN" altLang="en-US" sz="4400" spc="300" dirty="0">
                <a:gradFill>
                  <a:gsLst>
                    <a:gs pos="0">
                      <a:schemeClr val="accent1"/>
                    </a:gs>
                    <a:gs pos="90000">
                      <a:schemeClr val="accent1">
                        <a:alpha val="0"/>
                      </a:schemeClr>
                    </a:gs>
                  </a:gsLst>
                  <a:lin ang="5400000" scaled="1"/>
                </a:gra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0" name="文本框 19">
              <a:extLst>
                <a:ext uri="{FF2B5EF4-FFF2-40B4-BE49-F238E27FC236}">
                  <a16:creationId xmlns:a16="http://schemas.microsoft.com/office/drawing/2014/main" id="{EF3DC2D5-346C-4F45-BFE7-9A51CF890A14}"/>
                </a:ext>
              </a:extLst>
            </p:cNvPr>
            <p:cNvSpPr txBox="1"/>
            <p:nvPr/>
          </p:nvSpPr>
          <p:spPr>
            <a:xfrm>
              <a:off x="8704421" y="2637526"/>
              <a:ext cx="1915909" cy="461665"/>
            </a:xfrm>
            <a:prstGeom prst="rect">
              <a:avLst/>
            </a:prstGeom>
            <a:noFill/>
          </p:spPr>
          <p:txBody>
            <a:bodyPr wrap="none" rtlCol="0">
              <a:spAutoFit/>
            </a:bodyPr>
            <a:lstStyle/>
            <a:p>
              <a:r>
                <a:rPr lang="zh-CN" altLang="en-US" sz="2400" b="1" spc="300" dirty="0">
                  <a:solidFill>
                    <a:schemeClr val="tx2">
                      <a:lumMod val="50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经验与总结</a:t>
              </a:r>
            </a:p>
          </p:txBody>
        </p:sp>
        <p:sp>
          <p:nvSpPr>
            <p:cNvPr id="21" name="文本框 20">
              <a:extLst>
                <a:ext uri="{FF2B5EF4-FFF2-40B4-BE49-F238E27FC236}">
                  <a16:creationId xmlns:a16="http://schemas.microsoft.com/office/drawing/2014/main" id="{179D15BD-0703-466F-A5B1-443852795E2B}"/>
                </a:ext>
              </a:extLst>
            </p:cNvPr>
            <p:cNvSpPr txBox="1"/>
            <p:nvPr/>
          </p:nvSpPr>
          <p:spPr>
            <a:xfrm>
              <a:off x="8704421" y="3121223"/>
              <a:ext cx="1928733" cy="307777"/>
            </a:xfrm>
            <a:prstGeom prst="rect">
              <a:avLst/>
            </a:prstGeom>
            <a:noFill/>
          </p:spPr>
          <p:txBody>
            <a:bodyPr wrap="none" rtlCol="0">
              <a:spAutoFit/>
            </a:bodyPr>
            <a:lstStyle/>
            <a:p>
              <a:r>
                <a:rPr lang="en-US" altLang="zh-CN" sz="1400" spc="100"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iteration summary</a:t>
              </a:r>
              <a:endParaRPr lang="zh-CN" altLang="en-US" sz="1400" spc="100"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
        <p:nvSpPr>
          <p:cNvPr id="39" name="文本框 38">
            <a:extLst>
              <a:ext uri="{FF2B5EF4-FFF2-40B4-BE49-F238E27FC236}">
                <a16:creationId xmlns:a16="http://schemas.microsoft.com/office/drawing/2014/main" id="{0F468BC7-46A2-4AAB-B3F7-1544FCFE8ABB}"/>
              </a:ext>
            </a:extLst>
          </p:cNvPr>
          <p:cNvSpPr txBox="1"/>
          <p:nvPr/>
        </p:nvSpPr>
        <p:spPr>
          <a:xfrm rot="16200000">
            <a:off x="-1271803" y="2926862"/>
            <a:ext cx="4695516" cy="1446550"/>
          </a:xfrm>
          <a:prstGeom prst="rect">
            <a:avLst/>
          </a:prstGeom>
          <a:noFill/>
        </p:spPr>
        <p:txBody>
          <a:bodyPr wrap="none" rtlCol="0">
            <a:spAutoFit/>
          </a:bodyPr>
          <a:lstStyle/>
          <a:p>
            <a:r>
              <a:rPr lang="en-US" altLang="zh-CN" sz="8800" b="1" spc="50" dirty="0">
                <a:solidFill>
                  <a:srgbClr val="B4776D"/>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Contents</a:t>
            </a:r>
            <a:r>
              <a:rPr lang="en-US" altLang="zh-CN" sz="8800" b="1" spc="50" dirty="0">
                <a:solidFill>
                  <a:schemeClr val="accent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a:t>
            </a:r>
            <a:endParaRPr lang="zh-CN" altLang="en-US" sz="8800" b="1" spc="50" dirty="0">
              <a:solidFill>
                <a:schemeClr val="accent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0" name="文本框 39">
            <a:extLst>
              <a:ext uri="{FF2B5EF4-FFF2-40B4-BE49-F238E27FC236}">
                <a16:creationId xmlns:a16="http://schemas.microsoft.com/office/drawing/2014/main" id="{009A0861-AF32-4D83-B541-5799200EE73D}"/>
              </a:ext>
            </a:extLst>
          </p:cNvPr>
          <p:cNvSpPr txBox="1"/>
          <p:nvPr/>
        </p:nvSpPr>
        <p:spPr>
          <a:xfrm>
            <a:off x="1116549" y="4139145"/>
            <a:ext cx="738664" cy="2214709"/>
          </a:xfrm>
          <a:prstGeom prst="rect">
            <a:avLst/>
          </a:prstGeom>
          <a:noFill/>
        </p:spPr>
        <p:txBody>
          <a:bodyPr vert="eaVert" wrap="none" rtlCol="0">
            <a:spAutoFit/>
          </a:bodyPr>
          <a:lstStyle/>
          <a:p>
            <a:r>
              <a:rPr lang="zh-CN" altLang="en-US" sz="3600" b="1" spc="600"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结构大纲</a:t>
            </a:r>
          </a:p>
        </p:txBody>
      </p:sp>
      <p:sp>
        <p:nvSpPr>
          <p:cNvPr id="43" name="矩形 42">
            <a:extLst>
              <a:ext uri="{FF2B5EF4-FFF2-40B4-BE49-F238E27FC236}">
                <a16:creationId xmlns:a16="http://schemas.microsoft.com/office/drawing/2014/main" id="{988A1B6B-C231-4AC7-B775-1F01B34A4058}"/>
              </a:ext>
            </a:extLst>
          </p:cNvPr>
          <p:cNvSpPr/>
          <p:nvPr/>
        </p:nvSpPr>
        <p:spPr>
          <a:xfrm>
            <a:off x="0" y="6570000"/>
            <a:ext cx="12192000" cy="288000"/>
          </a:xfrm>
          <a:prstGeom prst="rect">
            <a:avLst/>
          </a:prstGeom>
          <a:solidFill>
            <a:srgbClr val="9A2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nvGrpSpPr>
          <p:cNvPr id="5" name="组合 4">
            <a:extLst>
              <a:ext uri="{FF2B5EF4-FFF2-40B4-BE49-F238E27FC236}">
                <a16:creationId xmlns:a16="http://schemas.microsoft.com/office/drawing/2014/main" id="{8F6F1138-F9F3-482D-A591-5805BF05087E}"/>
              </a:ext>
            </a:extLst>
          </p:cNvPr>
          <p:cNvGrpSpPr/>
          <p:nvPr/>
        </p:nvGrpSpPr>
        <p:grpSpPr>
          <a:xfrm>
            <a:off x="10467218" y="6126091"/>
            <a:ext cx="1052654" cy="108000"/>
            <a:chOff x="10467218" y="6126091"/>
            <a:chExt cx="1052654" cy="108000"/>
          </a:xfrm>
          <a:solidFill>
            <a:srgbClr val="9A2418"/>
          </a:solidFill>
        </p:grpSpPr>
        <p:sp>
          <p:nvSpPr>
            <p:cNvPr id="3" name="椭圆 2">
              <a:extLst>
                <a:ext uri="{FF2B5EF4-FFF2-40B4-BE49-F238E27FC236}">
                  <a16:creationId xmlns:a16="http://schemas.microsoft.com/office/drawing/2014/main" id="{2B8EEC6B-4E62-4567-8102-B919F1ABAE68}"/>
                </a:ext>
              </a:extLst>
            </p:cNvPr>
            <p:cNvSpPr/>
            <p:nvPr/>
          </p:nvSpPr>
          <p:spPr>
            <a:xfrm>
              <a:off x="10467218" y="6126091"/>
              <a:ext cx="108000" cy="108000"/>
            </a:xfrm>
            <a:prstGeom prst="ellipse">
              <a:avLst/>
            </a:prstGeom>
            <a:grpFill/>
            <a:ln>
              <a:solidFill>
                <a:srgbClr val="9A241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2" name="椭圆 91">
              <a:extLst>
                <a:ext uri="{FF2B5EF4-FFF2-40B4-BE49-F238E27FC236}">
                  <a16:creationId xmlns:a16="http://schemas.microsoft.com/office/drawing/2014/main" id="{0DE99215-858C-417E-8141-2D9F9CAC52D6}"/>
                </a:ext>
              </a:extLst>
            </p:cNvPr>
            <p:cNvSpPr/>
            <p:nvPr/>
          </p:nvSpPr>
          <p:spPr>
            <a:xfrm>
              <a:off x="10703381" y="6126091"/>
              <a:ext cx="108000" cy="108000"/>
            </a:xfrm>
            <a:prstGeom prst="ellipse">
              <a:avLst/>
            </a:prstGeom>
            <a:grpFill/>
            <a:ln>
              <a:solidFill>
                <a:srgbClr val="9A241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3" name="椭圆 92">
              <a:extLst>
                <a:ext uri="{FF2B5EF4-FFF2-40B4-BE49-F238E27FC236}">
                  <a16:creationId xmlns:a16="http://schemas.microsoft.com/office/drawing/2014/main" id="{FCDD7AA9-3A23-4083-BBE1-8010A9D00A83}"/>
                </a:ext>
              </a:extLst>
            </p:cNvPr>
            <p:cNvSpPr/>
            <p:nvPr/>
          </p:nvSpPr>
          <p:spPr>
            <a:xfrm>
              <a:off x="10939545" y="6126091"/>
              <a:ext cx="108000" cy="108000"/>
            </a:xfrm>
            <a:prstGeom prst="ellipse">
              <a:avLst/>
            </a:prstGeom>
            <a:grpFill/>
            <a:ln>
              <a:solidFill>
                <a:srgbClr val="9A241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4" name="椭圆 93">
              <a:extLst>
                <a:ext uri="{FF2B5EF4-FFF2-40B4-BE49-F238E27FC236}">
                  <a16:creationId xmlns:a16="http://schemas.microsoft.com/office/drawing/2014/main" id="{5CDE1A13-92C8-4873-8597-04BE5D7CFE37}"/>
                </a:ext>
              </a:extLst>
            </p:cNvPr>
            <p:cNvSpPr/>
            <p:nvPr/>
          </p:nvSpPr>
          <p:spPr>
            <a:xfrm>
              <a:off x="11175708" y="6126091"/>
              <a:ext cx="108000" cy="108000"/>
            </a:xfrm>
            <a:prstGeom prst="ellipse">
              <a:avLst/>
            </a:prstGeom>
            <a:grpFill/>
            <a:ln>
              <a:solidFill>
                <a:srgbClr val="9A241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5" name="椭圆 94">
              <a:extLst>
                <a:ext uri="{FF2B5EF4-FFF2-40B4-BE49-F238E27FC236}">
                  <a16:creationId xmlns:a16="http://schemas.microsoft.com/office/drawing/2014/main" id="{3D4CB947-938F-471D-87BD-F95D26CB5809}"/>
                </a:ext>
              </a:extLst>
            </p:cNvPr>
            <p:cNvSpPr/>
            <p:nvPr/>
          </p:nvSpPr>
          <p:spPr>
            <a:xfrm>
              <a:off x="11411872" y="6126091"/>
              <a:ext cx="108000" cy="108000"/>
            </a:xfrm>
            <a:prstGeom prst="ellipse">
              <a:avLst/>
            </a:prstGeom>
            <a:grpFill/>
            <a:ln>
              <a:solidFill>
                <a:srgbClr val="9A241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Tree>
    <p:extLst>
      <p:ext uri="{BB962C8B-B14F-4D97-AF65-F5344CB8AC3E}">
        <p14:creationId xmlns:p14="http://schemas.microsoft.com/office/powerpoint/2010/main" val="376635203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87AA782-7166-43F9-962E-E8A84B1934A0}"/>
              </a:ext>
            </a:extLst>
          </p:cNvPr>
          <p:cNvSpPr txBox="1"/>
          <p:nvPr/>
        </p:nvSpPr>
        <p:spPr>
          <a:xfrm>
            <a:off x="515437" y="2105561"/>
            <a:ext cx="2214068" cy="2646878"/>
          </a:xfrm>
          <a:prstGeom prst="rect">
            <a:avLst/>
          </a:prstGeom>
          <a:noFill/>
        </p:spPr>
        <p:txBody>
          <a:bodyPr wrap="none" rtlCol="0">
            <a:spAutoFit/>
          </a:bodyPr>
          <a:lstStyle/>
          <a:p>
            <a:r>
              <a:rPr lang="en-US" altLang="zh-CN" sz="16600" spc="300"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01</a:t>
            </a:r>
            <a:endParaRPr lang="zh-CN" altLang="en-US" sz="16600" spc="300"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nvGrpSpPr>
          <p:cNvPr id="21" name="组合 20">
            <a:extLst>
              <a:ext uri="{FF2B5EF4-FFF2-40B4-BE49-F238E27FC236}">
                <a16:creationId xmlns:a16="http://schemas.microsoft.com/office/drawing/2014/main" id="{1E414B75-D140-4E03-B375-68221EAF31A8}"/>
              </a:ext>
            </a:extLst>
          </p:cNvPr>
          <p:cNvGrpSpPr/>
          <p:nvPr/>
        </p:nvGrpSpPr>
        <p:grpSpPr>
          <a:xfrm>
            <a:off x="10467218" y="6126091"/>
            <a:ext cx="1052654" cy="108000"/>
            <a:chOff x="10467218" y="6126091"/>
            <a:chExt cx="1052654" cy="108000"/>
          </a:xfrm>
        </p:grpSpPr>
        <p:sp>
          <p:nvSpPr>
            <p:cNvPr id="22" name="椭圆 21">
              <a:extLst>
                <a:ext uri="{FF2B5EF4-FFF2-40B4-BE49-F238E27FC236}">
                  <a16:creationId xmlns:a16="http://schemas.microsoft.com/office/drawing/2014/main" id="{17E4DDC7-34C2-496A-97C5-F07625B414E9}"/>
                </a:ext>
              </a:extLst>
            </p:cNvPr>
            <p:cNvSpPr/>
            <p:nvPr/>
          </p:nvSpPr>
          <p:spPr>
            <a:xfrm>
              <a:off x="10467218"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3" name="椭圆 22">
              <a:extLst>
                <a:ext uri="{FF2B5EF4-FFF2-40B4-BE49-F238E27FC236}">
                  <a16:creationId xmlns:a16="http://schemas.microsoft.com/office/drawing/2014/main" id="{F74E0525-26E5-4FB4-B7CA-7CD73815E2D5}"/>
                </a:ext>
              </a:extLst>
            </p:cNvPr>
            <p:cNvSpPr/>
            <p:nvPr/>
          </p:nvSpPr>
          <p:spPr>
            <a:xfrm>
              <a:off x="10703381"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4" name="椭圆 23">
              <a:extLst>
                <a:ext uri="{FF2B5EF4-FFF2-40B4-BE49-F238E27FC236}">
                  <a16:creationId xmlns:a16="http://schemas.microsoft.com/office/drawing/2014/main" id="{24BCF10B-2D83-4819-817B-BAA65A9EDDBB}"/>
                </a:ext>
              </a:extLst>
            </p:cNvPr>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5" name="椭圆 24">
              <a:extLst>
                <a:ext uri="{FF2B5EF4-FFF2-40B4-BE49-F238E27FC236}">
                  <a16:creationId xmlns:a16="http://schemas.microsoft.com/office/drawing/2014/main" id="{6A975992-8959-442A-AAC2-9788D0960105}"/>
                </a:ext>
              </a:extLst>
            </p:cNvPr>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6" name="椭圆 25">
              <a:extLst>
                <a:ext uri="{FF2B5EF4-FFF2-40B4-BE49-F238E27FC236}">
                  <a16:creationId xmlns:a16="http://schemas.microsoft.com/office/drawing/2014/main" id="{E09E7360-1DB3-4405-A41E-1E01C2FA1674}"/>
                </a:ext>
              </a:extLst>
            </p:cNvPr>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
        <p:nvSpPr>
          <p:cNvPr id="2" name="标题 1">
            <a:extLst>
              <a:ext uri="{FF2B5EF4-FFF2-40B4-BE49-F238E27FC236}">
                <a16:creationId xmlns:a16="http://schemas.microsoft.com/office/drawing/2014/main" id="{EF0D034F-F21D-4FEE-B13B-382D858FEE54}"/>
              </a:ext>
            </a:extLst>
          </p:cNvPr>
          <p:cNvSpPr>
            <a:spLocks noGrp="1"/>
          </p:cNvSpPr>
          <p:nvPr>
            <p:ph type="title"/>
          </p:nvPr>
        </p:nvSpPr>
        <p:spPr/>
        <p:txBody>
          <a:bodyPr/>
          <a:lstStyle/>
          <a:p>
            <a:r>
              <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rPr>
              <a:t>演示与讲解</a:t>
            </a:r>
          </a:p>
        </p:txBody>
      </p:sp>
      <p:sp>
        <p:nvSpPr>
          <p:cNvPr id="3" name="文本占位符 2">
            <a:extLst>
              <a:ext uri="{FF2B5EF4-FFF2-40B4-BE49-F238E27FC236}">
                <a16:creationId xmlns:a16="http://schemas.microsoft.com/office/drawing/2014/main" id="{D4E008D9-F361-4931-89E0-E0AE83679763}"/>
              </a:ext>
            </a:extLst>
          </p:cNvPr>
          <p:cNvSpPr>
            <a:spLocks noGrp="1"/>
          </p:cNvSpPr>
          <p:nvPr>
            <p:ph type="body" sz="quarter" idx="10"/>
          </p:nvPr>
        </p:nvSpPr>
        <p:spPr/>
        <p:txBody>
          <a:bodyPr/>
          <a:lstStyle/>
          <a:p>
            <a:r>
              <a:rPr lang="en-US" altLang="zh-CN"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Technology Prototype Demonstration</a:t>
            </a:r>
            <a:endParaRPr lang="zh-CN" altLang="en-US"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217470075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87AA782-7166-43F9-962E-E8A84B1934A0}"/>
              </a:ext>
            </a:extLst>
          </p:cNvPr>
          <p:cNvSpPr txBox="1"/>
          <p:nvPr/>
        </p:nvSpPr>
        <p:spPr>
          <a:xfrm>
            <a:off x="515437" y="2105561"/>
            <a:ext cx="2568332" cy="2646878"/>
          </a:xfrm>
          <a:prstGeom prst="rect">
            <a:avLst/>
          </a:prstGeom>
          <a:noFill/>
        </p:spPr>
        <p:txBody>
          <a:bodyPr wrap="none" rtlCol="0">
            <a:spAutoFit/>
          </a:bodyPr>
          <a:lstStyle/>
          <a:p>
            <a:r>
              <a:rPr lang="en-US" altLang="zh-CN" sz="16600" spc="300"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02</a:t>
            </a:r>
            <a:endParaRPr lang="zh-CN" altLang="en-US" sz="16600" spc="300"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nvGrpSpPr>
          <p:cNvPr id="21" name="组合 20">
            <a:extLst>
              <a:ext uri="{FF2B5EF4-FFF2-40B4-BE49-F238E27FC236}">
                <a16:creationId xmlns:a16="http://schemas.microsoft.com/office/drawing/2014/main" id="{1E414B75-D140-4E03-B375-68221EAF31A8}"/>
              </a:ext>
            </a:extLst>
          </p:cNvPr>
          <p:cNvGrpSpPr/>
          <p:nvPr/>
        </p:nvGrpSpPr>
        <p:grpSpPr>
          <a:xfrm>
            <a:off x="10467218" y="6126091"/>
            <a:ext cx="1052654" cy="108000"/>
            <a:chOff x="10467218" y="6126091"/>
            <a:chExt cx="1052654" cy="108000"/>
          </a:xfrm>
        </p:grpSpPr>
        <p:sp>
          <p:nvSpPr>
            <p:cNvPr id="22" name="椭圆 21">
              <a:extLst>
                <a:ext uri="{FF2B5EF4-FFF2-40B4-BE49-F238E27FC236}">
                  <a16:creationId xmlns:a16="http://schemas.microsoft.com/office/drawing/2014/main" id="{17E4DDC7-34C2-496A-97C5-F07625B414E9}"/>
                </a:ext>
              </a:extLst>
            </p:cNvPr>
            <p:cNvSpPr/>
            <p:nvPr/>
          </p:nvSpPr>
          <p:spPr>
            <a:xfrm>
              <a:off x="10467218"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3" name="椭圆 22">
              <a:extLst>
                <a:ext uri="{FF2B5EF4-FFF2-40B4-BE49-F238E27FC236}">
                  <a16:creationId xmlns:a16="http://schemas.microsoft.com/office/drawing/2014/main" id="{F74E0525-26E5-4FB4-B7CA-7CD73815E2D5}"/>
                </a:ext>
              </a:extLst>
            </p:cNvPr>
            <p:cNvSpPr/>
            <p:nvPr/>
          </p:nvSpPr>
          <p:spPr>
            <a:xfrm>
              <a:off x="10703381"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4" name="椭圆 23">
              <a:extLst>
                <a:ext uri="{FF2B5EF4-FFF2-40B4-BE49-F238E27FC236}">
                  <a16:creationId xmlns:a16="http://schemas.microsoft.com/office/drawing/2014/main" id="{24BCF10B-2D83-4819-817B-BAA65A9EDDBB}"/>
                </a:ext>
              </a:extLst>
            </p:cNvPr>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5" name="椭圆 24">
              <a:extLst>
                <a:ext uri="{FF2B5EF4-FFF2-40B4-BE49-F238E27FC236}">
                  <a16:creationId xmlns:a16="http://schemas.microsoft.com/office/drawing/2014/main" id="{6A975992-8959-442A-AAC2-9788D0960105}"/>
                </a:ext>
              </a:extLst>
            </p:cNvPr>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6" name="椭圆 25">
              <a:extLst>
                <a:ext uri="{FF2B5EF4-FFF2-40B4-BE49-F238E27FC236}">
                  <a16:creationId xmlns:a16="http://schemas.microsoft.com/office/drawing/2014/main" id="{E09E7360-1DB3-4405-A41E-1E01C2FA1674}"/>
                </a:ext>
              </a:extLst>
            </p:cNvPr>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
        <p:nvSpPr>
          <p:cNvPr id="2" name="标题 1">
            <a:extLst>
              <a:ext uri="{FF2B5EF4-FFF2-40B4-BE49-F238E27FC236}">
                <a16:creationId xmlns:a16="http://schemas.microsoft.com/office/drawing/2014/main" id="{EF0D034F-F21D-4FEE-B13B-382D858FEE54}"/>
              </a:ext>
            </a:extLst>
          </p:cNvPr>
          <p:cNvSpPr>
            <a:spLocks noGrp="1"/>
          </p:cNvSpPr>
          <p:nvPr>
            <p:ph type="title"/>
          </p:nvPr>
        </p:nvSpPr>
        <p:spPr/>
        <p:txBody>
          <a:bodyPr/>
          <a:lstStyle/>
          <a:p>
            <a:r>
              <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rPr>
              <a:t>特色与创新</a:t>
            </a:r>
          </a:p>
        </p:txBody>
      </p:sp>
      <p:sp>
        <p:nvSpPr>
          <p:cNvPr id="3" name="文本占位符 2">
            <a:extLst>
              <a:ext uri="{FF2B5EF4-FFF2-40B4-BE49-F238E27FC236}">
                <a16:creationId xmlns:a16="http://schemas.microsoft.com/office/drawing/2014/main" id="{D4E008D9-F361-4931-89E0-E0AE83679763}"/>
              </a:ext>
            </a:extLst>
          </p:cNvPr>
          <p:cNvSpPr>
            <a:spLocks noGrp="1"/>
          </p:cNvSpPr>
          <p:nvPr>
            <p:ph type="body" sz="quarter" idx="10"/>
          </p:nvPr>
        </p:nvSpPr>
        <p:spPr/>
        <p:txBody>
          <a:bodyPr/>
          <a:lstStyle/>
          <a:p>
            <a:r>
              <a:rPr lang="en-US" altLang="zh-CN"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Software Architecture</a:t>
            </a:r>
            <a:endParaRPr lang="zh-CN" altLang="en-US"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33121341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840A4F-D159-1B5E-5105-F9FBB3ACF074}"/>
              </a:ext>
            </a:extLst>
          </p:cNvPr>
          <p:cNvSpPr txBox="1"/>
          <p:nvPr/>
        </p:nvSpPr>
        <p:spPr>
          <a:xfrm>
            <a:off x="481263" y="655722"/>
            <a:ext cx="3765885" cy="480131"/>
          </a:xfrm>
          <a:prstGeom prst="rect">
            <a:avLst/>
          </a:prstGeom>
          <a:noFill/>
        </p:spPr>
        <p:txBody>
          <a:bodyPr wrap="square" rtlCol="0">
            <a:spAutoFit/>
          </a:bodyPr>
          <a:lstStyle/>
          <a:p>
            <a:pPr>
              <a:lnSpc>
                <a:spcPct val="90000"/>
              </a:lnSpc>
              <a:spcBef>
                <a:spcPct val="0"/>
              </a:spcBef>
            </a:pPr>
            <a:r>
              <a:rPr lang="zh-CN" altLang="en-US" sz="2800" b="1" dirty="0">
                <a:latin typeface="+mj-lt"/>
                <a:ea typeface="+mj-ea"/>
                <a:cs typeface="+mj-cs"/>
              </a:rPr>
              <a:t>软件特色</a:t>
            </a:r>
          </a:p>
        </p:txBody>
      </p:sp>
      <p:sp>
        <p:nvSpPr>
          <p:cNvPr id="3" name="文本框 2">
            <a:extLst>
              <a:ext uri="{FF2B5EF4-FFF2-40B4-BE49-F238E27FC236}">
                <a16:creationId xmlns:a16="http://schemas.microsoft.com/office/drawing/2014/main" id="{29B31460-CC58-8089-BE12-DC64ACC737F1}"/>
              </a:ext>
            </a:extLst>
          </p:cNvPr>
          <p:cNvSpPr txBox="1"/>
          <p:nvPr/>
        </p:nvSpPr>
        <p:spPr>
          <a:xfrm>
            <a:off x="1086081" y="1505027"/>
            <a:ext cx="9061939" cy="2031325"/>
          </a:xfrm>
          <a:prstGeom prst="rect">
            <a:avLst/>
          </a:prstGeom>
          <a:noFill/>
        </p:spPr>
        <p:txBody>
          <a:bodyPr wrap="square" rtlCol="0">
            <a:spAutoFit/>
          </a:bodyPr>
          <a:lstStyle/>
          <a:p>
            <a:r>
              <a:rPr lang="en-US" altLang="zh-CN" dirty="0"/>
              <a:t>	《</a:t>
            </a:r>
            <a:r>
              <a:rPr lang="zh-CN" altLang="en-US" dirty="0"/>
              <a:t>交大点评</a:t>
            </a:r>
            <a:r>
              <a:rPr lang="en-US" altLang="zh-CN" dirty="0"/>
              <a:t>》</a:t>
            </a:r>
            <a:r>
              <a:rPr lang="zh-CN" altLang="en-US" dirty="0"/>
              <a:t>是一款针对上海交通大学校内饮食服务的评论交流软件，旨在解决上海交通大学师生员工（以及游客，访客）等可能存在的寻找餐饮服务困难的问题。目前市面上缺少可以对交大餐饮机构自由发表评论意见供人参考借鉴的软件，影响到交大师生寻求令人满意的餐饮服务，交大各餐饮机构的餐饮特色难以向全校师生推广。通过建立</a:t>
            </a:r>
            <a:r>
              <a:rPr lang="en-US" altLang="zh-CN" dirty="0"/>
              <a:t>《</a:t>
            </a:r>
            <a:r>
              <a:rPr lang="zh-CN" altLang="en-US" dirty="0"/>
              <a:t>交大点评</a:t>
            </a:r>
            <a:r>
              <a:rPr lang="en-US" altLang="zh-CN" dirty="0"/>
              <a:t>》</a:t>
            </a:r>
            <a:r>
              <a:rPr lang="zh-CN" altLang="en-US" dirty="0"/>
              <a:t>网站平台，师生得以便捷查询心仪的餐饮，为其提供更加多元化、个性化的服务；同时有利于监督，改进各餐饮机构的服务工作，优化学校形象，增加在校师生员工的幸福感与归属感。</a:t>
            </a:r>
          </a:p>
        </p:txBody>
      </p:sp>
      <p:sp>
        <p:nvSpPr>
          <p:cNvPr id="4" name="文本框 3">
            <a:extLst>
              <a:ext uri="{FF2B5EF4-FFF2-40B4-BE49-F238E27FC236}">
                <a16:creationId xmlns:a16="http://schemas.microsoft.com/office/drawing/2014/main" id="{1FC5B2ED-530D-DDAF-C961-CE0A14CE42D9}"/>
              </a:ext>
            </a:extLst>
          </p:cNvPr>
          <p:cNvSpPr txBox="1"/>
          <p:nvPr/>
        </p:nvSpPr>
        <p:spPr>
          <a:xfrm>
            <a:off x="529389" y="4054642"/>
            <a:ext cx="1708485" cy="480131"/>
          </a:xfrm>
          <a:prstGeom prst="rect">
            <a:avLst/>
          </a:prstGeom>
          <a:noFill/>
        </p:spPr>
        <p:txBody>
          <a:bodyPr wrap="square" rtlCol="0">
            <a:spAutoFit/>
          </a:bodyPr>
          <a:lstStyle/>
          <a:p>
            <a:pPr>
              <a:lnSpc>
                <a:spcPct val="90000"/>
              </a:lnSpc>
              <a:spcBef>
                <a:spcPct val="0"/>
              </a:spcBef>
            </a:pPr>
            <a:r>
              <a:rPr lang="zh-CN" altLang="en-US" sz="2800" b="1" dirty="0">
                <a:latin typeface="+mj-lt"/>
                <a:ea typeface="+mj-ea"/>
                <a:cs typeface="+mj-cs"/>
              </a:rPr>
              <a:t>软件创新</a:t>
            </a:r>
          </a:p>
        </p:txBody>
      </p:sp>
      <p:sp>
        <p:nvSpPr>
          <p:cNvPr id="5" name="文本框 4">
            <a:extLst>
              <a:ext uri="{FF2B5EF4-FFF2-40B4-BE49-F238E27FC236}">
                <a16:creationId xmlns:a16="http://schemas.microsoft.com/office/drawing/2014/main" id="{90A450FC-A827-FABE-0F70-4936412406BC}"/>
              </a:ext>
            </a:extLst>
          </p:cNvPr>
          <p:cNvSpPr txBox="1"/>
          <p:nvPr/>
        </p:nvSpPr>
        <p:spPr>
          <a:xfrm>
            <a:off x="1329488" y="4914900"/>
            <a:ext cx="7652085" cy="646331"/>
          </a:xfrm>
          <a:prstGeom prst="rect">
            <a:avLst/>
          </a:prstGeom>
          <a:noFill/>
        </p:spPr>
        <p:txBody>
          <a:bodyPr wrap="square" rtlCol="0">
            <a:spAutoFit/>
          </a:bodyPr>
          <a:lstStyle/>
          <a:p>
            <a:r>
              <a:rPr lang="en-US" altLang="zh-CN" dirty="0"/>
              <a:t>	</a:t>
            </a:r>
            <a:r>
              <a:rPr lang="zh-CN" altLang="en-US" dirty="0"/>
              <a:t>使用了推荐匹配算法为用户提供个性化服务。</a:t>
            </a:r>
            <a:endParaRPr lang="en-US" altLang="zh-CN" dirty="0"/>
          </a:p>
          <a:p>
            <a:r>
              <a:rPr lang="en-US" altLang="zh-CN" dirty="0"/>
              <a:t>	</a:t>
            </a:r>
            <a:r>
              <a:rPr lang="zh-CN" altLang="en-US" dirty="0"/>
              <a:t>为不同用户生成不同的默认头像。</a:t>
            </a:r>
          </a:p>
        </p:txBody>
      </p:sp>
    </p:spTree>
    <p:extLst>
      <p:ext uri="{BB962C8B-B14F-4D97-AF65-F5344CB8AC3E}">
        <p14:creationId xmlns:p14="http://schemas.microsoft.com/office/powerpoint/2010/main" val="374584375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87AA782-7166-43F9-962E-E8A84B1934A0}"/>
              </a:ext>
            </a:extLst>
          </p:cNvPr>
          <p:cNvSpPr txBox="1"/>
          <p:nvPr/>
        </p:nvSpPr>
        <p:spPr>
          <a:xfrm>
            <a:off x="515437" y="2105561"/>
            <a:ext cx="2531462" cy="2646878"/>
          </a:xfrm>
          <a:prstGeom prst="rect">
            <a:avLst/>
          </a:prstGeom>
          <a:noFill/>
        </p:spPr>
        <p:txBody>
          <a:bodyPr wrap="none" rtlCol="0">
            <a:spAutoFit/>
          </a:bodyPr>
          <a:lstStyle/>
          <a:p>
            <a:r>
              <a:rPr lang="en-US" altLang="zh-CN" sz="16600" spc="300"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03</a:t>
            </a:r>
            <a:endParaRPr lang="zh-CN" altLang="en-US" sz="16600" spc="300" dirty="0">
              <a:solidFill>
                <a:srgbClr val="9A2418"/>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nvGrpSpPr>
          <p:cNvPr id="21" name="组合 20">
            <a:extLst>
              <a:ext uri="{FF2B5EF4-FFF2-40B4-BE49-F238E27FC236}">
                <a16:creationId xmlns:a16="http://schemas.microsoft.com/office/drawing/2014/main" id="{1E414B75-D140-4E03-B375-68221EAF31A8}"/>
              </a:ext>
            </a:extLst>
          </p:cNvPr>
          <p:cNvGrpSpPr/>
          <p:nvPr/>
        </p:nvGrpSpPr>
        <p:grpSpPr>
          <a:xfrm>
            <a:off x="10467218" y="6126091"/>
            <a:ext cx="1052654" cy="108000"/>
            <a:chOff x="10467218" y="6126091"/>
            <a:chExt cx="1052654" cy="108000"/>
          </a:xfrm>
        </p:grpSpPr>
        <p:sp>
          <p:nvSpPr>
            <p:cNvPr id="22" name="椭圆 21">
              <a:extLst>
                <a:ext uri="{FF2B5EF4-FFF2-40B4-BE49-F238E27FC236}">
                  <a16:creationId xmlns:a16="http://schemas.microsoft.com/office/drawing/2014/main" id="{17E4DDC7-34C2-496A-97C5-F07625B414E9}"/>
                </a:ext>
              </a:extLst>
            </p:cNvPr>
            <p:cNvSpPr/>
            <p:nvPr/>
          </p:nvSpPr>
          <p:spPr>
            <a:xfrm>
              <a:off x="10467218"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3" name="椭圆 22">
              <a:extLst>
                <a:ext uri="{FF2B5EF4-FFF2-40B4-BE49-F238E27FC236}">
                  <a16:creationId xmlns:a16="http://schemas.microsoft.com/office/drawing/2014/main" id="{F74E0525-26E5-4FB4-B7CA-7CD73815E2D5}"/>
                </a:ext>
              </a:extLst>
            </p:cNvPr>
            <p:cNvSpPr/>
            <p:nvPr/>
          </p:nvSpPr>
          <p:spPr>
            <a:xfrm>
              <a:off x="10703381"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4" name="椭圆 23">
              <a:extLst>
                <a:ext uri="{FF2B5EF4-FFF2-40B4-BE49-F238E27FC236}">
                  <a16:creationId xmlns:a16="http://schemas.microsoft.com/office/drawing/2014/main" id="{24BCF10B-2D83-4819-817B-BAA65A9EDDBB}"/>
                </a:ext>
              </a:extLst>
            </p:cNvPr>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5" name="椭圆 24">
              <a:extLst>
                <a:ext uri="{FF2B5EF4-FFF2-40B4-BE49-F238E27FC236}">
                  <a16:creationId xmlns:a16="http://schemas.microsoft.com/office/drawing/2014/main" id="{6A975992-8959-442A-AAC2-9788D0960105}"/>
                </a:ext>
              </a:extLst>
            </p:cNvPr>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6" name="椭圆 25">
              <a:extLst>
                <a:ext uri="{FF2B5EF4-FFF2-40B4-BE49-F238E27FC236}">
                  <a16:creationId xmlns:a16="http://schemas.microsoft.com/office/drawing/2014/main" id="{E09E7360-1DB3-4405-A41E-1E01C2FA1674}"/>
                </a:ext>
              </a:extLst>
            </p:cNvPr>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sp>
        <p:nvSpPr>
          <p:cNvPr id="2" name="标题 1">
            <a:extLst>
              <a:ext uri="{FF2B5EF4-FFF2-40B4-BE49-F238E27FC236}">
                <a16:creationId xmlns:a16="http://schemas.microsoft.com/office/drawing/2014/main" id="{EF0D034F-F21D-4FEE-B13B-382D858FEE54}"/>
              </a:ext>
            </a:extLst>
          </p:cNvPr>
          <p:cNvSpPr>
            <a:spLocks noGrp="1"/>
          </p:cNvSpPr>
          <p:nvPr>
            <p:ph type="title"/>
          </p:nvPr>
        </p:nvSpPr>
        <p:spPr/>
        <p:txBody>
          <a:bodyPr/>
          <a:lstStyle/>
          <a:p>
            <a:r>
              <a:rPr lang="zh-CN" altLang="en-US" dirty="0">
                <a:latin typeface="字魂59号-创粗黑" panose="00000500000000000000" pitchFamily="2" charset="-122"/>
                <a:ea typeface="字魂5号-无外润黑体" panose="00000500000000000000" pitchFamily="2" charset="-122"/>
                <a:sym typeface="字魂59号-创粗黑" panose="00000500000000000000" pitchFamily="2" charset="-122"/>
              </a:rPr>
              <a:t>架构与算法</a:t>
            </a:r>
          </a:p>
        </p:txBody>
      </p:sp>
      <p:sp>
        <p:nvSpPr>
          <p:cNvPr id="3" name="文本占位符 2">
            <a:extLst>
              <a:ext uri="{FF2B5EF4-FFF2-40B4-BE49-F238E27FC236}">
                <a16:creationId xmlns:a16="http://schemas.microsoft.com/office/drawing/2014/main" id="{D4E008D9-F361-4931-89E0-E0AE83679763}"/>
              </a:ext>
            </a:extLst>
          </p:cNvPr>
          <p:cNvSpPr>
            <a:spLocks noGrp="1"/>
          </p:cNvSpPr>
          <p:nvPr>
            <p:ph type="body" sz="quarter" idx="10"/>
          </p:nvPr>
        </p:nvSpPr>
        <p:spPr/>
        <p:txBody>
          <a:bodyPr/>
          <a:lstStyle/>
          <a:p>
            <a:r>
              <a:rPr lang="en-US" altLang="zh-CN"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Core Algorithm Design</a:t>
            </a:r>
            <a:endParaRPr lang="zh-CN" altLang="en-US" dirty="0">
              <a:solidFill>
                <a:schemeClr val="bg1">
                  <a:lumMod val="75000"/>
                </a:schemeClr>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72555180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图片 144"/>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82877" y="506548"/>
            <a:ext cx="5158106" cy="5990543"/>
          </a:xfrm>
          <a:prstGeom prst="rect">
            <a:avLst/>
          </a:prstGeom>
          <a:noFill/>
          <a:ln>
            <a:noFill/>
          </a:ln>
        </p:spPr>
      </p:pic>
      <p:pic>
        <p:nvPicPr>
          <p:cNvPr id="143" name="图片 142"/>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716" y="506549"/>
            <a:ext cx="5004798" cy="5990543"/>
          </a:xfrm>
          <a:prstGeom prst="rect">
            <a:avLst/>
          </a:prstGeom>
          <a:noFill/>
          <a:ln>
            <a:noFill/>
          </a:ln>
        </p:spPr>
      </p:pic>
      <p:sp>
        <p:nvSpPr>
          <p:cNvPr id="142" name="标题 1"/>
          <p:cNvSpPr txBox="1">
            <a:spLocks/>
          </p:cNvSpPr>
          <p:nvPr/>
        </p:nvSpPr>
        <p:spPr>
          <a:xfrm>
            <a:off x="259078" y="471081"/>
            <a:ext cx="6792326" cy="1035858"/>
          </a:xfrm>
          <a:prstGeom prst="rect">
            <a:avLst/>
          </a:prstGeom>
        </p:spPr>
        <p:txBody>
          <a:bodyP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逻辑架构视图</a:t>
            </a:r>
          </a:p>
        </p:txBody>
      </p:sp>
    </p:spTree>
    <p:extLst>
      <p:ext uri="{BB962C8B-B14F-4D97-AF65-F5344CB8AC3E}">
        <p14:creationId xmlns:p14="http://schemas.microsoft.com/office/powerpoint/2010/main" val="140206061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4229" y="428032"/>
            <a:ext cx="5023304" cy="5842139"/>
          </a:xfrm>
          <a:prstGeom prst="rect">
            <a:avLst/>
          </a:prstGeom>
          <a:noFill/>
          <a:ln>
            <a:noFill/>
          </a:ln>
        </p:spPr>
      </p:pic>
      <p:grpSp>
        <p:nvGrpSpPr>
          <p:cNvPr id="5" name="18543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511040" y="1002855"/>
            <a:ext cx="7680959" cy="5267316"/>
            <a:chOff x="5100218" y="1311749"/>
            <a:chExt cx="6591851" cy="4967658"/>
          </a:xfrm>
        </p:grpSpPr>
        <p:grpSp>
          <p:nvGrpSpPr>
            <p:cNvPr id="7" name="ï$ḷiḑè">
              <a:extLst>
                <a:ext uri="{FF2B5EF4-FFF2-40B4-BE49-F238E27FC236}">
                  <a16:creationId xmlns:a16="http://schemas.microsoft.com/office/drawing/2014/main" id="{34E44036-0D6E-460F-99D9-AB340B079FAE}"/>
                </a:ext>
              </a:extLst>
            </p:cNvPr>
            <p:cNvGrpSpPr/>
            <p:nvPr/>
          </p:nvGrpSpPr>
          <p:grpSpPr>
            <a:xfrm>
              <a:off x="5159896" y="2246834"/>
              <a:ext cx="3148287" cy="2074841"/>
              <a:chOff x="4963128" y="3186625"/>
              <a:chExt cx="3148287" cy="2074841"/>
            </a:xfrm>
          </p:grpSpPr>
          <p:sp>
            <p:nvSpPr>
              <p:cNvPr id="24" name="îṡļîḑé">
                <a:extLst>
                  <a:ext uri="{FF2B5EF4-FFF2-40B4-BE49-F238E27FC236}">
                    <a16:creationId xmlns:a16="http://schemas.microsoft.com/office/drawing/2014/main" id="{D803F1CD-83B2-414D-9445-B323F4BBD1EE}"/>
                  </a:ext>
                </a:extLst>
              </p:cNvPr>
              <p:cNvSpPr/>
              <p:nvPr/>
            </p:nvSpPr>
            <p:spPr bwMode="auto">
              <a:xfrm>
                <a:off x="5335446" y="3476936"/>
                <a:ext cx="2775969" cy="178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用户可以在</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框架中发布评论，并将相关信息添加到评论管理系统中。评论管理系统负责存储所有评论，并为其他系统提供</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API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接口。当用户在</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框架上点击按钮时，</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框架会向评论管理系统发送请求，在评论管理系统中创建新的评论记录，存储相关数据。同时，评论管理系统会返回成功或失败的状态码给</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框架，用于更新界面上的操作提示。</a:t>
                </a:r>
                <a:endPar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5" name="i$ļíďê">
                <a:extLst>
                  <a:ext uri="{FF2B5EF4-FFF2-40B4-BE49-F238E27FC236}">
                    <a16:creationId xmlns:a16="http://schemas.microsoft.com/office/drawing/2014/main" id="{56A7106C-1007-4363-AED4-B05354B88E95}"/>
                  </a:ext>
                </a:extLst>
              </p:cNvPr>
              <p:cNvSpPr txBox="1"/>
              <p:nvPr/>
            </p:nvSpPr>
            <p:spPr bwMode="auto">
              <a:xfrm>
                <a:off x="5601675" y="3186625"/>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评论相关功能</a:t>
                </a:r>
              </a:p>
            </p:txBody>
          </p:sp>
          <p:sp>
            <p:nvSpPr>
              <p:cNvPr id="26" name="iṧḷíḍê">
                <a:extLst>
                  <a:ext uri="{FF2B5EF4-FFF2-40B4-BE49-F238E27FC236}">
                    <a16:creationId xmlns:a16="http://schemas.microsoft.com/office/drawing/2014/main" id="{C79F8D26-0A17-497F-A8FB-5234A79D0A12}"/>
                  </a:ext>
                </a:extLst>
              </p:cNvPr>
              <p:cNvSpPr/>
              <p:nvPr/>
            </p:nvSpPr>
            <p:spPr bwMode="auto">
              <a:xfrm>
                <a:off x="4963128" y="3476936"/>
                <a:ext cx="461079" cy="445069"/>
              </a:xfrm>
              <a:custGeom>
                <a:avLst/>
                <a:gdLst>
                  <a:gd name="connsiteX0" fmla="*/ 147225 w 603618"/>
                  <a:gd name="connsiteY0" fmla="*/ 418175 h 582659"/>
                  <a:gd name="connsiteX1" fmla="*/ 129666 w 603618"/>
                  <a:gd name="connsiteY1" fmla="*/ 424618 h 582659"/>
                  <a:gd name="connsiteX2" fmla="*/ 159231 w 603618"/>
                  <a:gd name="connsiteY2" fmla="*/ 444246 h 582659"/>
                  <a:gd name="connsiteX3" fmla="*/ 147225 w 603618"/>
                  <a:gd name="connsiteY3" fmla="*/ 418175 h 582659"/>
                  <a:gd name="connsiteX4" fmla="*/ 235619 w 603618"/>
                  <a:gd name="connsiteY4" fmla="*/ 400345 h 582659"/>
                  <a:gd name="connsiteX5" fmla="*/ 196149 w 603618"/>
                  <a:gd name="connsiteY5" fmla="*/ 405440 h 582659"/>
                  <a:gd name="connsiteX6" fmla="*/ 235619 w 603618"/>
                  <a:gd name="connsiteY6" fmla="*/ 461476 h 582659"/>
                  <a:gd name="connsiteX7" fmla="*/ 453241 w 603618"/>
                  <a:gd name="connsiteY7" fmla="*/ 335186 h 582659"/>
                  <a:gd name="connsiteX8" fmla="*/ 453241 w 603618"/>
                  <a:gd name="connsiteY8" fmla="*/ 501720 h 582659"/>
                  <a:gd name="connsiteX9" fmla="*/ 410469 w 603618"/>
                  <a:gd name="connsiteY9" fmla="*/ 458889 h 582659"/>
                  <a:gd name="connsiteX10" fmla="*/ 379853 w 603618"/>
                  <a:gd name="connsiteY10" fmla="*/ 363192 h 582659"/>
                  <a:gd name="connsiteX11" fmla="*/ 453242 w 603618"/>
                  <a:gd name="connsiteY11" fmla="*/ 304902 h 582659"/>
                  <a:gd name="connsiteX12" fmla="*/ 444688 w 603618"/>
                  <a:gd name="connsiteY12" fmla="*/ 306400 h 582659"/>
                  <a:gd name="connsiteX13" fmla="*/ 364853 w 603618"/>
                  <a:gd name="connsiteY13" fmla="*/ 336813 h 582659"/>
                  <a:gd name="connsiteX14" fmla="*/ 349547 w 603618"/>
                  <a:gd name="connsiteY14" fmla="*/ 361682 h 582659"/>
                  <a:gd name="connsiteX15" fmla="*/ 453242 w 603618"/>
                  <a:gd name="connsiteY15" fmla="*/ 531722 h 582659"/>
                  <a:gd name="connsiteX16" fmla="*/ 556936 w 603618"/>
                  <a:gd name="connsiteY16" fmla="*/ 361682 h 582659"/>
                  <a:gd name="connsiteX17" fmla="*/ 541630 w 603618"/>
                  <a:gd name="connsiteY17" fmla="*/ 336813 h 582659"/>
                  <a:gd name="connsiteX18" fmla="*/ 461795 w 603618"/>
                  <a:gd name="connsiteY18" fmla="*/ 306400 h 582659"/>
                  <a:gd name="connsiteX19" fmla="*/ 453242 w 603618"/>
                  <a:gd name="connsiteY19" fmla="*/ 304902 h 582659"/>
                  <a:gd name="connsiteX20" fmla="*/ 170186 w 603618"/>
                  <a:gd name="connsiteY20" fmla="*/ 285126 h 582659"/>
                  <a:gd name="connsiteX21" fmla="*/ 180542 w 603618"/>
                  <a:gd name="connsiteY21" fmla="*/ 357794 h 582659"/>
                  <a:gd name="connsiteX22" fmla="*/ 235619 w 603618"/>
                  <a:gd name="connsiteY22" fmla="*/ 350452 h 582659"/>
                  <a:gd name="connsiteX23" fmla="*/ 235619 w 603618"/>
                  <a:gd name="connsiteY23" fmla="*/ 285126 h 582659"/>
                  <a:gd name="connsiteX24" fmla="*/ 51476 w 603618"/>
                  <a:gd name="connsiteY24" fmla="*/ 285126 h 582659"/>
                  <a:gd name="connsiteX25" fmla="*/ 92297 w 603618"/>
                  <a:gd name="connsiteY25" fmla="*/ 386261 h 582659"/>
                  <a:gd name="connsiteX26" fmla="*/ 132217 w 603618"/>
                  <a:gd name="connsiteY26" fmla="*/ 370679 h 582659"/>
                  <a:gd name="connsiteX27" fmla="*/ 120211 w 603618"/>
                  <a:gd name="connsiteY27" fmla="*/ 285126 h 582659"/>
                  <a:gd name="connsiteX28" fmla="*/ 453242 w 603618"/>
                  <a:gd name="connsiteY28" fmla="*/ 253965 h 582659"/>
                  <a:gd name="connsiteX29" fmla="*/ 465697 w 603618"/>
                  <a:gd name="connsiteY29" fmla="*/ 256362 h 582659"/>
                  <a:gd name="connsiteX30" fmla="*/ 581247 w 603618"/>
                  <a:gd name="connsiteY30" fmla="*/ 300407 h 582659"/>
                  <a:gd name="connsiteX31" fmla="*/ 603456 w 603618"/>
                  <a:gd name="connsiteY31" fmla="*/ 336363 h 582659"/>
                  <a:gd name="connsiteX32" fmla="*/ 453242 w 603618"/>
                  <a:gd name="connsiteY32" fmla="*/ 582659 h 582659"/>
                  <a:gd name="connsiteX33" fmla="*/ 303027 w 603618"/>
                  <a:gd name="connsiteY33" fmla="*/ 336363 h 582659"/>
                  <a:gd name="connsiteX34" fmla="*/ 325236 w 603618"/>
                  <a:gd name="connsiteY34" fmla="*/ 300407 h 582659"/>
                  <a:gd name="connsiteX35" fmla="*/ 440786 w 603618"/>
                  <a:gd name="connsiteY35" fmla="*/ 256362 h 582659"/>
                  <a:gd name="connsiteX36" fmla="*/ 453242 w 603618"/>
                  <a:gd name="connsiteY36" fmla="*/ 253965 h 582659"/>
                  <a:gd name="connsiteX37" fmla="*/ 338422 w 603618"/>
                  <a:gd name="connsiteY37" fmla="*/ 162865 h 582659"/>
                  <a:gd name="connsiteX38" fmla="*/ 285595 w 603618"/>
                  <a:gd name="connsiteY38" fmla="*/ 169607 h 582659"/>
                  <a:gd name="connsiteX39" fmla="*/ 285595 w 603618"/>
                  <a:gd name="connsiteY39" fmla="*/ 235083 h 582659"/>
                  <a:gd name="connsiteX40" fmla="*/ 348627 w 603618"/>
                  <a:gd name="connsiteY40" fmla="*/ 235083 h 582659"/>
                  <a:gd name="connsiteX41" fmla="*/ 338422 w 603618"/>
                  <a:gd name="connsiteY41" fmla="*/ 162865 h 582659"/>
                  <a:gd name="connsiteX42" fmla="*/ 180542 w 603618"/>
                  <a:gd name="connsiteY42" fmla="*/ 162415 h 582659"/>
                  <a:gd name="connsiteX43" fmla="*/ 170186 w 603618"/>
                  <a:gd name="connsiteY43" fmla="*/ 235083 h 582659"/>
                  <a:gd name="connsiteX44" fmla="*/ 235619 w 603618"/>
                  <a:gd name="connsiteY44" fmla="*/ 235083 h 582659"/>
                  <a:gd name="connsiteX45" fmla="*/ 235619 w 603618"/>
                  <a:gd name="connsiteY45" fmla="*/ 169607 h 582659"/>
                  <a:gd name="connsiteX46" fmla="*/ 180542 w 603618"/>
                  <a:gd name="connsiteY46" fmla="*/ 162415 h 582659"/>
                  <a:gd name="connsiteX47" fmla="*/ 92297 w 603618"/>
                  <a:gd name="connsiteY47" fmla="*/ 133948 h 582659"/>
                  <a:gd name="connsiteX48" fmla="*/ 51476 w 603618"/>
                  <a:gd name="connsiteY48" fmla="*/ 235083 h 582659"/>
                  <a:gd name="connsiteX49" fmla="*/ 120211 w 603618"/>
                  <a:gd name="connsiteY49" fmla="*/ 235083 h 582659"/>
                  <a:gd name="connsiteX50" fmla="*/ 132217 w 603618"/>
                  <a:gd name="connsiteY50" fmla="*/ 149530 h 582659"/>
                  <a:gd name="connsiteX51" fmla="*/ 92297 w 603618"/>
                  <a:gd name="connsiteY51" fmla="*/ 133948 h 582659"/>
                  <a:gd name="connsiteX52" fmla="*/ 159231 w 603618"/>
                  <a:gd name="connsiteY52" fmla="*/ 75814 h 582659"/>
                  <a:gd name="connsiteX53" fmla="*/ 129666 w 603618"/>
                  <a:gd name="connsiteY53" fmla="*/ 95591 h 582659"/>
                  <a:gd name="connsiteX54" fmla="*/ 147225 w 603618"/>
                  <a:gd name="connsiteY54" fmla="*/ 102034 h 582659"/>
                  <a:gd name="connsiteX55" fmla="*/ 159231 w 603618"/>
                  <a:gd name="connsiteY55" fmla="*/ 75814 h 582659"/>
                  <a:gd name="connsiteX56" fmla="*/ 358682 w 603618"/>
                  <a:gd name="connsiteY56" fmla="*/ 74165 h 582659"/>
                  <a:gd name="connsiteX57" fmla="*/ 371888 w 603618"/>
                  <a:gd name="connsiteY57" fmla="*/ 102783 h 582659"/>
                  <a:gd name="connsiteX58" fmla="*/ 391548 w 603618"/>
                  <a:gd name="connsiteY58" fmla="*/ 95591 h 582659"/>
                  <a:gd name="connsiteX59" fmla="*/ 358682 w 603618"/>
                  <a:gd name="connsiteY59" fmla="*/ 74165 h 582659"/>
                  <a:gd name="connsiteX60" fmla="*/ 285595 w 603618"/>
                  <a:gd name="connsiteY60" fmla="*/ 60381 h 582659"/>
                  <a:gd name="connsiteX61" fmla="*/ 285595 w 603618"/>
                  <a:gd name="connsiteY61" fmla="*/ 119864 h 582659"/>
                  <a:gd name="connsiteX62" fmla="*/ 322964 w 603618"/>
                  <a:gd name="connsiteY62" fmla="*/ 115219 h 582659"/>
                  <a:gd name="connsiteX63" fmla="*/ 285595 w 603618"/>
                  <a:gd name="connsiteY63" fmla="*/ 60381 h 582659"/>
                  <a:gd name="connsiteX64" fmla="*/ 235619 w 603618"/>
                  <a:gd name="connsiteY64" fmla="*/ 58583 h 582659"/>
                  <a:gd name="connsiteX65" fmla="*/ 196149 w 603618"/>
                  <a:gd name="connsiteY65" fmla="*/ 114769 h 582659"/>
                  <a:gd name="connsiteX66" fmla="*/ 235619 w 603618"/>
                  <a:gd name="connsiteY66" fmla="*/ 119864 h 582659"/>
                  <a:gd name="connsiteX67" fmla="*/ 259482 w 603618"/>
                  <a:gd name="connsiteY67" fmla="*/ 0 h 582659"/>
                  <a:gd name="connsiteX68" fmla="*/ 260532 w 603618"/>
                  <a:gd name="connsiteY68" fmla="*/ 0 h 582659"/>
                  <a:gd name="connsiteX69" fmla="*/ 520914 w 603618"/>
                  <a:gd name="connsiteY69" fmla="*/ 247369 h 582659"/>
                  <a:gd name="connsiteX70" fmla="*/ 475741 w 603618"/>
                  <a:gd name="connsiteY70" fmla="*/ 230138 h 582659"/>
                  <a:gd name="connsiteX71" fmla="*/ 468688 w 603618"/>
                  <a:gd name="connsiteY71" fmla="*/ 228041 h 582659"/>
                  <a:gd name="connsiteX72" fmla="*/ 428917 w 603618"/>
                  <a:gd name="connsiteY72" fmla="*/ 133948 h 582659"/>
                  <a:gd name="connsiteX73" fmla="*/ 386746 w 603618"/>
                  <a:gd name="connsiteY73" fmla="*/ 150279 h 582659"/>
                  <a:gd name="connsiteX74" fmla="*/ 398752 w 603618"/>
                  <a:gd name="connsiteY74" fmla="*/ 235083 h 582659"/>
                  <a:gd name="connsiteX75" fmla="*/ 417812 w 603618"/>
                  <a:gd name="connsiteY75" fmla="*/ 235083 h 582659"/>
                  <a:gd name="connsiteX76" fmla="*/ 315310 w 603618"/>
                  <a:gd name="connsiteY76" fmla="*/ 274188 h 582659"/>
                  <a:gd name="connsiteX77" fmla="*/ 297001 w 603618"/>
                  <a:gd name="connsiteY77" fmla="*/ 285126 h 582659"/>
                  <a:gd name="connsiteX78" fmla="*/ 285595 w 603618"/>
                  <a:gd name="connsiteY78" fmla="*/ 285126 h 582659"/>
                  <a:gd name="connsiteX79" fmla="*/ 285595 w 603618"/>
                  <a:gd name="connsiteY79" fmla="*/ 297861 h 582659"/>
                  <a:gd name="connsiteX80" fmla="*/ 275089 w 603618"/>
                  <a:gd name="connsiteY80" fmla="*/ 339065 h 582659"/>
                  <a:gd name="connsiteX81" fmla="*/ 285895 w 603618"/>
                  <a:gd name="connsiteY81" fmla="*/ 400345 h 582659"/>
                  <a:gd name="connsiteX82" fmla="*/ 285595 w 603618"/>
                  <a:gd name="connsiteY82" fmla="*/ 400345 h 582659"/>
                  <a:gd name="connsiteX83" fmla="*/ 285595 w 603618"/>
                  <a:gd name="connsiteY83" fmla="*/ 459828 h 582659"/>
                  <a:gd name="connsiteX84" fmla="*/ 299552 w 603618"/>
                  <a:gd name="connsiteY84" fmla="*/ 445594 h 582659"/>
                  <a:gd name="connsiteX85" fmla="*/ 328516 w 603618"/>
                  <a:gd name="connsiteY85" fmla="*/ 511219 h 582659"/>
                  <a:gd name="connsiteX86" fmla="*/ 259482 w 603618"/>
                  <a:gd name="connsiteY86" fmla="*/ 520209 h 582659"/>
                  <a:gd name="connsiteX87" fmla="*/ 0 w 603618"/>
                  <a:gd name="connsiteY87" fmla="*/ 260104 h 582659"/>
                  <a:gd name="connsiteX88" fmla="*/ 259482 w 603618"/>
                  <a:gd name="connsiteY88" fmla="*/ 0 h 58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3618" h="582659">
                    <a:moveTo>
                      <a:pt x="147225" y="418175"/>
                    </a:moveTo>
                    <a:cubicBezTo>
                      <a:pt x="141372" y="420123"/>
                      <a:pt x="135519" y="422221"/>
                      <a:pt x="129666" y="424618"/>
                    </a:cubicBezTo>
                    <a:cubicBezTo>
                      <a:pt x="138970" y="431959"/>
                      <a:pt x="148875" y="438552"/>
                      <a:pt x="159231" y="444246"/>
                    </a:cubicBezTo>
                    <a:cubicBezTo>
                      <a:pt x="155179" y="436604"/>
                      <a:pt x="151277" y="428364"/>
                      <a:pt x="147225" y="418175"/>
                    </a:cubicBezTo>
                    <a:close/>
                    <a:moveTo>
                      <a:pt x="235619" y="400345"/>
                    </a:moveTo>
                    <a:cubicBezTo>
                      <a:pt x="222413" y="401244"/>
                      <a:pt x="209206" y="402893"/>
                      <a:pt x="196149" y="405440"/>
                    </a:cubicBezTo>
                    <a:cubicBezTo>
                      <a:pt x="204704" y="425367"/>
                      <a:pt x="217910" y="448740"/>
                      <a:pt x="235619" y="461476"/>
                    </a:cubicBezTo>
                    <a:close/>
                    <a:moveTo>
                      <a:pt x="453241" y="335186"/>
                    </a:moveTo>
                    <a:lnTo>
                      <a:pt x="453241" y="501720"/>
                    </a:lnTo>
                    <a:cubicBezTo>
                      <a:pt x="444386" y="501720"/>
                      <a:pt x="427728" y="490488"/>
                      <a:pt x="410469" y="458889"/>
                    </a:cubicBezTo>
                    <a:cubicBezTo>
                      <a:pt x="395161" y="431033"/>
                      <a:pt x="383605" y="394791"/>
                      <a:pt x="379853" y="363192"/>
                    </a:cubicBezTo>
                    <a:close/>
                    <a:moveTo>
                      <a:pt x="453242" y="304902"/>
                    </a:moveTo>
                    <a:cubicBezTo>
                      <a:pt x="450390" y="304902"/>
                      <a:pt x="447389" y="305351"/>
                      <a:pt x="444688" y="306400"/>
                    </a:cubicBezTo>
                    <a:lnTo>
                      <a:pt x="364853" y="336813"/>
                    </a:lnTo>
                    <a:cubicBezTo>
                      <a:pt x="354799" y="340708"/>
                      <a:pt x="348496" y="350896"/>
                      <a:pt x="349547" y="361682"/>
                    </a:cubicBezTo>
                    <a:cubicBezTo>
                      <a:pt x="356450" y="432395"/>
                      <a:pt x="400119" y="531722"/>
                      <a:pt x="453242" y="531722"/>
                    </a:cubicBezTo>
                    <a:cubicBezTo>
                      <a:pt x="506364" y="531722"/>
                      <a:pt x="550033" y="432395"/>
                      <a:pt x="556936" y="361682"/>
                    </a:cubicBezTo>
                    <a:cubicBezTo>
                      <a:pt x="558137" y="350896"/>
                      <a:pt x="551834" y="340708"/>
                      <a:pt x="541630" y="336813"/>
                    </a:cubicBezTo>
                    <a:lnTo>
                      <a:pt x="461795" y="306400"/>
                    </a:lnTo>
                    <a:cubicBezTo>
                      <a:pt x="459094" y="305351"/>
                      <a:pt x="456093" y="304902"/>
                      <a:pt x="453242" y="304902"/>
                    </a:cubicBezTo>
                    <a:close/>
                    <a:moveTo>
                      <a:pt x="170186" y="285126"/>
                    </a:moveTo>
                    <a:cubicBezTo>
                      <a:pt x="171687" y="310597"/>
                      <a:pt x="175139" y="335169"/>
                      <a:pt x="180542" y="357794"/>
                    </a:cubicBezTo>
                    <a:cubicBezTo>
                      <a:pt x="198701" y="354048"/>
                      <a:pt x="217160" y="351651"/>
                      <a:pt x="235619" y="350452"/>
                    </a:cubicBezTo>
                    <a:lnTo>
                      <a:pt x="235619" y="285126"/>
                    </a:lnTo>
                    <a:close/>
                    <a:moveTo>
                      <a:pt x="51476" y="285126"/>
                    </a:moveTo>
                    <a:cubicBezTo>
                      <a:pt x="55978" y="322733"/>
                      <a:pt x="70536" y="357344"/>
                      <a:pt x="92297" y="386261"/>
                    </a:cubicBezTo>
                    <a:cubicBezTo>
                      <a:pt x="105353" y="380268"/>
                      <a:pt x="118560" y="375174"/>
                      <a:pt x="132217" y="370679"/>
                    </a:cubicBezTo>
                    <a:cubicBezTo>
                      <a:pt x="125764" y="343860"/>
                      <a:pt x="121562" y="314942"/>
                      <a:pt x="120211" y="285126"/>
                    </a:cubicBezTo>
                    <a:close/>
                    <a:moveTo>
                      <a:pt x="453242" y="253965"/>
                    </a:moveTo>
                    <a:cubicBezTo>
                      <a:pt x="457443" y="253965"/>
                      <a:pt x="461645" y="254714"/>
                      <a:pt x="465697" y="256362"/>
                    </a:cubicBezTo>
                    <a:lnTo>
                      <a:pt x="581247" y="300407"/>
                    </a:lnTo>
                    <a:cubicBezTo>
                      <a:pt x="595953" y="305951"/>
                      <a:pt x="604957" y="320782"/>
                      <a:pt x="603456" y="336363"/>
                    </a:cubicBezTo>
                    <a:cubicBezTo>
                      <a:pt x="593402" y="438687"/>
                      <a:pt x="530075" y="582659"/>
                      <a:pt x="453242" y="582659"/>
                    </a:cubicBezTo>
                    <a:cubicBezTo>
                      <a:pt x="376408" y="582659"/>
                      <a:pt x="313081" y="438687"/>
                      <a:pt x="303027" y="336363"/>
                    </a:cubicBezTo>
                    <a:cubicBezTo>
                      <a:pt x="301526" y="320782"/>
                      <a:pt x="310530" y="305951"/>
                      <a:pt x="325236" y="300407"/>
                    </a:cubicBezTo>
                    <a:lnTo>
                      <a:pt x="440786" y="256362"/>
                    </a:lnTo>
                    <a:cubicBezTo>
                      <a:pt x="444838" y="254714"/>
                      <a:pt x="449040" y="253965"/>
                      <a:pt x="453242" y="253965"/>
                    </a:cubicBezTo>
                    <a:close/>
                    <a:moveTo>
                      <a:pt x="338422" y="162865"/>
                    </a:moveTo>
                    <a:cubicBezTo>
                      <a:pt x="321013" y="166311"/>
                      <a:pt x="303304" y="168558"/>
                      <a:pt x="285595" y="169607"/>
                    </a:cubicBezTo>
                    <a:lnTo>
                      <a:pt x="285595" y="235083"/>
                    </a:lnTo>
                    <a:lnTo>
                      <a:pt x="348627" y="235083"/>
                    </a:lnTo>
                    <a:cubicBezTo>
                      <a:pt x="347276" y="209761"/>
                      <a:pt x="343824" y="185339"/>
                      <a:pt x="338422" y="162865"/>
                    </a:cubicBezTo>
                    <a:close/>
                    <a:moveTo>
                      <a:pt x="180542" y="162415"/>
                    </a:moveTo>
                    <a:cubicBezTo>
                      <a:pt x="175139" y="185040"/>
                      <a:pt x="171687" y="209612"/>
                      <a:pt x="170186" y="235083"/>
                    </a:cubicBezTo>
                    <a:lnTo>
                      <a:pt x="235619" y="235083"/>
                    </a:lnTo>
                    <a:lnTo>
                      <a:pt x="235619" y="169607"/>
                    </a:lnTo>
                    <a:cubicBezTo>
                      <a:pt x="217160" y="168558"/>
                      <a:pt x="198701" y="166161"/>
                      <a:pt x="180542" y="162415"/>
                    </a:cubicBezTo>
                    <a:close/>
                    <a:moveTo>
                      <a:pt x="92297" y="133948"/>
                    </a:moveTo>
                    <a:cubicBezTo>
                      <a:pt x="70536" y="162865"/>
                      <a:pt x="55978" y="197475"/>
                      <a:pt x="51476" y="235083"/>
                    </a:cubicBezTo>
                    <a:lnTo>
                      <a:pt x="120211" y="235083"/>
                    </a:lnTo>
                    <a:cubicBezTo>
                      <a:pt x="121562" y="205117"/>
                      <a:pt x="125764" y="176349"/>
                      <a:pt x="132217" y="149530"/>
                    </a:cubicBezTo>
                    <a:cubicBezTo>
                      <a:pt x="118560" y="145035"/>
                      <a:pt x="105353" y="139791"/>
                      <a:pt x="92297" y="133948"/>
                    </a:cubicBezTo>
                    <a:close/>
                    <a:moveTo>
                      <a:pt x="159231" y="75814"/>
                    </a:moveTo>
                    <a:cubicBezTo>
                      <a:pt x="148875" y="81657"/>
                      <a:pt x="138970" y="88249"/>
                      <a:pt x="129666" y="95591"/>
                    </a:cubicBezTo>
                    <a:cubicBezTo>
                      <a:pt x="135519" y="97839"/>
                      <a:pt x="141372" y="100086"/>
                      <a:pt x="147225" y="102034"/>
                    </a:cubicBezTo>
                    <a:cubicBezTo>
                      <a:pt x="151277" y="91845"/>
                      <a:pt x="155179" y="83605"/>
                      <a:pt x="159231" y="75814"/>
                    </a:cubicBezTo>
                    <a:close/>
                    <a:moveTo>
                      <a:pt x="358682" y="74165"/>
                    </a:moveTo>
                    <a:cubicBezTo>
                      <a:pt x="363184" y="82556"/>
                      <a:pt x="367386" y="91546"/>
                      <a:pt x="371888" y="102783"/>
                    </a:cubicBezTo>
                    <a:cubicBezTo>
                      <a:pt x="378492" y="100536"/>
                      <a:pt x="385095" y="98138"/>
                      <a:pt x="391548" y="95591"/>
                    </a:cubicBezTo>
                    <a:cubicBezTo>
                      <a:pt x="381343" y="87500"/>
                      <a:pt x="370238" y="80309"/>
                      <a:pt x="358682" y="74165"/>
                    </a:cubicBezTo>
                    <a:close/>
                    <a:moveTo>
                      <a:pt x="285595" y="60381"/>
                    </a:moveTo>
                    <a:lnTo>
                      <a:pt x="285595" y="119864"/>
                    </a:lnTo>
                    <a:cubicBezTo>
                      <a:pt x="298051" y="118965"/>
                      <a:pt x="310507" y="117466"/>
                      <a:pt x="322964" y="115219"/>
                    </a:cubicBezTo>
                    <a:cubicBezTo>
                      <a:pt x="314559" y="95741"/>
                      <a:pt x="302253" y="73566"/>
                      <a:pt x="285595" y="60381"/>
                    </a:cubicBezTo>
                    <a:close/>
                    <a:moveTo>
                      <a:pt x="235619" y="58583"/>
                    </a:moveTo>
                    <a:cubicBezTo>
                      <a:pt x="217910" y="71469"/>
                      <a:pt x="204704" y="94692"/>
                      <a:pt x="196149" y="114769"/>
                    </a:cubicBezTo>
                    <a:cubicBezTo>
                      <a:pt x="209206" y="117167"/>
                      <a:pt x="222413" y="118965"/>
                      <a:pt x="235619" y="119864"/>
                    </a:cubicBezTo>
                    <a:close/>
                    <a:moveTo>
                      <a:pt x="259482" y="0"/>
                    </a:moveTo>
                    <a:lnTo>
                      <a:pt x="260532" y="0"/>
                    </a:lnTo>
                    <a:cubicBezTo>
                      <a:pt x="399953" y="0"/>
                      <a:pt x="514161" y="109825"/>
                      <a:pt x="520914" y="247369"/>
                    </a:cubicBezTo>
                    <a:lnTo>
                      <a:pt x="475741" y="230138"/>
                    </a:lnTo>
                    <a:cubicBezTo>
                      <a:pt x="473340" y="229239"/>
                      <a:pt x="471089" y="228640"/>
                      <a:pt x="468688" y="228041"/>
                    </a:cubicBezTo>
                    <a:cubicBezTo>
                      <a:pt x="463285" y="193130"/>
                      <a:pt x="449328" y="160917"/>
                      <a:pt x="428917" y="133948"/>
                    </a:cubicBezTo>
                    <a:cubicBezTo>
                      <a:pt x="415260" y="140240"/>
                      <a:pt x="401153" y="145634"/>
                      <a:pt x="386746" y="150279"/>
                    </a:cubicBezTo>
                    <a:cubicBezTo>
                      <a:pt x="393199" y="176799"/>
                      <a:pt x="397251" y="205416"/>
                      <a:pt x="398752" y="235083"/>
                    </a:cubicBezTo>
                    <a:lnTo>
                      <a:pt x="417812" y="235083"/>
                    </a:lnTo>
                    <a:lnTo>
                      <a:pt x="315310" y="274188"/>
                    </a:lnTo>
                    <a:cubicBezTo>
                      <a:pt x="308556" y="276885"/>
                      <a:pt x="302403" y="280481"/>
                      <a:pt x="297001" y="285126"/>
                    </a:cubicBezTo>
                    <a:lnTo>
                      <a:pt x="285595" y="285126"/>
                    </a:lnTo>
                    <a:lnTo>
                      <a:pt x="285595" y="297861"/>
                    </a:lnTo>
                    <a:cubicBezTo>
                      <a:pt x="277641" y="309698"/>
                      <a:pt x="273589" y="324231"/>
                      <a:pt x="275089" y="339065"/>
                    </a:cubicBezTo>
                    <a:cubicBezTo>
                      <a:pt x="277040" y="358992"/>
                      <a:pt x="280792" y="379669"/>
                      <a:pt x="285895" y="400345"/>
                    </a:cubicBezTo>
                    <a:cubicBezTo>
                      <a:pt x="285745" y="400345"/>
                      <a:pt x="285745" y="400345"/>
                      <a:pt x="285595" y="400345"/>
                    </a:cubicBezTo>
                    <a:lnTo>
                      <a:pt x="285595" y="459828"/>
                    </a:lnTo>
                    <a:cubicBezTo>
                      <a:pt x="290397" y="456082"/>
                      <a:pt x="295050" y="451288"/>
                      <a:pt x="299552" y="445594"/>
                    </a:cubicBezTo>
                    <a:cubicBezTo>
                      <a:pt x="307656" y="468818"/>
                      <a:pt x="317411" y="491142"/>
                      <a:pt x="328516" y="511219"/>
                    </a:cubicBezTo>
                    <a:cubicBezTo>
                      <a:pt x="305405" y="517512"/>
                      <a:pt x="282893" y="520209"/>
                      <a:pt x="259482" y="520209"/>
                    </a:cubicBezTo>
                    <a:cubicBezTo>
                      <a:pt x="118260" y="520209"/>
                      <a:pt x="0" y="404541"/>
                      <a:pt x="0" y="260104"/>
                    </a:cubicBezTo>
                    <a:cubicBezTo>
                      <a:pt x="0" y="115519"/>
                      <a:pt x="118560" y="0"/>
                      <a:pt x="259482" y="0"/>
                    </a:cubicBezTo>
                    <a:close/>
                  </a:path>
                </a:pathLst>
              </a:custGeom>
              <a:solidFill>
                <a:srgbClr val="9A2418"/>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8" name="íşḷíḓé">
              <a:extLst>
                <a:ext uri="{FF2B5EF4-FFF2-40B4-BE49-F238E27FC236}">
                  <a16:creationId xmlns:a16="http://schemas.microsoft.com/office/drawing/2014/main" id="{C78CA31D-0C07-408B-A75B-DE961FB7A31B}"/>
                </a:ext>
              </a:extLst>
            </p:cNvPr>
            <p:cNvGrpSpPr/>
            <p:nvPr/>
          </p:nvGrpSpPr>
          <p:grpSpPr>
            <a:xfrm>
              <a:off x="8352049" y="2246834"/>
              <a:ext cx="3340020" cy="2074841"/>
              <a:chOff x="4626889" y="3186625"/>
              <a:chExt cx="3340020" cy="2074841"/>
            </a:xfrm>
          </p:grpSpPr>
          <p:sp>
            <p:nvSpPr>
              <p:cNvPr id="21" name="îslîḑe">
                <a:extLst>
                  <a:ext uri="{FF2B5EF4-FFF2-40B4-BE49-F238E27FC236}">
                    <a16:creationId xmlns:a16="http://schemas.microsoft.com/office/drawing/2014/main" id="{197C92AA-1066-4108-BB07-C8384443DF72}"/>
                  </a:ext>
                </a:extLst>
              </p:cNvPr>
              <p:cNvSpPr/>
              <p:nvPr/>
            </p:nvSpPr>
            <p:spPr bwMode="auto">
              <a:xfrm>
                <a:off x="5087968" y="3476936"/>
                <a:ext cx="2878941" cy="178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特定用户可以在</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框架中上传自己的菜品信息，并将相关信息添加到用户信息管理系统和产品信息管理系统中。在</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框架中，用户需要填写菜品名、图片、描述等信息。当用户点击上传按钮时，</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框架会向产品信息管理系统发送请求，添加新的产品信息到数据库中。</a:t>
                </a:r>
                <a:endPar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22" name="ïṥ1íďê">
                <a:extLst>
                  <a:ext uri="{FF2B5EF4-FFF2-40B4-BE49-F238E27FC236}">
                    <a16:creationId xmlns:a16="http://schemas.microsoft.com/office/drawing/2014/main" id="{84DCCC36-13B3-4978-8C9A-885C86037F53}"/>
                  </a:ext>
                </a:extLst>
              </p:cNvPr>
              <p:cNvSpPr txBox="1"/>
              <p:nvPr/>
            </p:nvSpPr>
            <p:spPr bwMode="auto">
              <a:xfrm>
                <a:off x="5601675" y="3186625"/>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菜品上传功能</a:t>
                </a:r>
              </a:p>
            </p:txBody>
          </p:sp>
          <p:sp>
            <p:nvSpPr>
              <p:cNvPr id="23" name="iṡ1ïḍe">
                <a:extLst>
                  <a:ext uri="{FF2B5EF4-FFF2-40B4-BE49-F238E27FC236}">
                    <a16:creationId xmlns:a16="http://schemas.microsoft.com/office/drawing/2014/main" id="{3973A6B0-74AE-47C1-B1CE-C2A93831A13D}"/>
                  </a:ext>
                </a:extLst>
              </p:cNvPr>
              <p:cNvSpPr/>
              <p:nvPr/>
            </p:nvSpPr>
            <p:spPr bwMode="auto">
              <a:xfrm>
                <a:off x="4626889" y="3343995"/>
                <a:ext cx="461079" cy="445069"/>
              </a:xfrm>
              <a:custGeom>
                <a:avLst/>
                <a:gdLst>
                  <a:gd name="connsiteX0" fmla="*/ 147225 w 603618"/>
                  <a:gd name="connsiteY0" fmla="*/ 418175 h 582659"/>
                  <a:gd name="connsiteX1" fmla="*/ 129666 w 603618"/>
                  <a:gd name="connsiteY1" fmla="*/ 424618 h 582659"/>
                  <a:gd name="connsiteX2" fmla="*/ 159231 w 603618"/>
                  <a:gd name="connsiteY2" fmla="*/ 444246 h 582659"/>
                  <a:gd name="connsiteX3" fmla="*/ 147225 w 603618"/>
                  <a:gd name="connsiteY3" fmla="*/ 418175 h 582659"/>
                  <a:gd name="connsiteX4" fmla="*/ 235619 w 603618"/>
                  <a:gd name="connsiteY4" fmla="*/ 400345 h 582659"/>
                  <a:gd name="connsiteX5" fmla="*/ 196149 w 603618"/>
                  <a:gd name="connsiteY5" fmla="*/ 405440 h 582659"/>
                  <a:gd name="connsiteX6" fmla="*/ 235619 w 603618"/>
                  <a:gd name="connsiteY6" fmla="*/ 461476 h 582659"/>
                  <a:gd name="connsiteX7" fmla="*/ 453241 w 603618"/>
                  <a:gd name="connsiteY7" fmla="*/ 335186 h 582659"/>
                  <a:gd name="connsiteX8" fmla="*/ 453241 w 603618"/>
                  <a:gd name="connsiteY8" fmla="*/ 501720 h 582659"/>
                  <a:gd name="connsiteX9" fmla="*/ 410469 w 603618"/>
                  <a:gd name="connsiteY9" fmla="*/ 458889 h 582659"/>
                  <a:gd name="connsiteX10" fmla="*/ 379853 w 603618"/>
                  <a:gd name="connsiteY10" fmla="*/ 363192 h 582659"/>
                  <a:gd name="connsiteX11" fmla="*/ 453242 w 603618"/>
                  <a:gd name="connsiteY11" fmla="*/ 304902 h 582659"/>
                  <a:gd name="connsiteX12" fmla="*/ 444688 w 603618"/>
                  <a:gd name="connsiteY12" fmla="*/ 306400 h 582659"/>
                  <a:gd name="connsiteX13" fmla="*/ 364853 w 603618"/>
                  <a:gd name="connsiteY13" fmla="*/ 336813 h 582659"/>
                  <a:gd name="connsiteX14" fmla="*/ 349547 w 603618"/>
                  <a:gd name="connsiteY14" fmla="*/ 361682 h 582659"/>
                  <a:gd name="connsiteX15" fmla="*/ 453242 w 603618"/>
                  <a:gd name="connsiteY15" fmla="*/ 531722 h 582659"/>
                  <a:gd name="connsiteX16" fmla="*/ 556936 w 603618"/>
                  <a:gd name="connsiteY16" fmla="*/ 361682 h 582659"/>
                  <a:gd name="connsiteX17" fmla="*/ 541630 w 603618"/>
                  <a:gd name="connsiteY17" fmla="*/ 336813 h 582659"/>
                  <a:gd name="connsiteX18" fmla="*/ 461795 w 603618"/>
                  <a:gd name="connsiteY18" fmla="*/ 306400 h 582659"/>
                  <a:gd name="connsiteX19" fmla="*/ 453242 w 603618"/>
                  <a:gd name="connsiteY19" fmla="*/ 304902 h 582659"/>
                  <a:gd name="connsiteX20" fmla="*/ 170186 w 603618"/>
                  <a:gd name="connsiteY20" fmla="*/ 285126 h 582659"/>
                  <a:gd name="connsiteX21" fmla="*/ 180542 w 603618"/>
                  <a:gd name="connsiteY21" fmla="*/ 357794 h 582659"/>
                  <a:gd name="connsiteX22" fmla="*/ 235619 w 603618"/>
                  <a:gd name="connsiteY22" fmla="*/ 350452 h 582659"/>
                  <a:gd name="connsiteX23" fmla="*/ 235619 w 603618"/>
                  <a:gd name="connsiteY23" fmla="*/ 285126 h 582659"/>
                  <a:gd name="connsiteX24" fmla="*/ 51476 w 603618"/>
                  <a:gd name="connsiteY24" fmla="*/ 285126 h 582659"/>
                  <a:gd name="connsiteX25" fmla="*/ 92297 w 603618"/>
                  <a:gd name="connsiteY25" fmla="*/ 386261 h 582659"/>
                  <a:gd name="connsiteX26" fmla="*/ 132217 w 603618"/>
                  <a:gd name="connsiteY26" fmla="*/ 370679 h 582659"/>
                  <a:gd name="connsiteX27" fmla="*/ 120211 w 603618"/>
                  <a:gd name="connsiteY27" fmla="*/ 285126 h 582659"/>
                  <a:gd name="connsiteX28" fmla="*/ 453242 w 603618"/>
                  <a:gd name="connsiteY28" fmla="*/ 253965 h 582659"/>
                  <a:gd name="connsiteX29" fmla="*/ 465697 w 603618"/>
                  <a:gd name="connsiteY29" fmla="*/ 256362 h 582659"/>
                  <a:gd name="connsiteX30" fmla="*/ 581247 w 603618"/>
                  <a:gd name="connsiteY30" fmla="*/ 300407 h 582659"/>
                  <a:gd name="connsiteX31" fmla="*/ 603456 w 603618"/>
                  <a:gd name="connsiteY31" fmla="*/ 336363 h 582659"/>
                  <a:gd name="connsiteX32" fmla="*/ 453242 w 603618"/>
                  <a:gd name="connsiteY32" fmla="*/ 582659 h 582659"/>
                  <a:gd name="connsiteX33" fmla="*/ 303027 w 603618"/>
                  <a:gd name="connsiteY33" fmla="*/ 336363 h 582659"/>
                  <a:gd name="connsiteX34" fmla="*/ 325236 w 603618"/>
                  <a:gd name="connsiteY34" fmla="*/ 300407 h 582659"/>
                  <a:gd name="connsiteX35" fmla="*/ 440786 w 603618"/>
                  <a:gd name="connsiteY35" fmla="*/ 256362 h 582659"/>
                  <a:gd name="connsiteX36" fmla="*/ 453242 w 603618"/>
                  <a:gd name="connsiteY36" fmla="*/ 253965 h 582659"/>
                  <a:gd name="connsiteX37" fmla="*/ 338422 w 603618"/>
                  <a:gd name="connsiteY37" fmla="*/ 162865 h 582659"/>
                  <a:gd name="connsiteX38" fmla="*/ 285595 w 603618"/>
                  <a:gd name="connsiteY38" fmla="*/ 169607 h 582659"/>
                  <a:gd name="connsiteX39" fmla="*/ 285595 w 603618"/>
                  <a:gd name="connsiteY39" fmla="*/ 235083 h 582659"/>
                  <a:gd name="connsiteX40" fmla="*/ 348627 w 603618"/>
                  <a:gd name="connsiteY40" fmla="*/ 235083 h 582659"/>
                  <a:gd name="connsiteX41" fmla="*/ 338422 w 603618"/>
                  <a:gd name="connsiteY41" fmla="*/ 162865 h 582659"/>
                  <a:gd name="connsiteX42" fmla="*/ 180542 w 603618"/>
                  <a:gd name="connsiteY42" fmla="*/ 162415 h 582659"/>
                  <a:gd name="connsiteX43" fmla="*/ 170186 w 603618"/>
                  <a:gd name="connsiteY43" fmla="*/ 235083 h 582659"/>
                  <a:gd name="connsiteX44" fmla="*/ 235619 w 603618"/>
                  <a:gd name="connsiteY44" fmla="*/ 235083 h 582659"/>
                  <a:gd name="connsiteX45" fmla="*/ 235619 w 603618"/>
                  <a:gd name="connsiteY45" fmla="*/ 169607 h 582659"/>
                  <a:gd name="connsiteX46" fmla="*/ 180542 w 603618"/>
                  <a:gd name="connsiteY46" fmla="*/ 162415 h 582659"/>
                  <a:gd name="connsiteX47" fmla="*/ 92297 w 603618"/>
                  <a:gd name="connsiteY47" fmla="*/ 133948 h 582659"/>
                  <a:gd name="connsiteX48" fmla="*/ 51476 w 603618"/>
                  <a:gd name="connsiteY48" fmla="*/ 235083 h 582659"/>
                  <a:gd name="connsiteX49" fmla="*/ 120211 w 603618"/>
                  <a:gd name="connsiteY49" fmla="*/ 235083 h 582659"/>
                  <a:gd name="connsiteX50" fmla="*/ 132217 w 603618"/>
                  <a:gd name="connsiteY50" fmla="*/ 149530 h 582659"/>
                  <a:gd name="connsiteX51" fmla="*/ 92297 w 603618"/>
                  <a:gd name="connsiteY51" fmla="*/ 133948 h 582659"/>
                  <a:gd name="connsiteX52" fmla="*/ 159231 w 603618"/>
                  <a:gd name="connsiteY52" fmla="*/ 75814 h 582659"/>
                  <a:gd name="connsiteX53" fmla="*/ 129666 w 603618"/>
                  <a:gd name="connsiteY53" fmla="*/ 95591 h 582659"/>
                  <a:gd name="connsiteX54" fmla="*/ 147225 w 603618"/>
                  <a:gd name="connsiteY54" fmla="*/ 102034 h 582659"/>
                  <a:gd name="connsiteX55" fmla="*/ 159231 w 603618"/>
                  <a:gd name="connsiteY55" fmla="*/ 75814 h 582659"/>
                  <a:gd name="connsiteX56" fmla="*/ 358682 w 603618"/>
                  <a:gd name="connsiteY56" fmla="*/ 74165 h 582659"/>
                  <a:gd name="connsiteX57" fmla="*/ 371888 w 603618"/>
                  <a:gd name="connsiteY57" fmla="*/ 102783 h 582659"/>
                  <a:gd name="connsiteX58" fmla="*/ 391548 w 603618"/>
                  <a:gd name="connsiteY58" fmla="*/ 95591 h 582659"/>
                  <a:gd name="connsiteX59" fmla="*/ 358682 w 603618"/>
                  <a:gd name="connsiteY59" fmla="*/ 74165 h 582659"/>
                  <a:gd name="connsiteX60" fmla="*/ 285595 w 603618"/>
                  <a:gd name="connsiteY60" fmla="*/ 60381 h 582659"/>
                  <a:gd name="connsiteX61" fmla="*/ 285595 w 603618"/>
                  <a:gd name="connsiteY61" fmla="*/ 119864 h 582659"/>
                  <a:gd name="connsiteX62" fmla="*/ 322964 w 603618"/>
                  <a:gd name="connsiteY62" fmla="*/ 115219 h 582659"/>
                  <a:gd name="connsiteX63" fmla="*/ 285595 w 603618"/>
                  <a:gd name="connsiteY63" fmla="*/ 60381 h 582659"/>
                  <a:gd name="connsiteX64" fmla="*/ 235619 w 603618"/>
                  <a:gd name="connsiteY64" fmla="*/ 58583 h 582659"/>
                  <a:gd name="connsiteX65" fmla="*/ 196149 w 603618"/>
                  <a:gd name="connsiteY65" fmla="*/ 114769 h 582659"/>
                  <a:gd name="connsiteX66" fmla="*/ 235619 w 603618"/>
                  <a:gd name="connsiteY66" fmla="*/ 119864 h 582659"/>
                  <a:gd name="connsiteX67" fmla="*/ 259482 w 603618"/>
                  <a:gd name="connsiteY67" fmla="*/ 0 h 582659"/>
                  <a:gd name="connsiteX68" fmla="*/ 260532 w 603618"/>
                  <a:gd name="connsiteY68" fmla="*/ 0 h 582659"/>
                  <a:gd name="connsiteX69" fmla="*/ 520914 w 603618"/>
                  <a:gd name="connsiteY69" fmla="*/ 247369 h 582659"/>
                  <a:gd name="connsiteX70" fmla="*/ 475741 w 603618"/>
                  <a:gd name="connsiteY70" fmla="*/ 230138 h 582659"/>
                  <a:gd name="connsiteX71" fmla="*/ 468688 w 603618"/>
                  <a:gd name="connsiteY71" fmla="*/ 228041 h 582659"/>
                  <a:gd name="connsiteX72" fmla="*/ 428917 w 603618"/>
                  <a:gd name="connsiteY72" fmla="*/ 133948 h 582659"/>
                  <a:gd name="connsiteX73" fmla="*/ 386746 w 603618"/>
                  <a:gd name="connsiteY73" fmla="*/ 150279 h 582659"/>
                  <a:gd name="connsiteX74" fmla="*/ 398752 w 603618"/>
                  <a:gd name="connsiteY74" fmla="*/ 235083 h 582659"/>
                  <a:gd name="connsiteX75" fmla="*/ 417812 w 603618"/>
                  <a:gd name="connsiteY75" fmla="*/ 235083 h 582659"/>
                  <a:gd name="connsiteX76" fmla="*/ 315310 w 603618"/>
                  <a:gd name="connsiteY76" fmla="*/ 274188 h 582659"/>
                  <a:gd name="connsiteX77" fmla="*/ 297001 w 603618"/>
                  <a:gd name="connsiteY77" fmla="*/ 285126 h 582659"/>
                  <a:gd name="connsiteX78" fmla="*/ 285595 w 603618"/>
                  <a:gd name="connsiteY78" fmla="*/ 285126 h 582659"/>
                  <a:gd name="connsiteX79" fmla="*/ 285595 w 603618"/>
                  <a:gd name="connsiteY79" fmla="*/ 297861 h 582659"/>
                  <a:gd name="connsiteX80" fmla="*/ 275089 w 603618"/>
                  <a:gd name="connsiteY80" fmla="*/ 339065 h 582659"/>
                  <a:gd name="connsiteX81" fmla="*/ 285895 w 603618"/>
                  <a:gd name="connsiteY81" fmla="*/ 400345 h 582659"/>
                  <a:gd name="connsiteX82" fmla="*/ 285595 w 603618"/>
                  <a:gd name="connsiteY82" fmla="*/ 400345 h 582659"/>
                  <a:gd name="connsiteX83" fmla="*/ 285595 w 603618"/>
                  <a:gd name="connsiteY83" fmla="*/ 459828 h 582659"/>
                  <a:gd name="connsiteX84" fmla="*/ 299552 w 603618"/>
                  <a:gd name="connsiteY84" fmla="*/ 445594 h 582659"/>
                  <a:gd name="connsiteX85" fmla="*/ 328516 w 603618"/>
                  <a:gd name="connsiteY85" fmla="*/ 511219 h 582659"/>
                  <a:gd name="connsiteX86" fmla="*/ 259482 w 603618"/>
                  <a:gd name="connsiteY86" fmla="*/ 520209 h 582659"/>
                  <a:gd name="connsiteX87" fmla="*/ 0 w 603618"/>
                  <a:gd name="connsiteY87" fmla="*/ 260104 h 582659"/>
                  <a:gd name="connsiteX88" fmla="*/ 259482 w 603618"/>
                  <a:gd name="connsiteY88" fmla="*/ 0 h 58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3618" h="582659">
                    <a:moveTo>
                      <a:pt x="147225" y="418175"/>
                    </a:moveTo>
                    <a:cubicBezTo>
                      <a:pt x="141372" y="420123"/>
                      <a:pt x="135519" y="422221"/>
                      <a:pt x="129666" y="424618"/>
                    </a:cubicBezTo>
                    <a:cubicBezTo>
                      <a:pt x="138970" y="431959"/>
                      <a:pt x="148875" y="438552"/>
                      <a:pt x="159231" y="444246"/>
                    </a:cubicBezTo>
                    <a:cubicBezTo>
                      <a:pt x="155179" y="436604"/>
                      <a:pt x="151277" y="428364"/>
                      <a:pt x="147225" y="418175"/>
                    </a:cubicBezTo>
                    <a:close/>
                    <a:moveTo>
                      <a:pt x="235619" y="400345"/>
                    </a:moveTo>
                    <a:cubicBezTo>
                      <a:pt x="222413" y="401244"/>
                      <a:pt x="209206" y="402893"/>
                      <a:pt x="196149" y="405440"/>
                    </a:cubicBezTo>
                    <a:cubicBezTo>
                      <a:pt x="204704" y="425367"/>
                      <a:pt x="217910" y="448740"/>
                      <a:pt x="235619" y="461476"/>
                    </a:cubicBezTo>
                    <a:close/>
                    <a:moveTo>
                      <a:pt x="453241" y="335186"/>
                    </a:moveTo>
                    <a:lnTo>
                      <a:pt x="453241" y="501720"/>
                    </a:lnTo>
                    <a:cubicBezTo>
                      <a:pt x="444386" y="501720"/>
                      <a:pt x="427728" y="490488"/>
                      <a:pt x="410469" y="458889"/>
                    </a:cubicBezTo>
                    <a:cubicBezTo>
                      <a:pt x="395161" y="431033"/>
                      <a:pt x="383605" y="394791"/>
                      <a:pt x="379853" y="363192"/>
                    </a:cubicBezTo>
                    <a:close/>
                    <a:moveTo>
                      <a:pt x="453242" y="304902"/>
                    </a:moveTo>
                    <a:cubicBezTo>
                      <a:pt x="450390" y="304902"/>
                      <a:pt x="447389" y="305351"/>
                      <a:pt x="444688" y="306400"/>
                    </a:cubicBezTo>
                    <a:lnTo>
                      <a:pt x="364853" y="336813"/>
                    </a:lnTo>
                    <a:cubicBezTo>
                      <a:pt x="354799" y="340708"/>
                      <a:pt x="348496" y="350896"/>
                      <a:pt x="349547" y="361682"/>
                    </a:cubicBezTo>
                    <a:cubicBezTo>
                      <a:pt x="356450" y="432395"/>
                      <a:pt x="400119" y="531722"/>
                      <a:pt x="453242" y="531722"/>
                    </a:cubicBezTo>
                    <a:cubicBezTo>
                      <a:pt x="506364" y="531722"/>
                      <a:pt x="550033" y="432395"/>
                      <a:pt x="556936" y="361682"/>
                    </a:cubicBezTo>
                    <a:cubicBezTo>
                      <a:pt x="558137" y="350896"/>
                      <a:pt x="551834" y="340708"/>
                      <a:pt x="541630" y="336813"/>
                    </a:cubicBezTo>
                    <a:lnTo>
                      <a:pt x="461795" y="306400"/>
                    </a:lnTo>
                    <a:cubicBezTo>
                      <a:pt x="459094" y="305351"/>
                      <a:pt x="456093" y="304902"/>
                      <a:pt x="453242" y="304902"/>
                    </a:cubicBezTo>
                    <a:close/>
                    <a:moveTo>
                      <a:pt x="170186" y="285126"/>
                    </a:moveTo>
                    <a:cubicBezTo>
                      <a:pt x="171687" y="310597"/>
                      <a:pt x="175139" y="335169"/>
                      <a:pt x="180542" y="357794"/>
                    </a:cubicBezTo>
                    <a:cubicBezTo>
                      <a:pt x="198701" y="354048"/>
                      <a:pt x="217160" y="351651"/>
                      <a:pt x="235619" y="350452"/>
                    </a:cubicBezTo>
                    <a:lnTo>
                      <a:pt x="235619" y="285126"/>
                    </a:lnTo>
                    <a:close/>
                    <a:moveTo>
                      <a:pt x="51476" y="285126"/>
                    </a:moveTo>
                    <a:cubicBezTo>
                      <a:pt x="55978" y="322733"/>
                      <a:pt x="70536" y="357344"/>
                      <a:pt x="92297" y="386261"/>
                    </a:cubicBezTo>
                    <a:cubicBezTo>
                      <a:pt x="105353" y="380268"/>
                      <a:pt x="118560" y="375174"/>
                      <a:pt x="132217" y="370679"/>
                    </a:cubicBezTo>
                    <a:cubicBezTo>
                      <a:pt x="125764" y="343860"/>
                      <a:pt x="121562" y="314942"/>
                      <a:pt x="120211" y="285126"/>
                    </a:cubicBezTo>
                    <a:close/>
                    <a:moveTo>
                      <a:pt x="453242" y="253965"/>
                    </a:moveTo>
                    <a:cubicBezTo>
                      <a:pt x="457443" y="253965"/>
                      <a:pt x="461645" y="254714"/>
                      <a:pt x="465697" y="256362"/>
                    </a:cubicBezTo>
                    <a:lnTo>
                      <a:pt x="581247" y="300407"/>
                    </a:lnTo>
                    <a:cubicBezTo>
                      <a:pt x="595953" y="305951"/>
                      <a:pt x="604957" y="320782"/>
                      <a:pt x="603456" y="336363"/>
                    </a:cubicBezTo>
                    <a:cubicBezTo>
                      <a:pt x="593402" y="438687"/>
                      <a:pt x="530075" y="582659"/>
                      <a:pt x="453242" y="582659"/>
                    </a:cubicBezTo>
                    <a:cubicBezTo>
                      <a:pt x="376408" y="582659"/>
                      <a:pt x="313081" y="438687"/>
                      <a:pt x="303027" y="336363"/>
                    </a:cubicBezTo>
                    <a:cubicBezTo>
                      <a:pt x="301526" y="320782"/>
                      <a:pt x="310530" y="305951"/>
                      <a:pt x="325236" y="300407"/>
                    </a:cubicBezTo>
                    <a:lnTo>
                      <a:pt x="440786" y="256362"/>
                    </a:lnTo>
                    <a:cubicBezTo>
                      <a:pt x="444838" y="254714"/>
                      <a:pt x="449040" y="253965"/>
                      <a:pt x="453242" y="253965"/>
                    </a:cubicBezTo>
                    <a:close/>
                    <a:moveTo>
                      <a:pt x="338422" y="162865"/>
                    </a:moveTo>
                    <a:cubicBezTo>
                      <a:pt x="321013" y="166311"/>
                      <a:pt x="303304" y="168558"/>
                      <a:pt x="285595" y="169607"/>
                    </a:cubicBezTo>
                    <a:lnTo>
                      <a:pt x="285595" y="235083"/>
                    </a:lnTo>
                    <a:lnTo>
                      <a:pt x="348627" y="235083"/>
                    </a:lnTo>
                    <a:cubicBezTo>
                      <a:pt x="347276" y="209761"/>
                      <a:pt x="343824" y="185339"/>
                      <a:pt x="338422" y="162865"/>
                    </a:cubicBezTo>
                    <a:close/>
                    <a:moveTo>
                      <a:pt x="180542" y="162415"/>
                    </a:moveTo>
                    <a:cubicBezTo>
                      <a:pt x="175139" y="185040"/>
                      <a:pt x="171687" y="209612"/>
                      <a:pt x="170186" y="235083"/>
                    </a:cubicBezTo>
                    <a:lnTo>
                      <a:pt x="235619" y="235083"/>
                    </a:lnTo>
                    <a:lnTo>
                      <a:pt x="235619" y="169607"/>
                    </a:lnTo>
                    <a:cubicBezTo>
                      <a:pt x="217160" y="168558"/>
                      <a:pt x="198701" y="166161"/>
                      <a:pt x="180542" y="162415"/>
                    </a:cubicBezTo>
                    <a:close/>
                    <a:moveTo>
                      <a:pt x="92297" y="133948"/>
                    </a:moveTo>
                    <a:cubicBezTo>
                      <a:pt x="70536" y="162865"/>
                      <a:pt x="55978" y="197475"/>
                      <a:pt x="51476" y="235083"/>
                    </a:cubicBezTo>
                    <a:lnTo>
                      <a:pt x="120211" y="235083"/>
                    </a:lnTo>
                    <a:cubicBezTo>
                      <a:pt x="121562" y="205117"/>
                      <a:pt x="125764" y="176349"/>
                      <a:pt x="132217" y="149530"/>
                    </a:cubicBezTo>
                    <a:cubicBezTo>
                      <a:pt x="118560" y="145035"/>
                      <a:pt x="105353" y="139791"/>
                      <a:pt x="92297" y="133948"/>
                    </a:cubicBezTo>
                    <a:close/>
                    <a:moveTo>
                      <a:pt x="159231" y="75814"/>
                    </a:moveTo>
                    <a:cubicBezTo>
                      <a:pt x="148875" y="81657"/>
                      <a:pt x="138970" y="88249"/>
                      <a:pt x="129666" y="95591"/>
                    </a:cubicBezTo>
                    <a:cubicBezTo>
                      <a:pt x="135519" y="97839"/>
                      <a:pt x="141372" y="100086"/>
                      <a:pt x="147225" y="102034"/>
                    </a:cubicBezTo>
                    <a:cubicBezTo>
                      <a:pt x="151277" y="91845"/>
                      <a:pt x="155179" y="83605"/>
                      <a:pt x="159231" y="75814"/>
                    </a:cubicBezTo>
                    <a:close/>
                    <a:moveTo>
                      <a:pt x="358682" y="74165"/>
                    </a:moveTo>
                    <a:cubicBezTo>
                      <a:pt x="363184" y="82556"/>
                      <a:pt x="367386" y="91546"/>
                      <a:pt x="371888" y="102783"/>
                    </a:cubicBezTo>
                    <a:cubicBezTo>
                      <a:pt x="378492" y="100536"/>
                      <a:pt x="385095" y="98138"/>
                      <a:pt x="391548" y="95591"/>
                    </a:cubicBezTo>
                    <a:cubicBezTo>
                      <a:pt x="381343" y="87500"/>
                      <a:pt x="370238" y="80309"/>
                      <a:pt x="358682" y="74165"/>
                    </a:cubicBezTo>
                    <a:close/>
                    <a:moveTo>
                      <a:pt x="285595" y="60381"/>
                    </a:moveTo>
                    <a:lnTo>
                      <a:pt x="285595" y="119864"/>
                    </a:lnTo>
                    <a:cubicBezTo>
                      <a:pt x="298051" y="118965"/>
                      <a:pt x="310507" y="117466"/>
                      <a:pt x="322964" y="115219"/>
                    </a:cubicBezTo>
                    <a:cubicBezTo>
                      <a:pt x="314559" y="95741"/>
                      <a:pt x="302253" y="73566"/>
                      <a:pt x="285595" y="60381"/>
                    </a:cubicBezTo>
                    <a:close/>
                    <a:moveTo>
                      <a:pt x="235619" y="58583"/>
                    </a:moveTo>
                    <a:cubicBezTo>
                      <a:pt x="217910" y="71469"/>
                      <a:pt x="204704" y="94692"/>
                      <a:pt x="196149" y="114769"/>
                    </a:cubicBezTo>
                    <a:cubicBezTo>
                      <a:pt x="209206" y="117167"/>
                      <a:pt x="222413" y="118965"/>
                      <a:pt x="235619" y="119864"/>
                    </a:cubicBezTo>
                    <a:close/>
                    <a:moveTo>
                      <a:pt x="259482" y="0"/>
                    </a:moveTo>
                    <a:lnTo>
                      <a:pt x="260532" y="0"/>
                    </a:lnTo>
                    <a:cubicBezTo>
                      <a:pt x="399953" y="0"/>
                      <a:pt x="514161" y="109825"/>
                      <a:pt x="520914" y="247369"/>
                    </a:cubicBezTo>
                    <a:lnTo>
                      <a:pt x="475741" y="230138"/>
                    </a:lnTo>
                    <a:cubicBezTo>
                      <a:pt x="473340" y="229239"/>
                      <a:pt x="471089" y="228640"/>
                      <a:pt x="468688" y="228041"/>
                    </a:cubicBezTo>
                    <a:cubicBezTo>
                      <a:pt x="463285" y="193130"/>
                      <a:pt x="449328" y="160917"/>
                      <a:pt x="428917" y="133948"/>
                    </a:cubicBezTo>
                    <a:cubicBezTo>
                      <a:pt x="415260" y="140240"/>
                      <a:pt x="401153" y="145634"/>
                      <a:pt x="386746" y="150279"/>
                    </a:cubicBezTo>
                    <a:cubicBezTo>
                      <a:pt x="393199" y="176799"/>
                      <a:pt x="397251" y="205416"/>
                      <a:pt x="398752" y="235083"/>
                    </a:cubicBezTo>
                    <a:lnTo>
                      <a:pt x="417812" y="235083"/>
                    </a:lnTo>
                    <a:lnTo>
                      <a:pt x="315310" y="274188"/>
                    </a:lnTo>
                    <a:cubicBezTo>
                      <a:pt x="308556" y="276885"/>
                      <a:pt x="302403" y="280481"/>
                      <a:pt x="297001" y="285126"/>
                    </a:cubicBezTo>
                    <a:lnTo>
                      <a:pt x="285595" y="285126"/>
                    </a:lnTo>
                    <a:lnTo>
                      <a:pt x="285595" y="297861"/>
                    </a:lnTo>
                    <a:cubicBezTo>
                      <a:pt x="277641" y="309698"/>
                      <a:pt x="273589" y="324231"/>
                      <a:pt x="275089" y="339065"/>
                    </a:cubicBezTo>
                    <a:cubicBezTo>
                      <a:pt x="277040" y="358992"/>
                      <a:pt x="280792" y="379669"/>
                      <a:pt x="285895" y="400345"/>
                    </a:cubicBezTo>
                    <a:cubicBezTo>
                      <a:pt x="285745" y="400345"/>
                      <a:pt x="285745" y="400345"/>
                      <a:pt x="285595" y="400345"/>
                    </a:cubicBezTo>
                    <a:lnTo>
                      <a:pt x="285595" y="459828"/>
                    </a:lnTo>
                    <a:cubicBezTo>
                      <a:pt x="290397" y="456082"/>
                      <a:pt x="295050" y="451288"/>
                      <a:pt x="299552" y="445594"/>
                    </a:cubicBezTo>
                    <a:cubicBezTo>
                      <a:pt x="307656" y="468818"/>
                      <a:pt x="317411" y="491142"/>
                      <a:pt x="328516" y="511219"/>
                    </a:cubicBezTo>
                    <a:cubicBezTo>
                      <a:pt x="305405" y="517512"/>
                      <a:pt x="282893" y="520209"/>
                      <a:pt x="259482" y="520209"/>
                    </a:cubicBezTo>
                    <a:cubicBezTo>
                      <a:pt x="118260" y="520209"/>
                      <a:pt x="0" y="404541"/>
                      <a:pt x="0" y="260104"/>
                    </a:cubicBezTo>
                    <a:cubicBezTo>
                      <a:pt x="0" y="115519"/>
                      <a:pt x="118560" y="0"/>
                      <a:pt x="259482" y="0"/>
                    </a:cubicBezTo>
                    <a:close/>
                  </a:path>
                </a:pathLst>
              </a:custGeom>
              <a:solidFill>
                <a:srgbClr val="9A2418"/>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9" name="íS1ïḋe">
              <a:extLst>
                <a:ext uri="{FF2B5EF4-FFF2-40B4-BE49-F238E27FC236}">
                  <a16:creationId xmlns:a16="http://schemas.microsoft.com/office/drawing/2014/main" id="{894CD112-210D-41E1-B517-B1CC3DB2DD45}"/>
                </a:ext>
              </a:extLst>
            </p:cNvPr>
            <p:cNvGrpSpPr/>
            <p:nvPr/>
          </p:nvGrpSpPr>
          <p:grpSpPr>
            <a:xfrm>
              <a:off x="5100218" y="4321675"/>
              <a:ext cx="3207965" cy="1842747"/>
              <a:chOff x="4918602" y="3593896"/>
              <a:chExt cx="3207965" cy="1842747"/>
            </a:xfrm>
          </p:grpSpPr>
          <p:sp>
            <p:nvSpPr>
              <p:cNvPr id="18" name="ïṡľíḑê">
                <a:extLst>
                  <a:ext uri="{FF2B5EF4-FFF2-40B4-BE49-F238E27FC236}">
                    <a16:creationId xmlns:a16="http://schemas.microsoft.com/office/drawing/2014/main" id="{AF379367-CAFE-429B-BFD1-028FEAFFB71A}"/>
                  </a:ext>
                </a:extLst>
              </p:cNvPr>
              <p:cNvSpPr/>
              <p:nvPr/>
            </p:nvSpPr>
            <p:spPr bwMode="auto">
              <a:xfrm>
                <a:off x="5439360" y="3900991"/>
                <a:ext cx="2687207" cy="153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在</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框架上，用户可以查看自己或他人的菜品评论并点赞。当用户点击菜品详情按钮时，</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框架会向评论管理系统发送请求，获取该菜品的所有评论。同时，</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框架也会调用用户信息管理系统和产品信息管理系统的</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API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接口，获取相关的用户和产品信息。当用户提交评论或点赞时，</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框架会将相关信息发送给评论管理系统，更新评论记录，并返回成功或失败的状态码给</a:t>
                </a:r>
                <a:r>
                  <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a:t>
                </a:r>
                <a:endParaRPr lang="en-US" altLang="zh-CN" sz="1000"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9" name="íšlíḓé">
                <a:extLst>
                  <a:ext uri="{FF2B5EF4-FFF2-40B4-BE49-F238E27FC236}">
                    <a16:creationId xmlns:a16="http://schemas.microsoft.com/office/drawing/2014/main" id="{B7598972-F88F-4B09-AA12-2893A2A6D4EF}"/>
                  </a:ext>
                </a:extLst>
              </p:cNvPr>
              <p:cNvSpPr txBox="1"/>
              <p:nvPr/>
            </p:nvSpPr>
            <p:spPr bwMode="auto">
              <a:xfrm>
                <a:off x="5601674" y="3593896"/>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社交相关功能</a:t>
                </a:r>
              </a:p>
            </p:txBody>
          </p:sp>
          <p:sp>
            <p:nvSpPr>
              <p:cNvPr id="20" name="î$ḻîdè">
                <a:extLst>
                  <a:ext uri="{FF2B5EF4-FFF2-40B4-BE49-F238E27FC236}">
                    <a16:creationId xmlns:a16="http://schemas.microsoft.com/office/drawing/2014/main" id="{C8882846-CDB7-45A5-9203-B7BEA353798B}"/>
                  </a:ext>
                </a:extLst>
              </p:cNvPr>
              <p:cNvSpPr/>
              <p:nvPr/>
            </p:nvSpPr>
            <p:spPr bwMode="auto">
              <a:xfrm>
                <a:off x="4918602" y="3621168"/>
                <a:ext cx="461079" cy="445069"/>
              </a:xfrm>
              <a:custGeom>
                <a:avLst/>
                <a:gdLst>
                  <a:gd name="connsiteX0" fmla="*/ 147225 w 603618"/>
                  <a:gd name="connsiteY0" fmla="*/ 418175 h 582659"/>
                  <a:gd name="connsiteX1" fmla="*/ 129666 w 603618"/>
                  <a:gd name="connsiteY1" fmla="*/ 424618 h 582659"/>
                  <a:gd name="connsiteX2" fmla="*/ 159231 w 603618"/>
                  <a:gd name="connsiteY2" fmla="*/ 444246 h 582659"/>
                  <a:gd name="connsiteX3" fmla="*/ 147225 w 603618"/>
                  <a:gd name="connsiteY3" fmla="*/ 418175 h 582659"/>
                  <a:gd name="connsiteX4" fmla="*/ 235619 w 603618"/>
                  <a:gd name="connsiteY4" fmla="*/ 400345 h 582659"/>
                  <a:gd name="connsiteX5" fmla="*/ 196149 w 603618"/>
                  <a:gd name="connsiteY5" fmla="*/ 405440 h 582659"/>
                  <a:gd name="connsiteX6" fmla="*/ 235619 w 603618"/>
                  <a:gd name="connsiteY6" fmla="*/ 461476 h 582659"/>
                  <a:gd name="connsiteX7" fmla="*/ 453241 w 603618"/>
                  <a:gd name="connsiteY7" fmla="*/ 335186 h 582659"/>
                  <a:gd name="connsiteX8" fmla="*/ 453241 w 603618"/>
                  <a:gd name="connsiteY8" fmla="*/ 501720 h 582659"/>
                  <a:gd name="connsiteX9" fmla="*/ 410469 w 603618"/>
                  <a:gd name="connsiteY9" fmla="*/ 458889 h 582659"/>
                  <a:gd name="connsiteX10" fmla="*/ 379853 w 603618"/>
                  <a:gd name="connsiteY10" fmla="*/ 363192 h 582659"/>
                  <a:gd name="connsiteX11" fmla="*/ 453242 w 603618"/>
                  <a:gd name="connsiteY11" fmla="*/ 304902 h 582659"/>
                  <a:gd name="connsiteX12" fmla="*/ 444688 w 603618"/>
                  <a:gd name="connsiteY12" fmla="*/ 306400 h 582659"/>
                  <a:gd name="connsiteX13" fmla="*/ 364853 w 603618"/>
                  <a:gd name="connsiteY13" fmla="*/ 336813 h 582659"/>
                  <a:gd name="connsiteX14" fmla="*/ 349547 w 603618"/>
                  <a:gd name="connsiteY14" fmla="*/ 361682 h 582659"/>
                  <a:gd name="connsiteX15" fmla="*/ 453242 w 603618"/>
                  <a:gd name="connsiteY15" fmla="*/ 531722 h 582659"/>
                  <a:gd name="connsiteX16" fmla="*/ 556936 w 603618"/>
                  <a:gd name="connsiteY16" fmla="*/ 361682 h 582659"/>
                  <a:gd name="connsiteX17" fmla="*/ 541630 w 603618"/>
                  <a:gd name="connsiteY17" fmla="*/ 336813 h 582659"/>
                  <a:gd name="connsiteX18" fmla="*/ 461795 w 603618"/>
                  <a:gd name="connsiteY18" fmla="*/ 306400 h 582659"/>
                  <a:gd name="connsiteX19" fmla="*/ 453242 w 603618"/>
                  <a:gd name="connsiteY19" fmla="*/ 304902 h 582659"/>
                  <a:gd name="connsiteX20" fmla="*/ 170186 w 603618"/>
                  <a:gd name="connsiteY20" fmla="*/ 285126 h 582659"/>
                  <a:gd name="connsiteX21" fmla="*/ 180542 w 603618"/>
                  <a:gd name="connsiteY21" fmla="*/ 357794 h 582659"/>
                  <a:gd name="connsiteX22" fmla="*/ 235619 w 603618"/>
                  <a:gd name="connsiteY22" fmla="*/ 350452 h 582659"/>
                  <a:gd name="connsiteX23" fmla="*/ 235619 w 603618"/>
                  <a:gd name="connsiteY23" fmla="*/ 285126 h 582659"/>
                  <a:gd name="connsiteX24" fmla="*/ 51476 w 603618"/>
                  <a:gd name="connsiteY24" fmla="*/ 285126 h 582659"/>
                  <a:gd name="connsiteX25" fmla="*/ 92297 w 603618"/>
                  <a:gd name="connsiteY25" fmla="*/ 386261 h 582659"/>
                  <a:gd name="connsiteX26" fmla="*/ 132217 w 603618"/>
                  <a:gd name="connsiteY26" fmla="*/ 370679 h 582659"/>
                  <a:gd name="connsiteX27" fmla="*/ 120211 w 603618"/>
                  <a:gd name="connsiteY27" fmla="*/ 285126 h 582659"/>
                  <a:gd name="connsiteX28" fmla="*/ 453242 w 603618"/>
                  <a:gd name="connsiteY28" fmla="*/ 253965 h 582659"/>
                  <a:gd name="connsiteX29" fmla="*/ 465697 w 603618"/>
                  <a:gd name="connsiteY29" fmla="*/ 256362 h 582659"/>
                  <a:gd name="connsiteX30" fmla="*/ 581247 w 603618"/>
                  <a:gd name="connsiteY30" fmla="*/ 300407 h 582659"/>
                  <a:gd name="connsiteX31" fmla="*/ 603456 w 603618"/>
                  <a:gd name="connsiteY31" fmla="*/ 336363 h 582659"/>
                  <a:gd name="connsiteX32" fmla="*/ 453242 w 603618"/>
                  <a:gd name="connsiteY32" fmla="*/ 582659 h 582659"/>
                  <a:gd name="connsiteX33" fmla="*/ 303027 w 603618"/>
                  <a:gd name="connsiteY33" fmla="*/ 336363 h 582659"/>
                  <a:gd name="connsiteX34" fmla="*/ 325236 w 603618"/>
                  <a:gd name="connsiteY34" fmla="*/ 300407 h 582659"/>
                  <a:gd name="connsiteX35" fmla="*/ 440786 w 603618"/>
                  <a:gd name="connsiteY35" fmla="*/ 256362 h 582659"/>
                  <a:gd name="connsiteX36" fmla="*/ 453242 w 603618"/>
                  <a:gd name="connsiteY36" fmla="*/ 253965 h 582659"/>
                  <a:gd name="connsiteX37" fmla="*/ 338422 w 603618"/>
                  <a:gd name="connsiteY37" fmla="*/ 162865 h 582659"/>
                  <a:gd name="connsiteX38" fmla="*/ 285595 w 603618"/>
                  <a:gd name="connsiteY38" fmla="*/ 169607 h 582659"/>
                  <a:gd name="connsiteX39" fmla="*/ 285595 w 603618"/>
                  <a:gd name="connsiteY39" fmla="*/ 235083 h 582659"/>
                  <a:gd name="connsiteX40" fmla="*/ 348627 w 603618"/>
                  <a:gd name="connsiteY40" fmla="*/ 235083 h 582659"/>
                  <a:gd name="connsiteX41" fmla="*/ 338422 w 603618"/>
                  <a:gd name="connsiteY41" fmla="*/ 162865 h 582659"/>
                  <a:gd name="connsiteX42" fmla="*/ 180542 w 603618"/>
                  <a:gd name="connsiteY42" fmla="*/ 162415 h 582659"/>
                  <a:gd name="connsiteX43" fmla="*/ 170186 w 603618"/>
                  <a:gd name="connsiteY43" fmla="*/ 235083 h 582659"/>
                  <a:gd name="connsiteX44" fmla="*/ 235619 w 603618"/>
                  <a:gd name="connsiteY44" fmla="*/ 235083 h 582659"/>
                  <a:gd name="connsiteX45" fmla="*/ 235619 w 603618"/>
                  <a:gd name="connsiteY45" fmla="*/ 169607 h 582659"/>
                  <a:gd name="connsiteX46" fmla="*/ 180542 w 603618"/>
                  <a:gd name="connsiteY46" fmla="*/ 162415 h 582659"/>
                  <a:gd name="connsiteX47" fmla="*/ 92297 w 603618"/>
                  <a:gd name="connsiteY47" fmla="*/ 133948 h 582659"/>
                  <a:gd name="connsiteX48" fmla="*/ 51476 w 603618"/>
                  <a:gd name="connsiteY48" fmla="*/ 235083 h 582659"/>
                  <a:gd name="connsiteX49" fmla="*/ 120211 w 603618"/>
                  <a:gd name="connsiteY49" fmla="*/ 235083 h 582659"/>
                  <a:gd name="connsiteX50" fmla="*/ 132217 w 603618"/>
                  <a:gd name="connsiteY50" fmla="*/ 149530 h 582659"/>
                  <a:gd name="connsiteX51" fmla="*/ 92297 w 603618"/>
                  <a:gd name="connsiteY51" fmla="*/ 133948 h 582659"/>
                  <a:gd name="connsiteX52" fmla="*/ 159231 w 603618"/>
                  <a:gd name="connsiteY52" fmla="*/ 75814 h 582659"/>
                  <a:gd name="connsiteX53" fmla="*/ 129666 w 603618"/>
                  <a:gd name="connsiteY53" fmla="*/ 95591 h 582659"/>
                  <a:gd name="connsiteX54" fmla="*/ 147225 w 603618"/>
                  <a:gd name="connsiteY54" fmla="*/ 102034 h 582659"/>
                  <a:gd name="connsiteX55" fmla="*/ 159231 w 603618"/>
                  <a:gd name="connsiteY55" fmla="*/ 75814 h 582659"/>
                  <a:gd name="connsiteX56" fmla="*/ 358682 w 603618"/>
                  <a:gd name="connsiteY56" fmla="*/ 74165 h 582659"/>
                  <a:gd name="connsiteX57" fmla="*/ 371888 w 603618"/>
                  <a:gd name="connsiteY57" fmla="*/ 102783 h 582659"/>
                  <a:gd name="connsiteX58" fmla="*/ 391548 w 603618"/>
                  <a:gd name="connsiteY58" fmla="*/ 95591 h 582659"/>
                  <a:gd name="connsiteX59" fmla="*/ 358682 w 603618"/>
                  <a:gd name="connsiteY59" fmla="*/ 74165 h 582659"/>
                  <a:gd name="connsiteX60" fmla="*/ 285595 w 603618"/>
                  <a:gd name="connsiteY60" fmla="*/ 60381 h 582659"/>
                  <a:gd name="connsiteX61" fmla="*/ 285595 w 603618"/>
                  <a:gd name="connsiteY61" fmla="*/ 119864 h 582659"/>
                  <a:gd name="connsiteX62" fmla="*/ 322964 w 603618"/>
                  <a:gd name="connsiteY62" fmla="*/ 115219 h 582659"/>
                  <a:gd name="connsiteX63" fmla="*/ 285595 w 603618"/>
                  <a:gd name="connsiteY63" fmla="*/ 60381 h 582659"/>
                  <a:gd name="connsiteX64" fmla="*/ 235619 w 603618"/>
                  <a:gd name="connsiteY64" fmla="*/ 58583 h 582659"/>
                  <a:gd name="connsiteX65" fmla="*/ 196149 w 603618"/>
                  <a:gd name="connsiteY65" fmla="*/ 114769 h 582659"/>
                  <a:gd name="connsiteX66" fmla="*/ 235619 w 603618"/>
                  <a:gd name="connsiteY66" fmla="*/ 119864 h 582659"/>
                  <a:gd name="connsiteX67" fmla="*/ 259482 w 603618"/>
                  <a:gd name="connsiteY67" fmla="*/ 0 h 582659"/>
                  <a:gd name="connsiteX68" fmla="*/ 260532 w 603618"/>
                  <a:gd name="connsiteY68" fmla="*/ 0 h 582659"/>
                  <a:gd name="connsiteX69" fmla="*/ 520914 w 603618"/>
                  <a:gd name="connsiteY69" fmla="*/ 247369 h 582659"/>
                  <a:gd name="connsiteX70" fmla="*/ 475741 w 603618"/>
                  <a:gd name="connsiteY70" fmla="*/ 230138 h 582659"/>
                  <a:gd name="connsiteX71" fmla="*/ 468688 w 603618"/>
                  <a:gd name="connsiteY71" fmla="*/ 228041 h 582659"/>
                  <a:gd name="connsiteX72" fmla="*/ 428917 w 603618"/>
                  <a:gd name="connsiteY72" fmla="*/ 133948 h 582659"/>
                  <a:gd name="connsiteX73" fmla="*/ 386746 w 603618"/>
                  <a:gd name="connsiteY73" fmla="*/ 150279 h 582659"/>
                  <a:gd name="connsiteX74" fmla="*/ 398752 w 603618"/>
                  <a:gd name="connsiteY74" fmla="*/ 235083 h 582659"/>
                  <a:gd name="connsiteX75" fmla="*/ 417812 w 603618"/>
                  <a:gd name="connsiteY75" fmla="*/ 235083 h 582659"/>
                  <a:gd name="connsiteX76" fmla="*/ 315310 w 603618"/>
                  <a:gd name="connsiteY76" fmla="*/ 274188 h 582659"/>
                  <a:gd name="connsiteX77" fmla="*/ 297001 w 603618"/>
                  <a:gd name="connsiteY77" fmla="*/ 285126 h 582659"/>
                  <a:gd name="connsiteX78" fmla="*/ 285595 w 603618"/>
                  <a:gd name="connsiteY78" fmla="*/ 285126 h 582659"/>
                  <a:gd name="connsiteX79" fmla="*/ 285595 w 603618"/>
                  <a:gd name="connsiteY79" fmla="*/ 297861 h 582659"/>
                  <a:gd name="connsiteX80" fmla="*/ 275089 w 603618"/>
                  <a:gd name="connsiteY80" fmla="*/ 339065 h 582659"/>
                  <a:gd name="connsiteX81" fmla="*/ 285895 w 603618"/>
                  <a:gd name="connsiteY81" fmla="*/ 400345 h 582659"/>
                  <a:gd name="connsiteX82" fmla="*/ 285595 w 603618"/>
                  <a:gd name="connsiteY82" fmla="*/ 400345 h 582659"/>
                  <a:gd name="connsiteX83" fmla="*/ 285595 w 603618"/>
                  <a:gd name="connsiteY83" fmla="*/ 459828 h 582659"/>
                  <a:gd name="connsiteX84" fmla="*/ 299552 w 603618"/>
                  <a:gd name="connsiteY84" fmla="*/ 445594 h 582659"/>
                  <a:gd name="connsiteX85" fmla="*/ 328516 w 603618"/>
                  <a:gd name="connsiteY85" fmla="*/ 511219 h 582659"/>
                  <a:gd name="connsiteX86" fmla="*/ 259482 w 603618"/>
                  <a:gd name="connsiteY86" fmla="*/ 520209 h 582659"/>
                  <a:gd name="connsiteX87" fmla="*/ 0 w 603618"/>
                  <a:gd name="connsiteY87" fmla="*/ 260104 h 582659"/>
                  <a:gd name="connsiteX88" fmla="*/ 259482 w 603618"/>
                  <a:gd name="connsiteY88" fmla="*/ 0 h 58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3618" h="582659">
                    <a:moveTo>
                      <a:pt x="147225" y="418175"/>
                    </a:moveTo>
                    <a:cubicBezTo>
                      <a:pt x="141372" y="420123"/>
                      <a:pt x="135519" y="422221"/>
                      <a:pt x="129666" y="424618"/>
                    </a:cubicBezTo>
                    <a:cubicBezTo>
                      <a:pt x="138970" y="431959"/>
                      <a:pt x="148875" y="438552"/>
                      <a:pt x="159231" y="444246"/>
                    </a:cubicBezTo>
                    <a:cubicBezTo>
                      <a:pt x="155179" y="436604"/>
                      <a:pt x="151277" y="428364"/>
                      <a:pt x="147225" y="418175"/>
                    </a:cubicBezTo>
                    <a:close/>
                    <a:moveTo>
                      <a:pt x="235619" y="400345"/>
                    </a:moveTo>
                    <a:cubicBezTo>
                      <a:pt x="222413" y="401244"/>
                      <a:pt x="209206" y="402893"/>
                      <a:pt x="196149" y="405440"/>
                    </a:cubicBezTo>
                    <a:cubicBezTo>
                      <a:pt x="204704" y="425367"/>
                      <a:pt x="217910" y="448740"/>
                      <a:pt x="235619" y="461476"/>
                    </a:cubicBezTo>
                    <a:close/>
                    <a:moveTo>
                      <a:pt x="453241" y="335186"/>
                    </a:moveTo>
                    <a:lnTo>
                      <a:pt x="453241" y="501720"/>
                    </a:lnTo>
                    <a:cubicBezTo>
                      <a:pt x="444386" y="501720"/>
                      <a:pt x="427728" y="490488"/>
                      <a:pt x="410469" y="458889"/>
                    </a:cubicBezTo>
                    <a:cubicBezTo>
                      <a:pt x="395161" y="431033"/>
                      <a:pt x="383605" y="394791"/>
                      <a:pt x="379853" y="363192"/>
                    </a:cubicBezTo>
                    <a:close/>
                    <a:moveTo>
                      <a:pt x="453242" y="304902"/>
                    </a:moveTo>
                    <a:cubicBezTo>
                      <a:pt x="450390" y="304902"/>
                      <a:pt x="447389" y="305351"/>
                      <a:pt x="444688" y="306400"/>
                    </a:cubicBezTo>
                    <a:lnTo>
                      <a:pt x="364853" y="336813"/>
                    </a:lnTo>
                    <a:cubicBezTo>
                      <a:pt x="354799" y="340708"/>
                      <a:pt x="348496" y="350896"/>
                      <a:pt x="349547" y="361682"/>
                    </a:cubicBezTo>
                    <a:cubicBezTo>
                      <a:pt x="356450" y="432395"/>
                      <a:pt x="400119" y="531722"/>
                      <a:pt x="453242" y="531722"/>
                    </a:cubicBezTo>
                    <a:cubicBezTo>
                      <a:pt x="506364" y="531722"/>
                      <a:pt x="550033" y="432395"/>
                      <a:pt x="556936" y="361682"/>
                    </a:cubicBezTo>
                    <a:cubicBezTo>
                      <a:pt x="558137" y="350896"/>
                      <a:pt x="551834" y="340708"/>
                      <a:pt x="541630" y="336813"/>
                    </a:cubicBezTo>
                    <a:lnTo>
                      <a:pt x="461795" y="306400"/>
                    </a:lnTo>
                    <a:cubicBezTo>
                      <a:pt x="459094" y="305351"/>
                      <a:pt x="456093" y="304902"/>
                      <a:pt x="453242" y="304902"/>
                    </a:cubicBezTo>
                    <a:close/>
                    <a:moveTo>
                      <a:pt x="170186" y="285126"/>
                    </a:moveTo>
                    <a:cubicBezTo>
                      <a:pt x="171687" y="310597"/>
                      <a:pt x="175139" y="335169"/>
                      <a:pt x="180542" y="357794"/>
                    </a:cubicBezTo>
                    <a:cubicBezTo>
                      <a:pt x="198701" y="354048"/>
                      <a:pt x="217160" y="351651"/>
                      <a:pt x="235619" y="350452"/>
                    </a:cubicBezTo>
                    <a:lnTo>
                      <a:pt x="235619" y="285126"/>
                    </a:lnTo>
                    <a:close/>
                    <a:moveTo>
                      <a:pt x="51476" y="285126"/>
                    </a:moveTo>
                    <a:cubicBezTo>
                      <a:pt x="55978" y="322733"/>
                      <a:pt x="70536" y="357344"/>
                      <a:pt x="92297" y="386261"/>
                    </a:cubicBezTo>
                    <a:cubicBezTo>
                      <a:pt x="105353" y="380268"/>
                      <a:pt x="118560" y="375174"/>
                      <a:pt x="132217" y="370679"/>
                    </a:cubicBezTo>
                    <a:cubicBezTo>
                      <a:pt x="125764" y="343860"/>
                      <a:pt x="121562" y="314942"/>
                      <a:pt x="120211" y="285126"/>
                    </a:cubicBezTo>
                    <a:close/>
                    <a:moveTo>
                      <a:pt x="453242" y="253965"/>
                    </a:moveTo>
                    <a:cubicBezTo>
                      <a:pt x="457443" y="253965"/>
                      <a:pt x="461645" y="254714"/>
                      <a:pt x="465697" y="256362"/>
                    </a:cubicBezTo>
                    <a:lnTo>
                      <a:pt x="581247" y="300407"/>
                    </a:lnTo>
                    <a:cubicBezTo>
                      <a:pt x="595953" y="305951"/>
                      <a:pt x="604957" y="320782"/>
                      <a:pt x="603456" y="336363"/>
                    </a:cubicBezTo>
                    <a:cubicBezTo>
                      <a:pt x="593402" y="438687"/>
                      <a:pt x="530075" y="582659"/>
                      <a:pt x="453242" y="582659"/>
                    </a:cubicBezTo>
                    <a:cubicBezTo>
                      <a:pt x="376408" y="582659"/>
                      <a:pt x="313081" y="438687"/>
                      <a:pt x="303027" y="336363"/>
                    </a:cubicBezTo>
                    <a:cubicBezTo>
                      <a:pt x="301526" y="320782"/>
                      <a:pt x="310530" y="305951"/>
                      <a:pt x="325236" y="300407"/>
                    </a:cubicBezTo>
                    <a:lnTo>
                      <a:pt x="440786" y="256362"/>
                    </a:lnTo>
                    <a:cubicBezTo>
                      <a:pt x="444838" y="254714"/>
                      <a:pt x="449040" y="253965"/>
                      <a:pt x="453242" y="253965"/>
                    </a:cubicBezTo>
                    <a:close/>
                    <a:moveTo>
                      <a:pt x="338422" y="162865"/>
                    </a:moveTo>
                    <a:cubicBezTo>
                      <a:pt x="321013" y="166311"/>
                      <a:pt x="303304" y="168558"/>
                      <a:pt x="285595" y="169607"/>
                    </a:cubicBezTo>
                    <a:lnTo>
                      <a:pt x="285595" y="235083"/>
                    </a:lnTo>
                    <a:lnTo>
                      <a:pt x="348627" y="235083"/>
                    </a:lnTo>
                    <a:cubicBezTo>
                      <a:pt x="347276" y="209761"/>
                      <a:pt x="343824" y="185339"/>
                      <a:pt x="338422" y="162865"/>
                    </a:cubicBezTo>
                    <a:close/>
                    <a:moveTo>
                      <a:pt x="180542" y="162415"/>
                    </a:moveTo>
                    <a:cubicBezTo>
                      <a:pt x="175139" y="185040"/>
                      <a:pt x="171687" y="209612"/>
                      <a:pt x="170186" y="235083"/>
                    </a:cubicBezTo>
                    <a:lnTo>
                      <a:pt x="235619" y="235083"/>
                    </a:lnTo>
                    <a:lnTo>
                      <a:pt x="235619" y="169607"/>
                    </a:lnTo>
                    <a:cubicBezTo>
                      <a:pt x="217160" y="168558"/>
                      <a:pt x="198701" y="166161"/>
                      <a:pt x="180542" y="162415"/>
                    </a:cubicBezTo>
                    <a:close/>
                    <a:moveTo>
                      <a:pt x="92297" y="133948"/>
                    </a:moveTo>
                    <a:cubicBezTo>
                      <a:pt x="70536" y="162865"/>
                      <a:pt x="55978" y="197475"/>
                      <a:pt x="51476" y="235083"/>
                    </a:cubicBezTo>
                    <a:lnTo>
                      <a:pt x="120211" y="235083"/>
                    </a:lnTo>
                    <a:cubicBezTo>
                      <a:pt x="121562" y="205117"/>
                      <a:pt x="125764" y="176349"/>
                      <a:pt x="132217" y="149530"/>
                    </a:cubicBezTo>
                    <a:cubicBezTo>
                      <a:pt x="118560" y="145035"/>
                      <a:pt x="105353" y="139791"/>
                      <a:pt x="92297" y="133948"/>
                    </a:cubicBezTo>
                    <a:close/>
                    <a:moveTo>
                      <a:pt x="159231" y="75814"/>
                    </a:moveTo>
                    <a:cubicBezTo>
                      <a:pt x="148875" y="81657"/>
                      <a:pt x="138970" y="88249"/>
                      <a:pt x="129666" y="95591"/>
                    </a:cubicBezTo>
                    <a:cubicBezTo>
                      <a:pt x="135519" y="97839"/>
                      <a:pt x="141372" y="100086"/>
                      <a:pt x="147225" y="102034"/>
                    </a:cubicBezTo>
                    <a:cubicBezTo>
                      <a:pt x="151277" y="91845"/>
                      <a:pt x="155179" y="83605"/>
                      <a:pt x="159231" y="75814"/>
                    </a:cubicBezTo>
                    <a:close/>
                    <a:moveTo>
                      <a:pt x="358682" y="74165"/>
                    </a:moveTo>
                    <a:cubicBezTo>
                      <a:pt x="363184" y="82556"/>
                      <a:pt x="367386" y="91546"/>
                      <a:pt x="371888" y="102783"/>
                    </a:cubicBezTo>
                    <a:cubicBezTo>
                      <a:pt x="378492" y="100536"/>
                      <a:pt x="385095" y="98138"/>
                      <a:pt x="391548" y="95591"/>
                    </a:cubicBezTo>
                    <a:cubicBezTo>
                      <a:pt x="381343" y="87500"/>
                      <a:pt x="370238" y="80309"/>
                      <a:pt x="358682" y="74165"/>
                    </a:cubicBezTo>
                    <a:close/>
                    <a:moveTo>
                      <a:pt x="285595" y="60381"/>
                    </a:moveTo>
                    <a:lnTo>
                      <a:pt x="285595" y="119864"/>
                    </a:lnTo>
                    <a:cubicBezTo>
                      <a:pt x="298051" y="118965"/>
                      <a:pt x="310507" y="117466"/>
                      <a:pt x="322964" y="115219"/>
                    </a:cubicBezTo>
                    <a:cubicBezTo>
                      <a:pt x="314559" y="95741"/>
                      <a:pt x="302253" y="73566"/>
                      <a:pt x="285595" y="60381"/>
                    </a:cubicBezTo>
                    <a:close/>
                    <a:moveTo>
                      <a:pt x="235619" y="58583"/>
                    </a:moveTo>
                    <a:cubicBezTo>
                      <a:pt x="217910" y="71469"/>
                      <a:pt x="204704" y="94692"/>
                      <a:pt x="196149" y="114769"/>
                    </a:cubicBezTo>
                    <a:cubicBezTo>
                      <a:pt x="209206" y="117167"/>
                      <a:pt x="222413" y="118965"/>
                      <a:pt x="235619" y="119864"/>
                    </a:cubicBezTo>
                    <a:close/>
                    <a:moveTo>
                      <a:pt x="259482" y="0"/>
                    </a:moveTo>
                    <a:lnTo>
                      <a:pt x="260532" y="0"/>
                    </a:lnTo>
                    <a:cubicBezTo>
                      <a:pt x="399953" y="0"/>
                      <a:pt x="514161" y="109825"/>
                      <a:pt x="520914" y="247369"/>
                    </a:cubicBezTo>
                    <a:lnTo>
                      <a:pt x="475741" y="230138"/>
                    </a:lnTo>
                    <a:cubicBezTo>
                      <a:pt x="473340" y="229239"/>
                      <a:pt x="471089" y="228640"/>
                      <a:pt x="468688" y="228041"/>
                    </a:cubicBezTo>
                    <a:cubicBezTo>
                      <a:pt x="463285" y="193130"/>
                      <a:pt x="449328" y="160917"/>
                      <a:pt x="428917" y="133948"/>
                    </a:cubicBezTo>
                    <a:cubicBezTo>
                      <a:pt x="415260" y="140240"/>
                      <a:pt x="401153" y="145634"/>
                      <a:pt x="386746" y="150279"/>
                    </a:cubicBezTo>
                    <a:cubicBezTo>
                      <a:pt x="393199" y="176799"/>
                      <a:pt x="397251" y="205416"/>
                      <a:pt x="398752" y="235083"/>
                    </a:cubicBezTo>
                    <a:lnTo>
                      <a:pt x="417812" y="235083"/>
                    </a:lnTo>
                    <a:lnTo>
                      <a:pt x="315310" y="274188"/>
                    </a:lnTo>
                    <a:cubicBezTo>
                      <a:pt x="308556" y="276885"/>
                      <a:pt x="302403" y="280481"/>
                      <a:pt x="297001" y="285126"/>
                    </a:cubicBezTo>
                    <a:lnTo>
                      <a:pt x="285595" y="285126"/>
                    </a:lnTo>
                    <a:lnTo>
                      <a:pt x="285595" y="297861"/>
                    </a:lnTo>
                    <a:cubicBezTo>
                      <a:pt x="277641" y="309698"/>
                      <a:pt x="273589" y="324231"/>
                      <a:pt x="275089" y="339065"/>
                    </a:cubicBezTo>
                    <a:cubicBezTo>
                      <a:pt x="277040" y="358992"/>
                      <a:pt x="280792" y="379669"/>
                      <a:pt x="285895" y="400345"/>
                    </a:cubicBezTo>
                    <a:cubicBezTo>
                      <a:pt x="285745" y="400345"/>
                      <a:pt x="285745" y="400345"/>
                      <a:pt x="285595" y="400345"/>
                    </a:cubicBezTo>
                    <a:lnTo>
                      <a:pt x="285595" y="459828"/>
                    </a:lnTo>
                    <a:cubicBezTo>
                      <a:pt x="290397" y="456082"/>
                      <a:pt x="295050" y="451288"/>
                      <a:pt x="299552" y="445594"/>
                    </a:cubicBezTo>
                    <a:cubicBezTo>
                      <a:pt x="307656" y="468818"/>
                      <a:pt x="317411" y="491142"/>
                      <a:pt x="328516" y="511219"/>
                    </a:cubicBezTo>
                    <a:cubicBezTo>
                      <a:pt x="305405" y="517512"/>
                      <a:pt x="282893" y="520209"/>
                      <a:pt x="259482" y="520209"/>
                    </a:cubicBezTo>
                    <a:cubicBezTo>
                      <a:pt x="118260" y="520209"/>
                      <a:pt x="0" y="404541"/>
                      <a:pt x="0" y="260104"/>
                    </a:cubicBezTo>
                    <a:cubicBezTo>
                      <a:pt x="0" y="115519"/>
                      <a:pt x="118560" y="0"/>
                      <a:pt x="259482" y="0"/>
                    </a:cubicBezTo>
                    <a:close/>
                  </a:path>
                </a:pathLst>
              </a:custGeom>
              <a:solidFill>
                <a:srgbClr val="9A2418"/>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grpSp>
          <p:nvGrpSpPr>
            <p:cNvPr id="10" name="í$ļïḓé">
              <a:extLst>
                <a:ext uri="{FF2B5EF4-FFF2-40B4-BE49-F238E27FC236}">
                  <a16:creationId xmlns:a16="http://schemas.microsoft.com/office/drawing/2014/main" id="{5245E591-75BC-41EB-8043-8E968BC30D21}"/>
                </a:ext>
              </a:extLst>
            </p:cNvPr>
            <p:cNvGrpSpPr/>
            <p:nvPr/>
          </p:nvGrpSpPr>
          <p:grpSpPr>
            <a:xfrm>
              <a:off x="8352049" y="4337759"/>
              <a:ext cx="3340019" cy="1941647"/>
              <a:chOff x="4626889" y="3609980"/>
              <a:chExt cx="3340019" cy="1941647"/>
            </a:xfrm>
          </p:grpSpPr>
          <p:sp>
            <p:nvSpPr>
              <p:cNvPr id="15" name="îşḷîďe">
                <a:extLst>
                  <a:ext uri="{FF2B5EF4-FFF2-40B4-BE49-F238E27FC236}">
                    <a16:creationId xmlns:a16="http://schemas.microsoft.com/office/drawing/2014/main" id="{6D8A8416-A95F-4C1D-B5DD-21327E7FAD39}"/>
                  </a:ext>
                </a:extLst>
              </p:cNvPr>
              <p:cNvSpPr/>
              <p:nvPr/>
            </p:nvSpPr>
            <p:spPr bwMode="auto">
              <a:xfrm>
                <a:off x="5087967" y="4006776"/>
                <a:ext cx="2878941" cy="154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050" dirty="0">
                    <a:latin typeface="字魂59号-创粗黑" panose="00000500000000000000" pitchFamily="2" charset="-122"/>
                    <a:ea typeface="字魂5号-无外润黑体" panose="00000500000000000000" pitchFamily="2" charset="-122"/>
                    <a:sym typeface="字魂59号-创粗黑" panose="00000500000000000000" pitchFamily="2" charset="-122"/>
                  </a:rPr>
                  <a:t>在</a:t>
                </a:r>
                <a:r>
                  <a:rPr lang="en-US" altLang="zh-CN" sz="105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05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框架中，菜品推荐模块会根据用户的浏览历史和上传历史，从产品信息管理系统中获取相关的菜品信息，并通过算法对其进行推荐排名。最终，排名前几位的菜品会被展示给用户，以供选择。</a:t>
                </a:r>
                <a:endParaRPr lang="en-US" altLang="zh-CN" sz="1050"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6" name="îŝlîdé">
                <a:extLst>
                  <a:ext uri="{FF2B5EF4-FFF2-40B4-BE49-F238E27FC236}">
                    <a16:creationId xmlns:a16="http://schemas.microsoft.com/office/drawing/2014/main" id="{233AD9C0-BE52-4137-9CB9-1B6E70EC90D4}"/>
                  </a:ext>
                </a:extLst>
              </p:cNvPr>
              <p:cNvSpPr txBox="1"/>
              <p:nvPr/>
            </p:nvSpPr>
            <p:spPr bwMode="auto">
              <a:xfrm>
                <a:off x="5473407" y="3609980"/>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字魂59号-创粗黑" panose="00000500000000000000" pitchFamily="2" charset="-122"/>
                    <a:ea typeface="字魂5号-无外润黑体" panose="00000500000000000000" pitchFamily="2" charset="-122"/>
                    <a:sym typeface="字魂59号-创粗黑" panose="00000500000000000000" pitchFamily="2" charset="-122"/>
                  </a:rPr>
                  <a:t>菜品推荐功能</a:t>
                </a:r>
                <a:endParaRPr lang="zh-CN" altLang="en-US" sz="1800"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7" name="îṡlîḍê">
                <a:extLst>
                  <a:ext uri="{FF2B5EF4-FFF2-40B4-BE49-F238E27FC236}">
                    <a16:creationId xmlns:a16="http://schemas.microsoft.com/office/drawing/2014/main" id="{7ECA177C-9F6A-432D-8CC9-7A5D6ECC39C7}"/>
                  </a:ext>
                </a:extLst>
              </p:cNvPr>
              <p:cNvSpPr/>
              <p:nvPr/>
            </p:nvSpPr>
            <p:spPr bwMode="auto">
              <a:xfrm>
                <a:off x="4626889" y="3621167"/>
                <a:ext cx="461079" cy="445069"/>
              </a:xfrm>
              <a:custGeom>
                <a:avLst/>
                <a:gdLst>
                  <a:gd name="connsiteX0" fmla="*/ 147225 w 603618"/>
                  <a:gd name="connsiteY0" fmla="*/ 418175 h 582659"/>
                  <a:gd name="connsiteX1" fmla="*/ 129666 w 603618"/>
                  <a:gd name="connsiteY1" fmla="*/ 424618 h 582659"/>
                  <a:gd name="connsiteX2" fmla="*/ 159231 w 603618"/>
                  <a:gd name="connsiteY2" fmla="*/ 444246 h 582659"/>
                  <a:gd name="connsiteX3" fmla="*/ 147225 w 603618"/>
                  <a:gd name="connsiteY3" fmla="*/ 418175 h 582659"/>
                  <a:gd name="connsiteX4" fmla="*/ 235619 w 603618"/>
                  <a:gd name="connsiteY4" fmla="*/ 400345 h 582659"/>
                  <a:gd name="connsiteX5" fmla="*/ 196149 w 603618"/>
                  <a:gd name="connsiteY5" fmla="*/ 405440 h 582659"/>
                  <a:gd name="connsiteX6" fmla="*/ 235619 w 603618"/>
                  <a:gd name="connsiteY6" fmla="*/ 461476 h 582659"/>
                  <a:gd name="connsiteX7" fmla="*/ 453241 w 603618"/>
                  <a:gd name="connsiteY7" fmla="*/ 335186 h 582659"/>
                  <a:gd name="connsiteX8" fmla="*/ 453241 w 603618"/>
                  <a:gd name="connsiteY8" fmla="*/ 501720 h 582659"/>
                  <a:gd name="connsiteX9" fmla="*/ 410469 w 603618"/>
                  <a:gd name="connsiteY9" fmla="*/ 458889 h 582659"/>
                  <a:gd name="connsiteX10" fmla="*/ 379853 w 603618"/>
                  <a:gd name="connsiteY10" fmla="*/ 363192 h 582659"/>
                  <a:gd name="connsiteX11" fmla="*/ 453242 w 603618"/>
                  <a:gd name="connsiteY11" fmla="*/ 304902 h 582659"/>
                  <a:gd name="connsiteX12" fmla="*/ 444688 w 603618"/>
                  <a:gd name="connsiteY12" fmla="*/ 306400 h 582659"/>
                  <a:gd name="connsiteX13" fmla="*/ 364853 w 603618"/>
                  <a:gd name="connsiteY13" fmla="*/ 336813 h 582659"/>
                  <a:gd name="connsiteX14" fmla="*/ 349547 w 603618"/>
                  <a:gd name="connsiteY14" fmla="*/ 361682 h 582659"/>
                  <a:gd name="connsiteX15" fmla="*/ 453242 w 603618"/>
                  <a:gd name="connsiteY15" fmla="*/ 531722 h 582659"/>
                  <a:gd name="connsiteX16" fmla="*/ 556936 w 603618"/>
                  <a:gd name="connsiteY16" fmla="*/ 361682 h 582659"/>
                  <a:gd name="connsiteX17" fmla="*/ 541630 w 603618"/>
                  <a:gd name="connsiteY17" fmla="*/ 336813 h 582659"/>
                  <a:gd name="connsiteX18" fmla="*/ 461795 w 603618"/>
                  <a:gd name="connsiteY18" fmla="*/ 306400 h 582659"/>
                  <a:gd name="connsiteX19" fmla="*/ 453242 w 603618"/>
                  <a:gd name="connsiteY19" fmla="*/ 304902 h 582659"/>
                  <a:gd name="connsiteX20" fmla="*/ 170186 w 603618"/>
                  <a:gd name="connsiteY20" fmla="*/ 285126 h 582659"/>
                  <a:gd name="connsiteX21" fmla="*/ 180542 w 603618"/>
                  <a:gd name="connsiteY21" fmla="*/ 357794 h 582659"/>
                  <a:gd name="connsiteX22" fmla="*/ 235619 w 603618"/>
                  <a:gd name="connsiteY22" fmla="*/ 350452 h 582659"/>
                  <a:gd name="connsiteX23" fmla="*/ 235619 w 603618"/>
                  <a:gd name="connsiteY23" fmla="*/ 285126 h 582659"/>
                  <a:gd name="connsiteX24" fmla="*/ 51476 w 603618"/>
                  <a:gd name="connsiteY24" fmla="*/ 285126 h 582659"/>
                  <a:gd name="connsiteX25" fmla="*/ 92297 w 603618"/>
                  <a:gd name="connsiteY25" fmla="*/ 386261 h 582659"/>
                  <a:gd name="connsiteX26" fmla="*/ 132217 w 603618"/>
                  <a:gd name="connsiteY26" fmla="*/ 370679 h 582659"/>
                  <a:gd name="connsiteX27" fmla="*/ 120211 w 603618"/>
                  <a:gd name="connsiteY27" fmla="*/ 285126 h 582659"/>
                  <a:gd name="connsiteX28" fmla="*/ 453242 w 603618"/>
                  <a:gd name="connsiteY28" fmla="*/ 253965 h 582659"/>
                  <a:gd name="connsiteX29" fmla="*/ 465697 w 603618"/>
                  <a:gd name="connsiteY29" fmla="*/ 256362 h 582659"/>
                  <a:gd name="connsiteX30" fmla="*/ 581247 w 603618"/>
                  <a:gd name="connsiteY30" fmla="*/ 300407 h 582659"/>
                  <a:gd name="connsiteX31" fmla="*/ 603456 w 603618"/>
                  <a:gd name="connsiteY31" fmla="*/ 336363 h 582659"/>
                  <a:gd name="connsiteX32" fmla="*/ 453242 w 603618"/>
                  <a:gd name="connsiteY32" fmla="*/ 582659 h 582659"/>
                  <a:gd name="connsiteX33" fmla="*/ 303027 w 603618"/>
                  <a:gd name="connsiteY33" fmla="*/ 336363 h 582659"/>
                  <a:gd name="connsiteX34" fmla="*/ 325236 w 603618"/>
                  <a:gd name="connsiteY34" fmla="*/ 300407 h 582659"/>
                  <a:gd name="connsiteX35" fmla="*/ 440786 w 603618"/>
                  <a:gd name="connsiteY35" fmla="*/ 256362 h 582659"/>
                  <a:gd name="connsiteX36" fmla="*/ 453242 w 603618"/>
                  <a:gd name="connsiteY36" fmla="*/ 253965 h 582659"/>
                  <a:gd name="connsiteX37" fmla="*/ 338422 w 603618"/>
                  <a:gd name="connsiteY37" fmla="*/ 162865 h 582659"/>
                  <a:gd name="connsiteX38" fmla="*/ 285595 w 603618"/>
                  <a:gd name="connsiteY38" fmla="*/ 169607 h 582659"/>
                  <a:gd name="connsiteX39" fmla="*/ 285595 w 603618"/>
                  <a:gd name="connsiteY39" fmla="*/ 235083 h 582659"/>
                  <a:gd name="connsiteX40" fmla="*/ 348627 w 603618"/>
                  <a:gd name="connsiteY40" fmla="*/ 235083 h 582659"/>
                  <a:gd name="connsiteX41" fmla="*/ 338422 w 603618"/>
                  <a:gd name="connsiteY41" fmla="*/ 162865 h 582659"/>
                  <a:gd name="connsiteX42" fmla="*/ 180542 w 603618"/>
                  <a:gd name="connsiteY42" fmla="*/ 162415 h 582659"/>
                  <a:gd name="connsiteX43" fmla="*/ 170186 w 603618"/>
                  <a:gd name="connsiteY43" fmla="*/ 235083 h 582659"/>
                  <a:gd name="connsiteX44" fmla="*/ 235619 w 603618"/>
                  <a:gd name="connsiteY44" fmla="*/ 235083 h 582659"/>
                  <a:gd name="connsiteX45" fmla="*/ 235619 w 603618"/>
                  <a:gd name="connsiteY45" fmla="*/ 169607 h 582659"/>
                  <a:gd name="connsiteX46" fmla="*/ 180542 w 603618"/>
                  <a:gd name="connsiteY46" fmla="*/ 162415 h 582659"/>
                  <a:gd name="connsiteX47" fmla="*/ 92297 w 603618"/>
                  <a:gd name="connsiteY47" fmla="*/ 133948 h 582659"/>
                  <a:gd name="connsiteX48" fmla="*/ 51476 w 603618"/>
                  <a:gd name="connsiteY48" fmla="*/ 235083 h 582659"/>
                  <a:gd name="connsiteX49" fmla="*/ 120211 w 603618"/>
                  <a:gd name="connsiteY49" fmla="*/ 235083 h 582659"/>
                  <a:gd name="connsiteX50" fmla="*/ 132217 w 603618"/>
                  <a:gd name="connsiteY50" fmla="*/ 149530 h 582659"/>
                  <a:gd name="connsiteX51" fmla="*/ 92297 w 603618"/>
                  <a:gd name="connsiteY51" fmla="*/ 133948 h 582659"/>
                  <a:gd name="connsiteX52" fmla="*/ 159231 w 603618"/>
                  <a:gd name="connsiteY52" fmla="*/ 75814 h 582659"/>
                  <a:gd name="connsiteX53" fmla="*/ 129666 w 603618"/>
                  <a:gd name="connsiteY53" fmla="*/ 95591 h 582659"/>
                  <a:gd name="connsiteX54" fmla="*/ 147225 w 603618"/>
                  <a:gd name="connsiteY54" fmla="*/ 102034 h 582659"/>
                  <a:gd name="connsiteX55" fmla="*/ 159231 w 603618"/>
                  <a:gd name="connsiteY55" fmla="*/ 75814 h 582659"/>
                  <a:gd name="connsiteX56" fmla="*/ 358682 w 603618"/>
                  <a:gd name="connsiteY56" fmla="*/ 74165 h 582659"/>
                  <a:gd name="connsiteX57" fmla="*/ 371888 w 603618"/>
                  <a:gd name="connsiteY57" fmla="*/ 102783 h 582659"/>
                  <a:gd name="connsiteX58" fmla="*/ 391548 w 603618"/>
                  <a:gd name="connsiteY58" fmla="*/ 95591 h 582659"/>
                  <a:gd name="connsiteX59" fmla="*/ 358682 w 603618"/>
                  <a:gd name="connsiteY59" fmla="*/ 74165 h 582659"/>
                  <a:gd name="connsiteX60" fmla="*/ 285595 w 603618"/>
                  <a:gd name="connsiteY60" fmla="*/ 60381 h 582659"/>
                  <a:gd name="connsiteX61" fmla="*/ 285595 w 603618"/>
                  <a:gd name="connsiteY61" fmla="*/ 119864 h 582659"/>
                  <a:gd name="connsiteX62" fmla="*/ 322964 w 603618"/>
                  <a:gd name="connsiteY62" fmla="*/ 115219 h 582659"/>
                  <a:gd name="connsiteX63" fmla="*/ 285595 w 603618"/>
                  <a:gd name="connsiteY63" fmla="*/ 60381 h 582659"/>
                  <a:gd name="connsiteX64" fmla="*/ 235619 w 603618"/>
                  <a:gd name="connsiteY64" fmla="*/ 58583 h 582659"/>
                  <a:gd name="connsiteX65" fmla="*/ 196149 w 603618"/>
                  <a:gd name="connsiteY65" fmla="*/ 114769 h 582659"/>
                  <a:gd name="connsiteX66" fmla="*/ 235619 w 603618"/>
                  <a:gd name="connsiteY66" fmla="*/ 119864 h 582659"/>
                  <a:gd name="connsiteX67" fmla="*/ 259482 w 603618"/>
                  <a:gd name="connsiteY67" fmla="*/ 0 h 582659"/>
                  <a:gd name="connsiteX68" fmla="*/ 260532 w 603618"/>
                  <a:gd name="connsiteY68" fmla="*/ 0 h 582659"/>
                  <a:gd name="connsiteX69" fmla="*/ 520914 w 603618"/>
                  <a:gd name="connsiteY69" fmla="*/ 247369 h 582659"/>
                  <a:gd name="connsiteX70" fmla="*/ 475741 w 603618"/>
                  <a:gd name="connsiteY70" fmla="*/ 230138 h 582659"/>
                  <a:gd name="connsiteX71" fmla="*/ 468688 w 603618"/>
                  <a:gd name="connsiteY71" fmla="*/ 228041 h 582659"/>
                  <a:gd name="connsiteX72" fmla="*/ 428917 w 603618"/>
                  <a:gd name="connsiteY72" fmla="*/ 133948 h 582659"/>
                  <a:gd name="connsiteX73" fmla="*/ 386746 w 603618"/>
                  <a:gd name="connsiteY73" fmla="*/ 150279 h 582659"/>
                  <a:gd name="connsiteX74" fmla="*/ 398752 w 603618"/>
                  <a:gd name="connsiteY74" fmla="*/ 235083 h 582659"/>
                  <a:gd name="connsiteX75" fmla="*/ 417812 w 603618"/>
                  <a:gd name="connsiteY75" fmla="*/ 235083 h 582659"/>
                  <a:gd name="connsiteX76" fmla="*/ 315310 w 603618"/>
                  <a:gd name="connsiteY76" fmla="*/ 274188 h 582659"/>
                  <a:gd name="connsiteX77" fmla="*/ 297001 w 603618"/>
                  <a:gd name="connsiteY77" fmla="*/ 285126 h 582659"/>
                  <a:gd name="connsiteX78" fmla="*/ 285595 w 603618"/>
                  <a:gd name="connsiteY78" fmla="*/ 285126 h 582659"/>
                  <a:gd name="connsiteX79" fmla="*/ 285595 w 603618"/>
                  <a:gd name="connsiteY79" fmla="*/ 297861 h 582659"/>
                  <a:gd name="connsiteX80" fmla="*/ 275089 w 603618"/>
                  <a:gd name="connsiteY80" fmla="*/ 339065 h 582659"/>
                  <a:gd name="connsiteX81" fmla="*/ 285895 w 603618"/>
                  <a:gd name="connsiteY81" fmla="*/ 400345 h 582659"/>
                  <a:gd name="connsiteX82" fmla="*/ 285595 w 603618"/>
                  <a:gd name="connsiteY82" fmla="*/ 400345 h 582659"/>
                  <a:gd name="connsiteX83" fmla="*/ 285595 w 603618"/>
                  <a:gd name="connsiteY83" fmla="*/ 459828 h 582659"/>
                  <a:gd name="connsiteX84" fmla="*/ 299552 w 603618"/>
                  <a:gd name="connsiteY84" fmla="*/ 445594 h 582659"/>
                  <a:gd name="connsiteX85" fmla="*/ 328516 w 603618"/>
                  <a:gd name="connsiteY85" fmla="*/ 511219 h 582659"/>
                  <a:gd name="connsiteX86" fmla="*/ 259482 w 603618"/>
                  <a:gd name="connsiteY86" fmla="*/ 520209 h 582659"/>
                  <a:gd name="connsiteX87" fmla="*/ 0 w 603618"/>
                  <a:gd name="connsiteY87" fmla="*/ 260104 h 582659"/>
                  <a:gd name="connsiteX88" fmla="*/ 259482 w 603618"/>
                  <a:gd name="connsiteY88" fmla="*/ 0 h 58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3618" h="582659">
                    <a:moveTo>
                      <a:pt x="147225" y="418175"/>
                    </a:moveTo>
                    <a:cubicBezTo>
                      <a:pt x="141372" y="420123"/>
                      <a:pt x="135519" y="422221"/>
                      <a:pt x="129666" y="424618"/>
                    </a:cubicBezTo>
                    <a:cubicBezTo>
                      <a:pt x="138970" y="431959"/>
                      <a:pt x="148875" y="438552"/>
                      <a:pt x="159231" y="444246"/>
                    </a:cubicBezTo>
                    <a:cubicBezTo>
                      <a:pt x="155179" y="436604"/>
                      <a:pt x="151277" y="428364"/>
                      <a:pt x="147225" y="418175"/>
                    </a:cubicBezTo>
                    <a:close/>
                    <a:moveTo>
                      <a:pt x="235619" y="400345"/>
                    </a:moveTo>
                    <a:cubicBezTo>
                      <a:pt x="222413" y="401244"/>
                      <a:pt x="209206" y="402893"/>
                      <a:pt x="196149" y="405440"/>
                    </a:cubicBezTo>
                    <a:cubicBezTo>
                      <a:pt x="204704" y="425367"/>
                      <a:pt x="217910" y="448740"/>
                      <a:pt x="235619" y="461476"/>
                    </a:cubicBezTo>
                    <a:close/>
                    <a:moveTo>
                      <a:pt x="453241" y="335186"/>
                    </a:moveTo>
                    <a:lnTo>
                      <a:pt x="453241" y="501720"/>
                    </a:lnTo>
                    <a:cubicBezTo>
                      <a:pt x="444386" y="501720"/>
                      <a:pt x="427728" y="490488"/>
                      <a:pt x="410469" y="458889"/>
                    </a:cubicBezTo>
                    <a:cubicBezTo>
                      <a:pt x="395161" y="431033"/>
                      <a:pt x="383605" y="394791"/>
                      <a:pt x="379853" y="363192"/>
                    </a:cubicBezTo>
                    <a:close/>
                    <a:moveTo>
                      <a:pt x="453242" y="304902"/>
                    </a:moveTo>
                    <a:cubicBezTo>
                      <a:pt x="450390" y="304902"/>
                      <a:pt x="447389" y="305351"/>
                      <a:pt x="444688" y="306400"/>
                    </a:cubicBezTo>
                    <a:lnTo>
                      <a:pt x="364853" y="336813"/>
                    </a:lnTo>
                    <a:cubicBezTo>
                      <a:pt x="354799" y="340708"/>
                      <a:pt x="348496" y="350896"/>
                      <a:pt x="349547" y="361682"/>
                    </a:cubicBezTo>
                    <a:cubicBezTo>
                      <a:pt x="356450" y="432395"/>
                      <a:pt x="400119" y="531722"/>
                      <a:pt x="453242" y="531722"/>
                    </a:cubicBezTo>
                    <a:cubicBezTo>
                      <a:pt x="506364" y="531722"/>
                      <a:pt x="550033" y="432395"/>
                      <a:pt x="556936" y="361682"/>
                    </a:cubicBezTo>
                    <a:cubicBezTo>
                      <a:pt x="558137" y="350896"/>
                      <a:pt x="551834" y="340708"/>
                      <a:pt x="541630" y="336813"/>
                    </a:cubicBezTo>
                    <a:lnTo>
                      <a:pt x="461795" y="306400"/>
                    </a:lnTo>
                    <a:cubicBezTo>
                      <a:pt x="459094" y="305351"/>
                      <a:pt x="456093" y="304902"/>
                      <a:pt x="453242" y="304902"/>
                    </a:cubicBezTo>
                    <a:close/>
                    <a:moveTo>
                      <a:pt x="170186" y="285126"/>
                    </a:moveTo>
                    <a:cubicBezTo>
                      <a:pt x="171687" y="310597"/>
                      <a:pt x="175139" y="335169"/>
                      <a:pt x="180542" y="357794"/>
                    </a:cubicBezTo>
                    <a:cubicBezTo>
                      <a:pt x="198701" y="354048"/>
                      <a:pt x="217160" y="351651"/>
                      <a:pt x="235619" y="350452"/>
                    </a:cubicBezTo>
                    <a:lnTo>
                      <a:pt x="235619" y="285126"/>
                    </a:lnTo>
                    <a:close/>
                    <a:moveTo>
                      <a:pt x="51476" y="285126"/>
                    </a:moveTo>
                    <a:cubicBezTo>
                      <a:pt x="55978" y="322733"/>
                      <a:pt x="70536" y="357344"/>
                      <a:pt x="92297" y="386261"/>
                    </a:cubicBezTo>
                    <a:cubicBezTo>
                      <a:pt x="105353" y="380268"/>
                      <a:pt x="118560" y="375174"/>
                      <a:pt x="132217" y="370679"/>
                    </a:cubicBezTo>
                    <a:cubicBezTo>
                      <a:pt x="125764" y="343860"/>
                      <a:pt x="121562" y="314942"/>
                      <a:pt x="120211" y="285126"/>
                    </a:cubicBezTo>
                    <a:close/>
                    <a:moveTo>
                      <a:pt x="453242" y="253965"/>
                    </a:moveTo>
                    <a:cubicBezTo>
                      <a:pt x="457443" y="253965"/>
                      <a:pt x="461645" y="254714"/>
                      <a:pt x="465697" y="256362"/>
                    </a:cubicBezTo>
                    <a:lnTo>
                      <a:pt x="581247" y="300407"/>
                    </a:lnTo>
                    <a:cubicBezTo>
                      <a:pt x="595953" y="305951"/>
                      <a:pt x="604957" y="320782"/>
                      <a:pt x="603456" y="336363"/>
                    </a:cubicBezTo>
                    <a:cubicBezTo>
                      <a:pt x="593402" y="438687"/>
                      <a:pt x="530075" y="582659"/>
                      <a:pt x="453242" y="582659"/>
                    </a:cubicBezTo>
                    <a:cubicBezTo>
                      <a:pt x="376408" y="582659"/>
                      <a:pt x="313081" y="438687"/>
                      <a:pt x="303027" y="336363"/>
                    </a:cubicBezTo>
                    <a:cubicBezTo>
                      <a:pt x="301526" y="320782"/>
                      <a:pt x="310530" y="305951"/>
                      <a:pt x="325236" y="300407"/>
                    </a:cubicBezTo>
                    <a:lnTo>
                      <a:pt x="440786" y="256362"/>
                    </a:lnTo>
                    <a:cubicBezTo>
                      <a:pt x="444838" y="254714"/>
                      <a:pt x="449040" y="253965"/>
                      <a:pt x="453242" y="253965"/>
                    </a:cubicBezTo>
                    <a:close/>
                    <a:moveTo>
                      <a:pt x="338422" y="162865"/>
                    </a:moveTo>
                    <a:cubicBezTo>
                      <a:pt x="321013" y="166311"/>
                      <a:pt x="303304" y="168558"/>
                      <a:pt x="285595" y="169607"/>
                    </a:cubicBezTo>
                    <a:lnTo>
                      <a:pt x="285595" y="235083"/>
                    </a:lnTo>
                    <a:lnTo>
                      <a:pt x="348627" y="235083"/>
                    </a:lnTo>
                    <a:cubicBezTo>
                      <a:pt x="347276" y="209761"/>
                      <a:pt x="343824" y="185339"/>
                      <a:pt x="338422" y="162865"/>
                    </a:cubicBezTo>
                    <a:close/>
                    <a:moveTo>
                      <a:pt x="180542" y="162415"/>
                    </a:moveTo>
                    <a:cubicBezTo>
                      <a:pt x="175139" y="185040"/>
                      <a:pt x="171687" y="209612"/>
                      <a:pt x="170186" y="235083"/>
                    </a:cubicBezTo>
                    <a:lnTo>
                      <a:pt x="235619" y="235083"/>
                    </a:lnTo>
                    <a:lnTo>
                      <a:pt x="235619" y="169607"/>
                    </a:lnTo>
                    <a:cubicBezTo>
                      <a:pt x="217160" y="168558"/>
                      <a:pt x="198701" y="166161"/>
                      <a:pt x="180542" y="162415"/>
                    </a:cubicBezTo>
                    <a:close/>
                    <a:moveTo>
                      <a:pt x="92297" y="133948"/>
                    </a:moveTo>
                    <a:cubicBezTo>
                      <a:pt x="70536" y="162865"/>
                      <a:pt x="55978" y="197475"/>
                      <a:pt x="51476" y="235083"/>
                    </a:cubicBezTo>
                    <a:lnTo>
                      <a:pt x="120211" y="235083"/>
                    </a:lnTo>
                    <a:cubicBezTo>
                      <a:pt x="121562" y="205117"/>
                      <a:pt x="125764" y="176349"/>
                      <a:pt x="132217" y="149530"/>
                    </a:cubicBezTo>
                    <a:cubicBezTo>
                      <a:pt x="118560" y="145035"/>
                      <a:pt x="105353" y="139791"/>
                      <a:pt x="92297" y="133948"/>
                    </a:cubicBezTo>
                    <a:close/>
                    <a:moveTo>
                      <a:pt x="159231" y="75814"/>
                    </a:moveTo>
                    <a:cubicBezTo>
                      <a:pt x="148875" y="81657"/>
                      <a:pt x="138970" y="88249"/>
                      <a:pt x="129666" y="95591"/>
                    </a:cubicBezTo>
                    <a:cubicBezTo>
                      <a:pt x="135519" y="97839"/>
                      <a:pt x="141372" y="100086"/>
                      <a:pt x="147225" y="102034"/>
                    </a:cubicBezTo>
                    <a:cubicBezTo>
                      <a:pt x="151277" y="91845"/>
                      <a:pt x="155179" y="83605"/>
                      <a:pt x="159231" y="75814"/>
                    </a:cubicBezTo>
                    <a:close/>
                    <a:moveTo>
                      <a:pt x="358682" y="74165"/>
                    </a:moveTo>
                    <a:cubicBezTo>
                      <a:pt x="363184" y="82556"/>
                      <a:pt x="367386" y="91546"/>
                      <a:pt x="371888" y="102783"/>
                    </a:cubicBezTo>
                    <a:cubicBezTo>
                      <a:pt x="378492" y="100536"/>
                      <a:pt x="385095" y="98138"/>
                      <a:pt x="391548" y="95591"/>
                    </a:cubicBezTo>
                    <a:cubicBezTo>
                      <a:pt x="381343" y="87500"/>
                      <a:pt x="370238" y="80309"/>
                      <a:pt x="358682" y="74165"/>
                    </a:cubicBezTo>
                    <a:close/>
                    <a:moveTo>
                      <a:pt x="285595" y="60381"/>
                    </a:moveTo>
                    <a:lnTo>
                      <a:pt x="285595" y="119864"/>
                    </a:lnTo>
                    <a:cubicBezTo>
                      <a:pt x="298051" y="118965"/>
                      <a:pt x="310507" y="117466"/>
                      <a:pt x="322964" y="115219"/>
                    </a:cubicBezTo>
                    <a:cubicBezTo>
                      <a:pt x="314559" y="95741"/>
                      <a:pt x="302253" y="73566"/>
                      <a:pt x="285595" y="60381"/>
                    </a:cubicBezTo>
                    <a:close/>
                    <a:moveTo>
                      <a:pt x="235619" y="58583"/>
                    </a:moveTo>
                    <a:cubicBezTo>
                      <a:pt x="217910" y="71469"/>
                      <a:pt x="204704" y="94692"/>
                      <a:pt x="196149" y="114769"/>
                    </a:cubicBezTo>
                    <a:cubicBezTo>
                      <a:pt x="209206" y="117167"/>
                      <a:pt x="222413" y="118965"/>
                      <a:pt x="235619" y="119864"/>
                    </a:cubicBezTo>
                    <a:close/>
                    <a:moveTo>
                      <a:pt x="259482" y="0"/>
                    </a:moveTo>
                    <a:lnTo>
                      <a:pt x="260532" y="0"/>
                    </a:lnTo>
                    <a:cubicBezTo>
                      <a:pt x="399953" y="0"/>
                      <a:pt x="514161" y="109825"/>
                      <a:pt x="520914" y="247369"/>
                    </a:cubicBezTo>
                    <a:lnTo>
                      <a:pt x="475741" y="230138"/>
                    </a:lnTo>
                    <a:cubicBezTo>
                      <a:pt x="473340" y="229239"/>
                      <a:pt x="471089" y="228640"/>
                      <a:pt x="468688" y="228041"/>
                    </a:cubicBezTo>
                    <a:cubicBezTo>
                      <a:pt x="463285" y="193130"/>
                      <a:pt x="449328" y="160917"/>
                      <a:pt x="428917" y="133948"/>
                    </a:cubicBezTo>
                    <a:cubicBezTo>
                      <a:pt x="415260" y="140240"/>
                      <a:pt x="401153" y="145634"/>
                      <a:pt x="386746" y="150279"/>
                    </a:cubicBezTo>
                    <a:cubicBezTo>
                      <a:pt x="393199" y="176799"/>
                      <a:pt x="397251" y="205416"/>
                      <a:pt x="398752" y="235083"/>
                    </a:cubicBezTo>
                    <a:lnTo>
                      <a:pt x="417812" y="235083"/>
                    </a:lnTo>
                    <a:lnTo>
                      <a:pt x="315310" y="274188"/>
                    </a:lnTo>
                    <a:cubicBezTo>
                      <a:pt x="308556" y="276885"/>
                      <a:pt x="302403" y="280481"/>
                      <a:pt x="297001" y="285126"/>
                    </a:cubicBezTo>
                    <a:lnTo>
                      <a:pt x="285595" y="285126"/>
                    </a:lnTo>
                    <a:lnTo>
                      <a:pt x="285595" y="297861"/>
                    </a:lnTo>
                    <a:cubicBezTo>
                      <a:pt x="277641" y="309698"/>
                      <a:pt x="273589" y="324231"/>
                      <a:pt x="275089" y="339065"/>
                    </a:cubicBezTo>
                    <a:cubicBezTo>
                      <a:pt x="277040" y="358992"/>
                      <a:pt x="280792" y="379669"/>
                      <a:pt x="285895" y="400345"/>
                    </a:cubicBezTo>
                    <a:cubicBezTo>
                      <a:pt x="285745" y="400345"/>
                      <a:pt x="285745" y="400345"/>
                      <a:pt x="285595" y="400345"/>
                    </a:cubicBezTo>
                    <a:lnTo>
                      <a:pt x="285595" y="459828"/>
                    </a:lnTo>
                    <a:cubicBezTo>
                      <a:pt x="290397" y="456082"/>
                      <a:pt x="295050" y="451288"/>
                      <a:pt x="299552" y="445594"/>
                    </a:cubicBezTo>
                    <a:cubicBezTo>
                      <a:pt x="307656" y="468818"/>
                      <a:pt x="317411" y="491142"/>
                      <a:pt x="328516" y="511219"/>
                    </a:cubicBezTo>
                    <a:cubicBezTo>
                      <a:pt x="305405" y="517512"/>
                      <a:pt x="282893" y="520209"/>
                      <a:pt x="259482" y="520209"/>
                    </a:cubicBezTo>
                    <a:cubicBezTo>
                      <a:pt x="118260" y="520209"/>
                      <a:pt x="0" y="404541"/>
                      <a:pt x="0" y="260104"/>
                    </a:cubicBezTo>
                    <a:cubicBezTo>
                      <a:pt x="0" y="115519"/>
                      <a:pt x="118560" y="0"/>
                      <a:pt x="259482" y="0"/>
                    </a:cubicBezTo>
                    <a:close/>
                  </a:path>
                </a:pathLst>
              </a:custGeom>
              <a:solidFill>
                <a:srgbClr val="9A2418"/>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grpSp>
        <p:cxnSp>
          <p:nvCxnSpPr>
            <p:cNvPr id="11" name="直接连接符 10">
              <a:extLst>
                <a:ext uri="{FF2B5EF4-FFF2-40B4-BE49-F238E27FC236}">
                  <a16:creationId xmlns:a16="http://schemas.microsoft.com/office/drawing/2014/main" id="{C76DE33F-5752-47E2-A7DA-B7001C78C1B0}"/>
                </a:ext>
              </a:extLst>
            </p:cNvPr>
            <p:cNvCxnSpPr/>
            <p:nvPr/>
          </p:nvCxnSpPr>
          <p:spPr>
            <a:xfrm>
              <a:off x="5185808" y="4321675"/>
              <a:ext cx="634544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6A2A2A4-CBB8-428A-836A-C0646E43C18C}"/>
                </a:ext>
              </a:extLst>
            </p:cNvPr>
            <p:cNvCxnSpPr>
              <a:cxnSpLocks/>
            </p:cNvCxnSpPr>
            <p:nvPr/>
          </p:nvCxnSpPr>
          <p:spPr>
            <a:xfrm>
              <a:off x="8308184" y="2971168"/>
              <a:ext cx="2" cy="330823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í$ļíḋé">
              <a:extLst>
                <a:ext uri="{FF2B5EF4-FFF2-40B4-BE49-F238E27FC236}">
                  <a16:creationId xmlns:a16="http://schemas.microsoft.com/office/drawing/2014/main" id="{9BE3379A-0C12-4F93-8420-38BA40926F6A}"/>
                </a:ext>
              </a:extLst>
            </p:cNvPr>
            <p:cNvSpPr txBox="1"/>
            <p:nvPr/>
          </p:nvSpPr>
          <p:spPr>
            <a:xfrm>
              <a:off x="5100218" y="1311749"/>
              <a:ext cx="5200032" cy="934349"/>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pPr>
              <a:endParaRPr lang="en-US" altLang="zh-CN" sz="1600" b="1"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cxnSp>
          <p:nvCxnSpPr>
            <p:cNvPr id="14" name="直接连接符 13">
              <a:extLst>
                <a:ext uri="{FF2B5EF4-FFF2-40B4-BE49-F238E27FC236}">
                  <a16:creationId xmlns:a16="http://schemas.microsoft.com/office/drawing/2014/main" id="{DF9D76E0-63BE-4F2A-85E3-28BE3BA30B50}"/>
                </a:ext>
              </a:extLst>
            </p:cNvPr>
            <p:cNvCxnSpPr>
              <a:cxnSpLocks/>
            </p:cNvCxnSpPr>
            <p:nvPr/>
          </p:nvCxnSpPr>
          <p:spPr>
            <a:xfrm>
              <a:off x="5125408" y="2246098"/>
              <a:ext cx="6365552" cy="0"/>
            </a:xfrm>
            <a:prstGeom prst="line">
              <a:avLst/>
            </a:prstGeom>
            <a:ln w="9525" cap="rnd">
              <a:solidFill>
                <a:schemeClr val="tx1">
                  <a:lumMod val="65000"/>
                  <a:lumOff val="3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4" name="iṧḷíḍê">
            <a:extLst>
              <a:ext uri="{FF2B5EF4-FFF2-40B4-BE49-F238E27FC236}">
                <a16:creationId xmlns:a16="http://schemas.microsoft.com/office/drawing/2014/main" id="{C79F8D26-0A17-497F-A8FB-5234A79D0A12}"/>
              </a:ext>
            </a:extLst>
          </p:cNvPr>
          <p:cNvSpPr/>
          <p:nvPr/>
        </p:nvSpPr>
        <p:spPr bwMode="auto">
          <a:xfrm>
            <a:off x="4673570" y="398676"/>
            <a:ext cx="537259" cy="471916"/>
          </a:xfrm>
          <a:custGeom>
            <a:avLst/>
            <a:gdLst>
              <a:gd name="connsiteX0" fmla="*/ 147225 w 603618"/>
              <a:gd name="connsiteY0" fmla="*/ 418175 h 582659"/>
              <a:gd name="connsiteX1" fmla="*/ 129666 w 603618"/>
              <a:gd name="connsiteY1" fmla="*/ 424618 h 582659"/>
              <a:gd name="connsiteX2" fmla="*/ 159231 w 603618"/>
              <a:gd name="connsiteY2" fmla="*/ 444246 h 582659"/>
              <a:gd name="connsiteX3" fmla="*/ 147225 w 603618"/>
              <a:gd name="connsiteY3" fmla="*/ 418175 h 582659"/>
              <a:gd name="connsiteX4" fmla="*/ 235619 w 603618"/>
              <a:gd name="connsiteY4" fmla="*/ 400345 h 582659"/>
              <a:gd name="connsiteX5" fmla="*/ 196149 w 603618"/>
              <a:gd name="connsiteY5" fmla="*/ 405440 h 582659"/>
              <a:gd name="connsiteX6" fmla="*/ 235619 w 603618"/>
              <a:gd name="connsiteY6" fmla="*/ 461476 h 582659"/>
              <a:gd name="connsiteX7" fmla="*/ 453241 w 603618"/>
              <a:gd name="connsiteY7" fmla="*/ 335186 h 582659"/>
              <a:gd name="connsiteX8" fmla="*/ 453241 w 603618"/>
              <a:gd name="connsiteY8" fmla="*/ 501720 h 582659"/>
              <a:gd name="connsiteX9" fmla="*/ 410469 w 603618"/>
              <a:gd name="connsiteY9" fmla="*/ 458889 h 582659"/>
              <a:gd name="connsiteX10" fmla="*/ 379853 w 603618"/>
              <a:gd name="connsiteY10" fmla="*/ 363192 h 582659"/>
              <a:gd name="connsiteX11" fmla="*/ 453242 w 603618"/>
              <a:gd name="connsiteY11" fmla="*/ 304902 h 582659"/>
              <a:gd name="connsiteX12" fmla="*/ 444688 w 603618"/>
              <a:gd name="connsiteY12" fmla="*/ 306400 h 582659"/>
              <a:gd name="connsiteX13" fmla="*/ 364853 w 603618"/>
              <a:gd name="connsiteY13" fmla="*/ 336813 h 582659"/>
              <a:gd name="connsiteX14" fmla="*/ 349547 w 603618"/>
              <a:gd name="connsiteY14" fmla="*/ 361682 h 582659"/>
              <a:gd name="connsiteX15" fmla="*/ 453242 w 603618"/>
              <a:gd name="connsiteY15" fmla="*/ 531722 h 582659"/>
              <a:gd name="connsiteX16" fmla="*/ 556936 w 603618"/>
              <a:gd name="connsiteY16" fmla="*/ 361682 h 582659"/>
              <a:gd name="connsiteX17" fmla="*/ 541630 w 603618"/>
              <a:gd name="connsiteY17" fmla="*/ 336813 h 582659"/>
              <a:gd name="connsiteX18" fmla="*/ 461795 w 603618"/>
              <a:gd name="connsiteY18" fmla="*/ 306400 h 582659"/>
              <a:gd name="connsiteX19" fmla="*/ 453242 w 603618"/>
              <a:gd name="connsiteY19" fmla="*/ 304902 h 582659"/>
              <a:gd name="connsiteX20" fmla="*/ 170186 w 603618"/>
              <a:gd name="connsiteY20" fmla="*/ 285126 h 582659"/>
              <a:gd name="connsiteX21" fmla="*/ 180542 w 603618"/>
              <a:gd name="connsiteY21" fmla="*/ 357794 h 582659"/>
              <a:gd name="connsiteX22" fmla="*/ 235619 w 603618"/>
              <a:gd name="connsiteY22" fmla="*/ 350452 h 582659"/>
              <a:gd name="connsiteX23" fmla="*/ 235619 w 603618"/>
              <a:gd name="connsiteY23" fmla="*/ 285126 h 582659"/>
              <a:gd name="connsiteX24" fmla="*/ 51476 w 603618"/>
              <a:gd name="connsiteY24" fmla="*/ 285126 h 582659"/>
              <a:gd name="connsiteX25" fmla="*/ 92297 w 603618"/>
              <a:gd name="connsiteY25" fmla="*/ 386261 h 582659"/>
              <a:gd name="connsiteX26" fmla="*/ 132217 w 603618"/>
              <a:gd name="connsiteY26" fmla="*/ 370679 h 582659"/>
              <a:gd name="connsiteX27" fmla="*/ 120211 w 603618"/>
              <a:gd name="connsiteY27" fmla="*/ 285126 h 582659"/>
              <a:gd name="connsiteX28" fmla="*/ 453242 w 603618"/>
              <a:gd name="connsiteY28" fmla="*/ 253965 h 582659"/>
              <a:gd name="connsiteX29" fmla="*/ 465697 w 603618"/>
              <a:gd name="connsiteY29" fmla="*/ 256362 h 582659"/>
              <a:gd name="connsiteX30" fmla="*/ 581247 w 603618"/>
              <a:gd name="connsiteY30" fmla="*/ 300407 h 582659"/>
              <a:gd name="connsiteX31" fmla="*/ 603456 w 603618"/>
              <a:gd name="connsiteY31" fmla="*/ 336363 h 582659"/>
              <a:gd name="connsiteX32" fmla="*/ 453242 w 603618"/>
              <a:gd name="connsiteY32" fmla="*/ 582659 h 582659"/>
              <a:gd name="connsiteX33" fmla="*/ 303027 w 603618"/>
              <a:gd name="connsiteY33" fmla="*/ 336363 h 582659"/>
              <a:gd name="connsiteX34" fmla="*/ 325236 w 603618"/>
              <a:gd name="connsiteY34" fmla="*/ 300407 h 582659"/>
              <a:gd name="connsiteX35" fmla="*/ 440786 w 603618"/>
              <a:gd name="connsiteY35" fmla="*/ 256362 h 582659"/>
              <a:gd name="connsiteX36" fmla="*/ 453242 w 603618"/>
              <a:gd name="connsiteY36" fmla="*/ 253965 h 582659"/>
              <a:gd name="connsiteX37" fmla="*/ 338422 w 603618"/>
              <a:gd name="connsiteY37" fmla="*/ 162865 h 582659"/>
              <a:gd name="connsiteX38" fmla="*/ 285595 w 603618"/>
              <a:gd name="connsiteY38" fmla="*/ 169607 h 582659"/>
              <a:gd name="connsiteX39" fmla="*/ 285595 w 603618"/>
              <a:gd name="connsiteY39" fmla="*/ 235083 h 582659"/>
              <a:gd name="connsiteX40" fmla="*/ 348627 w 603618"/>
              <a:gd name="connsiteY40" fmla="*/ 235083 h 582659"/>
              <a:gd name="connsiteX41" fmla="*/ 338422 w 603618"/>
              <a:gd name="connsiteY41" fmla="*/ 162865 h 582659"/>
              <a:gd name="connsiteX42" fmla="*/ 180542 w 603618"/>
              <a:gd name="connsiteY42" fmla="*/ 162415 h 582659"/>
              <a:gd name="connsiteX43" fmla="*/ 170186 w 603618"/>
              <a:gd name="connsiteY43" fmla="*/ 235083 h 582659"/>
              <a:gd name="connsiteX44" fmla="*/ 235619 w 603618"/>
              <a:gd name="connsiteY44" fmla="*/ 235083 h 582659"/>
              <a:gd name="connsiteX45" fmla="*/ 235619 w 603618"/>
              <a:gd name="connsiteY45" fmla="*/ 169607 h 582659"/>
              <a:gd name="connsiteX46" fmla="*/ 180542 w 603618"/>
              <a:gd name="connsiteY46" fmla="*/ 162415 h 582659"/>
              <a:gd name="connsiteX47" fmla="*/ 92297 w 603618"/>
              <a:gd name="connsiteY47" fmla="*/ 133948 h 582659"/>
              <a:gd name="connsiteX48" fmla="*/ 51476 w 603618"/>
              <a:gd name="connsiteY48" fmla="*/ 235083 h 582659"/>
              <a:gd name="connsiteX49" fmla="*/ 120211 w 603618"/>
              <a:gd name="connsiteY49" fmla="*/ 235083 h 582659"/>
              <a:gd name="connsiteX50" fmla="*/ 132217 w 603618"/>
              <a:gd name="connsiteY50" fmla="*/ 149530 h 582659"/>
              <a:gd name="connsiteX51" fmla="*/ 92297 w 603618"/>
              <a:gd name="connsiteY51" fmla="*/ 133948 h 582659"/>
              <a:gd name="connsiteX52" fmla="*/ 159231 w 603618"/>
              <a:gd name="connsiteY52" fmla="*/ 75814 h 582659"/>
              <a:gd name="connsiteX53" fmla="*/ 129666 w 603618"/>
              <a:gd name="connsiteY53" fmla="*/ 95591 h 582659"/>
              <a:gd name="connsiteX54" fmla="*/ 147225 w 603618"/>
              <a:gd name="connsiteY54" fmla="*/ 102034 h 582659"/>
              <a:gd name="connsiteX55" fmla="*/ 159231 w 603618"/>
              <a:gd name="connsiteY55" fmla="*/ 75814 h 582659"/>
              <a:gd name="connsiteX56" fmla="*/ 358682 w 603618"/>
              <a:gd name="connsiteY56" fmla="*/ 74165 h 582659"/>
              <a:gd name="connsiteX57" fmla="*/ 371888 w 603618"/>
              <a:gd name="connsiteY57" fmla="*/ 102783 h 582659"/>
              <a:gd name="connsiteX58" fmla="*/ 391548 w 603618"/>
              <a:gd name="connsiteY58" fmla="*/ 95591 h 582659"/>
              <a:gd name="connsiteX59" fmla="*/ 358682 w 603618"/>
              <a:gd name="connsiteY59" fmla="*/ 74165 h 582659"/>
              <a:gd name="connsiteX60" fmla="*/ 285595 w 603618"/>
              <a:gd name="connsiteY60" fmla="*/ 60381 h 582659"/>
              <a:gd name="connsiteX61" fmla="*/ 285595 w 603618"/>
              <a:gd name="connsiteY61" fmla="*/ 119864 h 582659"/>
              <a:gd name="connsiteX62" fmla="*/ 322964 w 603618"/>
              <a:gd name="connsiteY62" fmla="*/ 115219 h 582659"/>
              <a:gd name="connsiteX63" fmla="*/ 285595 w 603618"/>
              <a:gd name="connsiteY63" fmla="*/ 60381 h 582659"/>
              <a:gd name="connsiteX64" fmla="*/ 235619 w 603618"/>
              <a:gd name="connsiteY64" fmla="*/ 58583 h 582659"/>
              <a:gd name="connsiteX65" fmla="*/ 196149 w 603618"/>
              <a:gd name="connsiteY65" fmla="*/ 114769 h 582659"/>
              <a:gd name="connsiteX66" fmla="*/ 235619 w 603618"/>
              <a:gd name="connsiteY66" fmla="*/ 119864 h 582659"/>
              <a:gd name="connsiteX67" fmla="*/ 259482 w 603618"/>
              <a:gd name="connsiteY67" fmla="*/ 0 h 582659"/>
              <a:gd name="connsiteX68" fmla="*/ 260532 w 603618"/>
              <a:gd name="connsiteY68" fmla="*/ 0 h 582659"/>
              <a:gd name="connsiteX69" fmla="*/ 520914 w 603618"/>
              <a:gd name="connsiteY69" fmla="*/ 247369 h 582659"/>
              <a:gd name="connsiteX70" fmla="*/ 475741 w 603618"/>
              <a:gd name="connsiteY70" fmla="*/ 230138 h 582659"/>
              <a:gd name="connsiteX71" fmla="*/ 468688 w 603618"/>
              <a:gd name="connsiteY71" fmla="*/ 228041 h 582659"/>
              <a:gd name="connsiteX72" fmla="*/ 428917 w 603618"/>
              <a:gd name="connsiteY72" fmla="*/ 133948 h 582659"/>
              <a:gd name="connsiteX73" fmla="*/ 386746 w 603618"/>
              <a:gd name="connsiteY73" fmla="*/ 150279 h 582659"/>
              <a:gd name="connsiteX74" fmla="*/ 398752 w 603618"/>
              <a:gd name="connsiteY74" fmla="*/ 235083 h 582659"/>
              <a:gd name="connsiteX75" fmla="*/ 417812 w 603618"/>
              <a:gd name="connsiteY75" fmla="*/ 235083 h 582659"/>
              <a:gd name="connsiteX76" fmla="*/ 315310 w 603618"/>
              <a:gd name="connsiteY76" fmla="*/ 274188 h 582659"/>
              <a:gd name="connsiteX77" fmla="*/ 297001 w 603618"/>
              <a:gd name="connsiteY77" fmla="*/ 285126 h 582659"/>
              <a:gd name="connsiteX78" fmla="*/ 285595 w 603618"/>
              <a:gd name="connsiteY78" fmla="*/ 285126 h 582659"/>
              <a:gd name="connsiteX79" fmla="*/ 285595 w 603618"/>
              <a:gd name="connsiteY79" fmla="*/ 297861 h 582659"/>
              <a:gd name="connsiteX80" fmla="*/ 275089 w 603618"/>
              <a:gd name="connsiteY80" fmla="*/ 339065 h 582659"/>
              <a:gd name="connsiteX81" fmla="*/ 285895 w 603618"/>
              <a:gd name="connsiteY81" fmla="*/ 400345 h 582659"/>
              <a:gd name="connsiteX82" fmla="*/ 285595 w 603618"/>
              <a:gd name="connsiteY82" fmla="*/ 400345 h 582659"/>
              <a:gd name="connsiteX83" fmla="*/ 285595 w 603618"/>
              <a:gd name="connsiteY83" fmla="*/ 459828 h 582659"/>
              <a:gd name="connsiteX84" fmla="*/ 299552 w 603618"/>
              <a:gd name="connsiteY84" fmla="*/ 445594 h 582659"/>
              <a:gd name="connsiteX85" fmla="*/ 328516 w 603618"/>
              <a:gd name="connsiteY85" fmla="*/ 511219 h 582659"/>
              <a:gd name="connsiteX86" fmla="*/ 259482 w 603618"/>
              <a:gd name="connsiteY86" fmla="*/ 520209 h 582659"/>
              <a:gd name="connsiteX87" fmla="*/ 0 w 603618"/>
              <a:gd name="connsiteY87" fmla="*/ 260104 h 582659"/>
              <a:gd name="connsiteX88" fmla="*/ 259482 w 603618"/>
              <a:gd name="connsiteY88" fmla="*/ 0 h 58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3618" h="582659">
                <a:moveTo>
                  <a:pt x="147225" y="418175"/>
                </a:moveTo>
                <a:cubicBezTo>
                  <a:pt x="141372" y="420123"/>
                  <a:pt x="135519" y="422221"/>
                  <a:pt x="129666" y="424618"/>
                </a:cubicBezTo>
                <a:cubicBezTo>
                  <a:pt x="138970" y="431959"/>
                  <a:pt x="148875" y="438552"/>
                  <a:pt x="159231" y="444246"/>
                </a:cubicBezTo>
                <a:cubicBezTo>
                  <a:pt x="155179" y="436604"/>
                  <a:pt x="151277" y="428364"/>
                  <a:pt x="147225" y="418175"/>
                </a:cubicBezTo>
                <a:close/>
                <a:moveTo>
                  <a:pt x="235619" y="400345"/>
                </a:moveTo>
                <a:cubicBezTo>
                  <a:pt x="222413" y="401244"/>
                  <a:pt x="209206" y="402893"/>
                  <a:pt x="196149" y="405440"/>
                </a:cubicBezTo>
                <a:cubicBezTo>
                  <a:pt x="204704" y="425367"/>
                  <a:pt x="217910" y="448740"/>
                  <a:pt x="235619" y="461476"/>
                </a:cubicBezTo>
                <a:close/>
                <a:moveTo>
                  <a:pt x="453241" y="335186"/>
                </a:moveTo>
                <a:lnTo>
                  <a:pt x="453241" y="501720"/>
                </a:lnTo>
                <a:cubicBezTo>
                  <a:pt x="444386" y="501720"/>
                  <a:pt x="427728" y="490488"/>
                  <a:pt x="410469" y="458889"/>
                </a:cubicBezTo>
                <a:cubicBezTo>
                  <a:pt x="395161" y="431033"/>
                  <a:pt x="383605" y="394791"/>
                  <a:pt x="379853" y="363192"/>
                </a:cubicBezTo>
                <a:close/>
                <a:moveTo>
                  <a:pt x="453242" y="304902"/>
                </a:moveTo>
                <a:cubicBezTo>
                  <a:pt x="450390" y="304902"/>
                  <a:pt x="447389" y="305351"/>
                  <a:pt x="444688" y="306400"/>
                </a:cubicBezTo>
                <a:lnTo>
                  <a:pt x="364853" y="336813"/>
                </a:lnTo>
                <a:cubicBezTo>
                  <a:pt x="354799" y="340708"/>
                  <a:pt x="348496" y="350896"/>
                  <a:pt x="349547" y="361682"/>
                </a:cubicBezTo>
                <a:cubicBezTo>
                  <a:pt x="356450" y="432395"/>
                  <a:pt x="400119" y="531722"/>
                  <a:pt x="453242" y="531722"/>
                </a:cubicBezTo>
                <a:cubicBezTo>
                  <a:pt x="506364" y="531722"/>
                  <a:pt x="550033" y="432395"/>
                  <a:pt x="556936" y="361682"/>
                </a:cubicBezTo>
                <a:cubicBezTo>
                  <a:pt x="558137" y="350896"/>
                  <a:pt x="551834" y="340708"/>
                  <a:pt x="541630" y="336813"/>
                </a:cubicBezTo>
                <a:lnTo>
                  <a:pt x="461795" y="306400"/>
                </a:lnTo>
                <a:cubicBezTo>
                  <a:pt x="459094" y="305351"/>
                  <a:pt x="456093" y="304902"/>
                  <a:pt x="453242" y="304902"/>
                </a:cubicBezTo>
                <a:close/>
                <a:moveTo>
                  <a:pt x="170186" y="285126"/>
                </a:moveTo>
                <a:cubicBezTo>
                  <a:pt x="171687" y="310597"/>
                  <a:pt x="175139" y="335169"/>
                  <a:pt x="180542" y="357794"/>
                </a:cubicBezTo>
                <a:cubicBezTo>
                  <a:pt x="198701" y="354048"/>
                  <a:pt x="217160" y="351651"/>
                  <a:pt x="235619" y="350452"/>
                </a:cubicBezTo>
                <a:lnTo>
                  <a:pt x="235619" y="285126"/>
                </a:lnTo>
                <a:close/>
                <a:moveTo>
                  <a:pt x="51476" y="285126"/>
                </a:moveTo>
                <a:cubicBezTo>
                  <a:pt x="55978" y="322733"/>
                  <a:pt x="70536" y="357344"/>
                  <a:pt x="92297" y="386261"/>
                </a:cubicBezTo>
                <a:cubicBezTo>
                  <a:pt x="105353" y="380268"/>
                  <a:pt x="118560" y="375174"/>
                  <a:pt x="132217" y="370679"/>
                </a:cubicBezTo>
                <a:cubicBezTo>
                  <a:pt x="125764" y="343860"/>
                  <a:pt x="121562" y="314942"/>
                  <a:pt x="120211" y="285126"/>
                </a:cubicBezTo>
                <a:close/>
                <a:moveTo>
                  <a:pt x="453242" y="253965"/>
                </a:moveTo>
                <a:cubicBezTo>
                  <a:pt x="457443" y="253965"/>
                  <a:pt x="461645" y="254714"/>
                  <a:pt x="465697" y="256362"/>
                </a:cubicBezTo>
                <a:lnTo>
                  <a:pt x="581247" y="300407"/>
                </a:lnTo>
                <a:cubicBezTo>
                  <a:pt x="595953" y="305951"/>
                  <a:pt x="604957" y="320782"/>
                  <a:pt x="603456" y="336363"/>
                </a:cubicBezTo>
                <a:cubicBezTo>
                  <a:pt x="593402" y="438687"/>
                  <a:pt x="530075" y="582659"/>
                  <a:pt x="453242" y="582659"/>
                </a:cubicBezTo>
                <a:cubicBezTo>
                  <a:pt x="376408" y="582659"/>
                  <a:pt x="313081" y="438687"/>
                  <a:pt x="303027" y="336363"/>
                </a:cubicBezTo>
                <a:cubicBezTo>
                  <a:pt x="301526" y="320782"/>
                  <a:pt x="310530" y="305951"/>
                  <a:pt x="325236" y="300407"/>
                </a:cubicBezTo>
                <a:lnTo>
                  <a:pt x="440786" y="256362"/>
                </a:lnTo>
                <a:cubicBezTo>
                  <a:pt x="444838" y="254714"/>
                  <a:pt x="449040" y="253965"/>
                  <a:pt x="453242" y="253965"/>
                </a:cubicBezTo>
                <a:close/>
                <a:moveTo>
                  <a:pt x="338422" y="162865"/>
                </a:moveTo>
                <a:cubicBezTo>
                  <a:pt x="321013" y="166311"/>
                  <a:pt x="303304" y="168558"/>
                  <a:pt x="285595" y="169607"/>
                </a:cubicBezTo>
                <a:lnTo>
                  <a:pt x="285595" y="235083"/>
                </a:lnTo>
                <a:lnTo>
                  <a:pt x="348627" y="235083"/>
                </a:lnTo>
                <a:cubicBezTo>
                  <a:pt x="347276" y="209761"/>
                  <a:pt x="343824" y="185339"/>
                  <a:pt x="338422" y="162865"/>
                </a:cubicBezTo>
                <a:close/>
                <a:moveTo>
                  <a:pt x="180542" y="162415"/>
                </a:moveTo>
                <a:cubicBezTo>
                  <a:pt x="175139" y="185040"/>
                  <a:pt x="171687" y="209612"/>
                  <a:pt x="170186" y="235083"/>
                </a:cubicBezTo>
                <a:lnTo>
                  <a:pt x="235619" y="235083"/>
                </a:lnTo>
                <a:lnTo>
                  <a:pt x="235619" y="169607"/>
                </a:lnTo>
                <a:cubicBezTo>
                  <a:pt x="217160" y="168558"/>
                  <a:pt x="198701" y="166161"/>
                  <a:pt x="180542" y="162415"/>
                </a:cubicBezTo>
                <a:close/>
                <a:moveTo>
                  <a:pt x="92297" y="133948"/>
                </a:moveTo>
                <a:cubicBezTo>
                  <a:pt x="70536" y="162865"/>
                  <a:pt x="55978" y="197475"/>
                  <a:pt x="51476" y="235083"/>
                </a:cubicBezTo>
                <a:lnTo>
                  <a:pt x="120211" y="235083"/>
                </a:lnTo>
                <a:cubicBezTo>
                  <a:pt x="121562" y="205117"/>
                  <a:pt x="125764" y="176349"/>
                  <a:pt x="132217" y="149530"/>
                </a:cubicBezTo>
                <a:cubicBezTo>
                  <a:pt x="118560" y="145035"/>
                  <a:pt x="105353" y="139791"/>
                  <a:pt x="92297" y="133948"/>
                </a:cubicBezTo>
                <a:close/>
                <a:moveTo>
                  <a:pt x="159231" y="75814"/>
                </a:moveTo>
                <a:cubicBezTo>
                  <a:pt x="148875" y="81657"/>
                  <a:pt x="138970" y="88249"/>
                  <a:pt x="129666" y="95591"/>
                </a:cubicBezTo>
                <a:cubicBezTo>
                  <a:pt x="135519" y="97839"/>
                  <a:pt x="141372" y="100086"/>
                  <a:pt x="147225" y="102034"/>
                </a:cubicBezTo>
                <a:cubicBezTo>
                  <a:pt x="151277" y="91845"/>
                  <a:pt x="155179" y="83605"/>
                  <a:pt x="159231" y="75814"/>
                </a:cubicBezTo>
                <a:close/>
                <a:moveTo>
                  <a:pt x="358682" y="74165"/>
                </a:moveTo>
                <a:cubicBezTo>
                  <a:pt x="363184" y="82556"/>
                  <a:pt x="367386" y="91546"/>
                  <a:pt x="371888" y="102783"/>
                </a:cubicBezTo>
                <a:cubicBezTo>
                  <a:pt x="378492" y="100536"/>
                  <a:pt x="385095" y="98138"/>
                  <a:pt x="391548" y="95591"/>
                </a:cubicBezTo>
                <a:cubicBezTo>
                  <a:pt x="381343" y="87500"/>
                  <a:pt x="370238" y="80309"/>
                  <a:pt x="358682" y="74165"/>
                </a:cubicBezTo>
                <a:close/>
                <a:moveTo>
                  <a:pt x="285595" y="60381"/>
                </a:moveTo>
                <a:lnTo>
                  <a:pt x="285595" y="119864"/>
                </a:lnTo>
                <a:cubicBezTo>
                  <a:pt x="298051" y="118965"/>
                  <a:pt x="310507" y="117466"/>
                  <a:pt x="322964" y="115219"/>
                </a:cubicBezTo>
                <a:cubicBezTo>
                  <a:pt x="314559" y="95741"/>
                  <a:pt x="302253" y="73566"/>
                  <a:pt x="285595" y="60381"/>
                </a:cubicBezTo>
                <a:close/>
                <a:moveTo>
                  <a:pt x="235619" y="58583"/>
                </a:moveTo>
                <a:cubicBezTo>
                  <a:pt x="217910" y="71469"/>
                  <a:pt x="204704" y="94692"/>
                  <a:pt x="196149" y="114769"/>
                </a:cubicBezTo>
                <a:cubicBezTo>
                  <a:pt x="209206" y="117167"/>
                  <a:pt x="222413" y="118965"/>
                  <a:pt x="235619" y="119864"/>
                </a:cubicBezTo>
                <a:close/>
                <a:moveTo>
                  <a:pt x="259482" y="0"/>
                </a:moveTo>
                <a:lnTo>
                  <a:pt x="260532" y="0"/>
                </a:lnTo>
                <a:cubicBezTo>
                  <a:pt x="399953" y="0"/>
                  <a:pt x="514161" y="109825"/>
                  <a:pt x="520914" y="247369"/>
                </a:cubicBezTo>
                <a:lnTo>
                  <a:pt x="475741" y="230138"/>
                </a:lnTo>
                <a:cubicBezTo>
                  <a:pt x="473340" y="229239"/>
                  <a:pt x="471089" y="228640"/>
                  <a:pt x="468688" y="228041"/>
                </a:cubicBezTo>
                <a:cubicBezTo>
                  <a:pt x="463285" y="193130"/>
                  <a:pt x="449328" y="160917"/>
                  <a:pt x="428917" y="133948"/>
                </a:cubicBezTo>
                <a:cubicBezTo>
                  <a:pt x="415260" y="140240"/>
                  <a:pt x="401153" y="145634"/>
                  <a:pt x="386746" y="150279"/>
                </a:cubicBezTo>
                <a:cubicBezTo>
                  <a:pt x="393199" y="176799"/>
                  <a:pt x="397251" y="205416"/>
                  <a:pt x="398752" y="235083"/>
                </a:cubicBezTo>
                <a:lnTo>
                  <a:pt x="417812" y="235083"/>
                </a:lnTo>
                <a:lnTo>
                  <a:pt x="315310" y="274188"/>
                </a:lnTo>
                <a:cubicBezTo>
                  <a:pt x="308556" y="276885"/>
                  <a:pt x="302403" y="280481"/>
                  <a:pt x="297001" y="285126"/>
                </a:cubicBezTo>
                <a:lnTo>
                  <a:pt x="285595" y="285126"/>
                </a:lnTo>
                <a:lnTo>
                  <a:pt x="285595" y="297861"/>
                </a:lnTo>
                <a:cubicBezTo>
                  <a:pt x="277641" y="309698"/>
                  <a:pt x="273589" y="324231"/>
                  <a:pt x="275089" y="339065"/>
                </a:cubicBezTo>
                <a:cubicBezTo>
                  <a:pt x="277040" y="358992"/>
                  <a:pt x="280792" y="379669"/>
                  <a:pt x="285895" y="400345"/>
                </a:cubicBezTo>
                <a:cubicBezTo>
                  <a:pt x="285745" y="400345"/>
                  <a:pt x="285745" y="400345"/>
                  <a:pt x="285595" y="400345"/>
                </a:cubicBezTo>
                <a:lnTo>
                  <a:pt x="285595" y="459828"/>
                </a:lnTo>
                <a:cubicBezTo>
                  <a:pt x="290397" y="456082"/>
                  <a:pt x="295050" y="451288"/>
                  <a:pt x="299552" y="445594"/>
                </a:cubicBezTo>
                <a:cubicBezTo>
                  <a:pt x="307656" y="468818"/>
                  <a:pt x="317411" y="491142"/>
                  <a:pt x="328516" y="511219"/>
                </a:cubicBezTo>
                <a:cubicBezTo>
                  <a:pt x="305405" y="517512"/>
                  <a:pt x="282893" y="520209"/>
                  <a:pt x="259482" y="520209"/>
                </a:cubicBezTo>
                <a:cubicBezTo>
                  <a:pt x="118260" y="520209"/>
                  <a:pt x="0" y="404541"/>
                  <a:pt x="0" y="260104"/>
                </a:cubicBezTo>
                <a:cubicBezTo>
                  <a:pt x="0" y="115519"/>
                  <a:pt x="118560" y="0"/>
                  <a:pt x="259482" y="0"/>
                </a:cubicBezTo>
                <a:close/>
              </a:path>
            </a:pathLst>
          </a:custGeom>
          <a:solidFill>
            <a:srgbClr val="9A2418"/>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45" name="i$ļíďê">
            <a:extLst>
              <a:ext uri="{FF2B5EF4-FFF2-40B4-BE49-F238E27FC236}">
                <a16:creationId xmlns:a16="http://schemas.microsoft.com/office/drawing/2014/main" id="{56A7106C-1007-4363-AED4-B05354B88E95}"/>
              </a:ext>
            </a:extLst>
          </p:cNvPr>
          <p:cNvSpPr txBox="1"/>
          <p:nvPr/>
        </p:nvSpPr>
        <p:spPr bwMode="auto">
          <a:xfrm>
            <a:off x="5163073" y="428032"/>
            <a:ext cx="2456358" cy="43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latin typeface="字魂59号-创粗黑" panose="00000500000000000000" pitchFamily="2" charset="-122"/>
                <a:ea typeface="字魂5号-无外润黑体" panose="00000500000000000000" pitchFamily="2" charset="-122"/>
                <a:sym typeface="字魂59号-创粗黑" panose="00000500000000000000" pitchFamily="2" charset="-122"/>
              </a:rPr>
              <a:t>查询菜品信息</a:t>
            </a:r>
          </a:p>
        </p:txBody>
      </p:sp>
      <p:sp>
        <p:nvSpPr>
          <p:cNvPr id="46" name="îṡļîḑé">
            <a:extLst>
              <a:ext uri="{FF2B5EF4-FFF2-40B4-BE49-F238E27FC236}">
                <a16:creationId xmlns:a16="http://schemas.microsoft.com/office/drawing/2014/main" id="{D803F1CD-83B2-414D-9445-B323F4BBD1EE}"/>
              </a:ext>
            </a:extLst>
          </p:cNvPr>
          <p:cNvSpPr/>
          <p:nvPr/>
        </p:nvSpPr>
        <p:spPr bwMode="auto">
          <a:xfrm>
            <a:off x="5166811" y="748409"/>
            <a:ext cx="6576067" cy="1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latin typeface="字魂59号-创粗黑" panose="00000500000000000000" pitchFamily="2" charset="-122"/>
                <a:ea typeface="字魂5号-无外润黑体" panose="00000500000000000000" pitchFamily="2" charset="-122"/>
                <a:sym typeface="字魂59号-创粗黑" panose="00000500000000000000" pitchFamily="2" charset="-122"/>
              </a:rPr>
              <a:t>用户可以通过</a:t>
            </a:r>
            <a:r>
              <a:rPr lang="en-US" altLang="zh-CN" sz="11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1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框架查询自己或他人上传的菜品信息，并获得相关的详细信息。</a:t>
            </a:r>
            <a:r>
              <a:rPr lang="en-US" altLang="zh-CN" sz="11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1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框架会向数据查询系统发送查询请求，数据查询系统会调用用户信息管理系统和产品信息管理系统的</a:t>
            </a:r>
            <a:r>
              <a:rPr lang="en-US" altLang="zh-CN" sz="1100" dirty="0">
                <a:latin typeface="字魂59号-创粗黑" panose="00000500000000000000" pitchFamily="2" charset="-122"/>
                <a:ea typeface="字魂5号-无外润黑体" panose="00000500000000000000" pitchFamily="2" charset="-122"/>
                <a:sym typeface="字魂59号-创粗黑" panose="00000500000000000000" pitchFamily="2" charset="-122"/>
              </a:rPr>
              <a:t>API</a:t>
            </a:r>
            <a:r>
              <a:rPr lang="zh-CN" altLang="en-US" sz="1100" dirty="0">
                <a:latin typeface="字魂59号-创粗黑" panose="00000500000000000000" pitchFamily="2" charset="-122"/>
                <a:ea typeface="字魂5号-无外润黑体" panose="00000500000000000000" pitchFamily="2" charset="-122"/>
                <a:sym typeface="字魂59号-创粗黑" panose="00000500000000000000" pitchFamily="2" charset="-122"/>
              </a:rPr>
              <a:t>接口，从数据库中获取相应的信息，并将结果返回给</a:t>
            </a:r>
            <a:r>
              <a:rPr lang="en-US" altLang="zh-CN" sz="1100" dirty="0">
                <a:latin typeface="字魂59号-创粗黑" panose="00000500000000000000" pitchFamily="2" charset="-122"/>
                <a:ea typeface="字魂5号-无外润黑体" panose="00000500000000000000" pitchFamily="2" charset="-122"/>
                <a:sym typeface="字魂59号-创粗黑" panose="00000500000000000000" pitchFamily="2" charset="-122"/>
              </a:rPr>
              <a:t>UI</a:t>
            </a:r>
            <a:r>
              <a:rPr lang="zh-CN" altLang="en-US" sz="1100" dirty="0">
                <a:latin typeface="字魂59号-创粗黑" panose="00000500000000000000" pitchFamily="2" charset="-122"/>
                <a:ea typeface="字魂5号-无外润黑体" panose="00000500000000000000" pitchFamily="2" charset="-122"/>
                <a:sym typeface="字魂59号-创粗黑" panose="00000500000000000000" pitchFamily="2" charset="-122"/>
              </a:rPr>
              <a:t>框架进行显示。在查询结果中，用户可以看到菜品的图片、描述等详细信息</a:t>
            </a:r>
            <a:r>
              <a:rPr lang="zh-CN" altLang="en-US" sz="1050" dirty="0">
                <a:latin typeface="字魂59号-创粗黑" panose="00000500000000000000" pitchFamily="2" charset="-122"/>
                <a:ea typeface="字魂5号-无外润黑体" panose="00000500000000000000" pitchFamily="2" charset="-122"/>
                <a:sym typeface="字魂59号-创粗黑" panose="00000500000000000000" pitchFamily="2" charset="-122"/>
              </a:rPr>
              <a:t>。</a:t>
            </a:r>
            <a:endParaRPr lang="en-US" altLang="zh-CN" sz="1050" dirty="0">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235700355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标题 1"/>
          <p:cNvSpPr txBox="1">
            <a:spLocks/>
          </p:cNvSpPr>
          <p:nvPr/>
        </p:nvSpPr>
        <p:spPr>
          <a:xfrm>
            <a:off x="259078" y="471081"/>
            <a:ext cx="6792326" cy="1035858"/>
          </a:xfrm>
          <a:prstGeom prst="rect">
            <a:avLst/>
          </a:prstGeom>
        </p:spPr>
        <p:txBody>
          <a:bodyP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物理架构视图</a:t>
            </a:r>
          </a:p>
        </p:txBody>
      </p:sp>
      <p:pic>
        <p:nvPicPr>
          <p:cNvPr id="5" name="图片 4"/>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7302" y="1235256"/>
            <a:ext cx="5274310" cy="3638550"/>
          </a:xfrm>
          <a:prstGeom prst="rect">
            <a:avLst/>
          </a:prstGeom>
          <a:noFill/>
          <a:ln>
            <a:noFill/>
          </a:ln>
        </p:spPr>
      </p:pic>
      <p:sp>
        <p:nvSpPr>
          <p:cNvPr id="8" name="îŝḷíḍè">
            <a:extLst>
              <a:ext uri="{FF2B5EF4-FFF2-40B4-BE49-F238E27FC236}">
                <a16:creationId xmlns:a16="http://schemas.microsoft.com/office/drawing/2014/main" id="{6CAD1515-7406-44C5-8838-80ECB2CD0F4A}"/>
              </a:ext>
            </a:extLst>
          </p:cNvPr>
          <p:cNvSpPr/>
          <p:nvPr/>
        </p:nvSpPr>
        <p:spPr bwMode="auto">
          <a:xfrm flipH="1">
            <a:off x="6329132" y="899439"/>
            <a:ext cx="4436075" cy="1215000"/>
          </a:xfrm>
          <a:prstGeom prst="homePlate">
            <a:avLst/>
          </a:prstGeom>
          <a:solidFill>
            <a:srgbClr val="9A2418">
              <a:alpha val="99000"/>
            </a:srgb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9" name="îṡḻîḓè">
            <a:extLst>
              <a:ext uri="{FF2B5EF4-FFF2-40B4-BE49-F238E27FC236}">
                <a16:creationId xmlns:a16="http://schemas.microsoft.com/office/drawing/2014/main" id="{DD18FCAA-00E8-4AD2-A30C-C1DF57B5AE57}"/>
              </a:ext>
            </a:extLst>
          </p:cNvPr>
          <p:cNvSpPr txBox="1"/>
          <p:nvPr/>
        </p:nvSpPr>
        <p:spPr>
          <a:xfrm>
            <a:off x="6890240" y="1275450"/>
            <a:ext cx="1086568" cy="462978"/>
          </a:xfrm>
          <a:prstGeom prst="rect">
            <a:avLst/>
          </a:prstGeom>
          <a:noFill/>
        </p:spPr>
        <p:txBody>
          <a:bodyPr wrap="none" lIns="90000" tIns="46800" rIns="90000" bIns="46800" rtlCol="0" anchor="ctr" anchorCtr="0">
            <a:normAutofit/>
          </a:bodyPr>
          <a:lstStyle/>
          <a:p>
            <a:r>
              <a:rPr lang="en-US" altLang="zh-CN" sz="1600" b="1"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web</a:t>
            </a:r>
            <a:r>
              <a:rPr lang="zh-CN" altLang="en-US" sz="1600" b="1"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服务器</a:t>
            </a:r>
            <a:endParaRPr lang="en-US" altLang="zh-CN" sz="1600" b="1"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0" name="í$ḻiḓé">
            <a:extLst>
              <a:ext uri="{FF2B5EF4-FFF2-40B4-BE49-F238E27FC236}">
                <a16:creationId xmlns:a16="http://schemas.microsoft.com/office/drawing/2014/main" id="{93C5C4C2-62EC-4967-99EB-41FBC85BE0B1}"/>
              </a:ext>
            </a:extLst>
          </p:cNvPr>
          <p:cNvSpPr txBox="1"/>
          <p:nvPr/>
        </p:nvSpPr>
        <p:spPr>
          <a:xfrm>
            <a:off x="8040308" y="899439"/>
            <a:ext cx="2719508" cy="1215000"/>
          </a:xfrm>
          <a:prstGeom prst="rect">
            <a:avLst/>
          </a:prstGeom>
          <a:noFill/>
        </p:spPr>
        <p:txBody>
          <a:bodyPr wrap="square" lIns="90000" tIns="46800" rIns="90000" bIns="46800" rtlCol="0" anchor="ctr">
            <a:normAutofit/>
          </a:bodyPr>
          <a:lstStyle/>
          <a:p>
            <a:pPr marL="171450" indent="-171450">
              <a:lnSpc>
                <a:spcPct val="150000"/>
              </a:lnSpc>
              <a:buFont typeface="Arial" panose="020B0604020202020204" pitchFamily="34" charset="0"/>
              <a:buChar char="•"/>
            </a:pPr>
            <a:r>
              <a:rPr lang="en-US" altLang="zh-CN" sz="1000"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Web</a:t>
            </a:r>
            <a:r>
              <a:rPr lang="zh-CN" altLang="en-US" sz="1000"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服务器主要用来处理静态页面。</a:t>
            </a:r>
            <a:endParaRPr lang="en-US" altLang="zh-CN" sz="1000"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1" name="îŝḷíḍè">
            <a:extLst>
              <a:ext uri="{FF2B5EF4-FFF2-40B4-BE49-F238E27FC236}">
                <a16:creationId xmlns:a16="http://schemas.microsoft.com/office/drawing/2014/main" id="{6CAD1515-7406-44C5-8838-80ECB2CD0F4A}"/>
              </a:ext>
            </a:extLst>
          </p:cNvPr>
          <p:cNvSpPr/>
          <p:nvPr/>
        </p:nvSpPr>
        <p:spPr bwMode="auto">
          <a:xfrm flipH="1">
            <a:off x="6265632" y="2238459"/>
            <a:ext cx="4436075" cy="1215000"/>
          </a:xfrm>
          <a:prstGeom prst="homePlate">
            <a:avLst/>
          </a:prstGeom>
          <a:solidFill>
            <a:srgbClr val="9A2418">
              <a:alpha val="99000"/>
            </a:srgb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2" name="îṡḻîḓè">
            <a:extLst>
              <a:ext uri="{FF2B5EF4-FFF2-40B4-BE49-F238E27FC236}">
                <a16:creationId xmlns:a16="http://schemas.microsoft.com/office/drawing/2014/main" id="{DD18FCAA-00E8-4AD2-A30C-C1DF57B5AE57}"/>
              </a:ext>
            </a:extLst>
          </p:cNvPr>
          <p:cNvSpPr txBox="1"/>
          <p:nvPr/>
        </p:nvSpPr>
        <p:spPr>
          <a:xfrm>
            <a:off x="6826739" y="2494211"/>
            <a:ext cx="1298357" cy="703496"/>
          </a:xfrm>
          <a:prstGeom prst="rect">
            <a:avLst/>
          </a:prstGeom>
          <a:noFill/>
        </p:spPr>
        <p:txBody>
          <a:bodyPr wrap="none" lIns="90000" tIns="46800" rIns="90000" bIns="46800" rtlCol="0" anchor="ctr" anchorCtr="0">
            <a:normAutofit/>
          </a:bodyPr>
          <a:lstStyle/>
          <a:p>
            <a:r>
              <a:rPr lang="zh-CN" altLang="en-US" sz="1600" b="1"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应用服务器</a:t>
            </a:r>
            <a:endParaRPr lang="en-US" altLang="zh-CN" sz="1600" b="1"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3" name="í$ḻiḓé">
            <a:extLst>
              <a:ext uri="{FF2B5EF4-FFF2-40B4-BE49-F238E27FC236}">
                <a16:creationId xmlns:a16="http://schemas.microsoft.com/office/drawing/2014/main" id="{93C5C4C2-62EC-4967-99EB-41FBC85BE0B1}"/>
              </a:ext>
            </a:extLst>
          </p:cNvPr>
          <p:cNvSpPr txBox="1"/>
          <p:nvPr/>
        </p:nvSpPr>
        <p:spPr>
          <a:xfrm>
            <a:off x="7976808" y="2238459"/>
            <a:ext cx="2719508" cy="1215000"/>
          </a:xfrm>
          <a:prstGeom prst="rect">
            <a:avLst/>
          </a:prstGeom>
          <a:noFill/>
        </p:spPr>
        <p:txBody>
          <a:bodyPr wrap="square" lIns="90000" tIns="46800" rIns="90000" bIns="46800" rtlCol="0" anchor="ctr">
            <a:normAutofit/>
          </a:bodyPr>
          <a:lstStyle/>
          <a:p>
            <a:pPr marL="171450" indent="-171450">
              <a:lnSpc>
                <a:spcPct val="150000"/>
              </a:lnSpc>
              <a:buFont typeface="Arial" panose="020B0604020202020204" pitchFamily="34" charset="0"/>
              <a:buChar char="•"/>
            </a:pPr>
            <a:r>
              <a:rPr lang="zh-CN" altLang="en-US" sz="1000"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应用服务器用于处理各种服务请求，包括但不限于处理动态页面、执行业务逻辑、连接数据库、处理事务等。</a:t>
            </a:r>
            <a:endParaRPr lang="en-US" altLang="zh-CN" sz="1000"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4" name="îŝḷíḍè">
            <a:extLst>
              <a:ext uri="{FF2B5EF4-FFF2-40B4-BE49-F238E27FC236}">
                <a16:creationId xmlns:a16="http://schemas.microsoft.com/office/drawing/2014/main" id="{6CAD1515-7406-44C5-8838-80ECB2CD0F4A}"/>
              </a:ext>
            </a:extLst>
          </p:cNvPr>
          <p:cNvSpPr/>
          <p:nvPr/>
        </p:nvSpPr>
        <p:spPr bwMode="auto">
          <a:xfrm flipH="1">
            <a:off x="6265632" y="3520719"/>
            <a:ext cx="4436075" cy="1215000"/>
          </a:xfrm>
          <a:prstGeom prst="homePlate">
            <a:avLst/>
          </a:prstGeom>
          <a:solidFill>
            <a:srgbClr val="9A2418">
              <a:alpha val="99000"/>
            </a:srgb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5" name="îṡḻîḓè">
            <a:extLst>
              <a:ext uri="{FF2B5EF4-FFF2-40B4-BE49-F238E27FC236}">
                <a16:creationId xmlns:a16="http://schemas.microsoft.com/office/drawing/2014/main" id="{DD18FCAA-00E8-4AD2-A30C-C1DF57B5AE57}"/>
              </a:ext>
            </a:extLst>
          </p:cNvPr>
          <p:cNvSpPr txBox="1"/>
          <p:nvPr/>
        </p:nvSpPr>
        <p:spPr>
          <a:xfrm>
            <a:off x="6826740" y="3896730"/>
            <a:ext cx="1086568" cy="462978"/>
          </a:xfrm>
          <a:prstGeom prst="rect">
            <a:avLst/>
          </a:prstGeom>
          <a:noFill/>
        </p:spPr>
        <p:txBody>
          <a:bodyPr wrap="none" lIns="90000" tIns="46800" rIns="90000" bIns="46800" rtlCol="0" anchor="ctr" anchorCtr="0">
            <a:normAutofit/>
          </a:bodyPr>
          <a:lstStyle/>
          <a:p>
            <a:r>
              <a:rPr lang="zh-CN" altLang="en-US" sz="1600" b="1"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数据库</a:t>
            </a:r>
            <a:endParaRPr lang="en-US" altLang="zh-CN" sz="1600" b="1"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6" name="í$ḻiḓé">
            <a:extLst>
              <a:ext uri="{FF2B5EF4-FFF2-40B4-BE49-F238E27FC236}">
                <a16:creationId xmlns:a16="http://schemas.microsoft.com/office/drawing/2014/main" id="{93C5C4C2-62EC-4967-99EB-41FBC85BE0B1}"/>
              </a:ext>
            </a:extLst>
          </p:cNvPr>
          <p:cNvSpPr txBox="1"/>
          <p:nvPr/>
        </p:nvSpPr>
        <p:spPr>
          <a:xfrm>
            <a:off x="7976808" y="3520719"/>
            <a:ext cx="2719508" cy="1215000"/>
          </a:xfrm>
          <a:prstGeom prst="rect">
            <a:avLst/>
          </a:prstGeom>
          <a:noFill/>
        </p:spPr>
        <p:txBody>
          <a:bodyPr wrap="square" lIns="90000" tIns="46800" rIns="90000" bIns="46800" rtlCol="0" anchor="ctr">
            <a:normAutofit/>
          </a:bodyPr>
          <a:lstStyle/>
          <a:p>
            <a:pPr marL="171450" indent="-171450">
              <a:lnSpc>
                <a:spcPct val="150000"/>
              </a:lnSpc>
              <a:buFont typeface="Arial" panose="020B0604020202020204" pitchFamily="34" charset="0"/>
              <a:buChar char="•"/>
            </a:pPr>
            <a:r>
              <a:rPr lang="zh-CN" altLang="en-US" sz="1050"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数据库被用来储存各类菜品信息、用户数据及评论等重要数据。</a:t>
            </a:r>
            <a:endParaRPr lang="en-US" altLang="zh-CN" sz="1050"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7" name="îŝḷíḍè">
            <a:extLst>
              <a:ext uri="{FF2B5EF4-FFF2-40B4-BE49-F238E27FC236}">
                <a16:creationId xmlns:a16="http://schemas.microsoft.com/office/drawing/2014/main" id="{6CAD1515-7406-44C5-8838-80ECB2CD0F4A}"/>
              </a:ext>
            </a:extLst>
          </p:cNvPr>
          <p:cNvSpPr/>
          <p:nvPr/>
        </p:nvSpPr>
        <p:spPr bwMode="auto">
          <a:xfrm flipH="1">
            <a:off x="6265632" y="4862103"/>
            <a:ext cx="4436075" cy="1215000"/>
          </a:xfrm>
          <a:prstGeom prst="homePlate">
            <a:avLst/>
          </a:prstGeom>
          <a:solidFill>
            <a:srgbClr val="9A2418">
              <a:alpha val="99000"/>
            </a:srgb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8" name="îṡḻîḓè">
            <a:extLst>
              <a:ext uri="{FF2B5EF4-FFF2-40B4-BE49-F238E27FC236}">
                <a16:creationId xmlns:a16="http://schemas.microsoft.com/office/drawing/2014/main" id="{DD18FCAA-00E8-4AD2-A30C-C1DF57B5AE57}"/>
              </a:ext>
            </a:extLst>
          </p:cNvPr>
          <p:cNvSpPr txBox="1"/>
          <p:nvPr/>
        </p:nvSpPr>
        <p:spPr>
          <a:xfrm>
            <a:off x="6763240" y="5249817"/>
            <a:ext cx="1086568" cy="462978"/>
          </a:xfrm>
          <a:prstGeom prst="rect">
            <a:avLst/>
          </a:prstGeom>
          <a:noFill/>
        </p:spPr>
        <p:txBody>
          <a:bodyPr wrap="none" lIns="90000" tIns="46800" rIns="90000" bIns="46800" rtlCol="0" anchor="ctr" anchorCtr="0">
            <a:normAutofit/>
          </a:bodyPr>
          <a:lstStyle/>
          <a:p>
            <a:r>
              <a:rPr lang="zh-CN" altLang="en-US" sz="1600" b="1"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用户端</a:t>
            </a:r>
            <a:endParaRPr lang="en-US" altLang="zh-CN" sz="1600" b="1"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
        <p:nvSpPr>
          <p:cNvPr id="19" name="í$ḻiḓé">
            <a:extLst>
              <a:ext uri="{FF2B5EF4-FFF2-40B4-BE49-F238E27FC236}">
                <a16:creationId xmlns:a16="http://schemas.microsoft.com/office/drawing/2014/main" id="{93C5C4C2-62EC-4967-99EB-41FBC85BE0B1}"/>
              </a:ext>
            </a:extLst>
          </p:cNvPr>
          <p:cNvSpPr txBox="1"/>
          <p:nvPr/>
        </p:nvSpPr>
        <p:spPr>
          <a:xfrm>
            <a:off x="7913308" y="4873806"/>
            <a:ext cx="2719508" cy="1215000"/>
          </a:xfrm>
          <a:prstGeom prst="rect">
            <a:avLst/>
          </a:prstGeom>
          <a:noFill/>
        </p:spPr>
        <p:txBody>
          <a:bodyPr wrap="square" lIns="90000" tIns="46800" rIns="90000" bIns="46800" rtlCol="0" anchor="ctr">
            <a:normAutofit/>
          </a:bodyPr>
          <a:lstStyle/>
          <a:p>
            <a:pPr marL="171450" indent="-171450">
              <a:lnSpc>
                <a:spcPct val="150000"/>
              </a:lnSpc>
              <a:buFont typeface="Arial" panose="020B0604020202020204" pitchFamily="34" charset="0"/>
              <a:buChar char="•"/>
            </a:pPr>
            <a:r>
              <a:rPr lang="zh-CN" altLang="en-US" sz="1000"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rPr>
              <a:t>用户可以通过浏览器进行评论、搜索等操作并与网站进行交互。同时，用户端还可以与服务器进行其他类型的交互，例如上传图片等服务。</a:t>
            </a:r>
            <a:endParaRPr lang="en-US" altLang="zh-CN" sz="1000" dirty="0">
              <a:solidFill>
                <a:schemeClr val="bg1"/>
              </a:solidFill>
              <a:latin typeface="字魂59号-创粗黑" panose="00000500000000000000" pitchFamily="2" charset="-122"/>
              <a:ea typeface="字魂5号-无外润黑体"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193748446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 name="ISPRING_PRESENTATION_TITLE" val="陕西师范大学毕业答辩PPT模板"/>
</p:tagLst>
</file>

<file path=ppt/tags/tag2.xml><?xml version="1.0" encoding="utf-8"?>
<p:tagLst xmlns:a="http://schemas.openxmlformats.org/drawingml/2006/main" xmlns:r="http://schemas.openxmlformats.org/officeDocument/2006/relationships" xmlns:p="http://schemas.openxmlformats.org/presentationml/2006/main">
  <p:tag name="ISLIDE.VECTOR" val="35f8ada8-d1d5-484b-a646-0693bbf3215b"/>
</p:tagLst>
</file>

<file path=ppt/tags/tag3.xml><?xml version="1.0" encoding="utf-8"?>
<p:tagLst xmlns:a="http://schemas.openxmlformats.org/drawingml/2006/main" xmlns:r="http://schemas.openxmlformats.org/officeDocument/2006/relationships" xmlns:p="http://schemas.openxmlformats.org/presentationml/2006/main">
  <p:tag name="PA" val="v5.2.3"/>
</p:tagLst>
</file>

<file path=ppt/tags/tag4.xml><?xml version="1.0" encoding="utf-8"?>
<p:tagLst xmlns:a="http://schemas.openxmlformats.org/drawingml/2006/main" xmlns:r="http://schemas.openxmlformats.org/officeDocument/2006/relationships" xmlns:p="http://schemas.openxmlformats.org/presentationml/2006/main">
  <p:tag name="PA" val="v5.2.3"/>
</p:tagLst>
</file>

<file path=ppt/tags/tag5.xml><?xml version="1.0" encoding="utf-8"?>
<p:tagLst xmlns:a="http://schemas.openxmlformats.org/drawingml/2006/main" xmlns:r="http://schemas.openxmlformats.org/officeDocument/2006/relationships" xmlns:p="http://schemas.openxmlformats.org/presentationml/2006/main">
  <p:tag name="ISLIDE.DIAGRAM" val="185438"/>
</p:tagLst>
</file>

<file path=ppt/tags/tag6.xml><?xml version="1.0" encoding="utf-8"?>
<p:tagLst xmlns:a="http://schemas.openxmlformats.org/drawingml/2006/main" xmlns:r="http://schemas.openxmlformats.org/officeDocument/2006/relationships" xmlns:p="http://schemas.openxmlformats.org/presentationml/2006/main">
  <p:tag name="ISLIDE.DIAGRAM" val="189737"/>
</p:tagLst>
</file>

<file path=ppt/tags/tag7.xml><?xml version="1.0" encoding="utf-8"?>
<p:tagLst xmlns:a="http://schemas.openxmlformats.org/drawingml/2006/main" xmlns:r="http://schemas.openxmlformats.org/officeDocument/2006/relationships" xmlns:p="http://schemas.openxmlformats.org/presentationml/2006/main">
  <p:tag name="ISLIDE.DIAGRAM" val="183816"/>
</p:tagLst>
</file>

<file path=ppt/tags/tag8.xml><?xml version="1.0" encoding="utf-8"?>
<p:tagLst xmlns:a="http://schemas.openxmlformats.org/drawingml/2006/main" xmlns:r="http://schemas.openxmlformats.org/officeDocument/2006/relationships" xmlns:p="http://schemas.openxmlformats.org/presentationml/2006/main">
  <p:tag name="ISLIDE.DIAGRAM" val="120916"/>
</p:tagLst>
</file>

<file path=ppt/theme/theme1.xml><?xml version="1.0" encoding="utf-8"?>
<a:theme xmlns:a="http://schemas.openxmlformats.org/drawingml/2006/main" name="Office 主题​​">
  <a:themeElements>
    <a:clrScheme name="民大">
      <a:dk1>
        <a:sysClr val="windowText" lastClr="000000"/>
      </a:dk1>
      <a:lt1>
        <a:sysClr val="window" lastClr="FFFFFF"/>
      </a:lt1>
      <a:dk2>
        <a:srgbClr val="44546A"/>
      </a:dk2>
      <a:lt2>
        <a:srgbClr val="E7E6E6"/>
      </a:lt2>
      <a:accent1>
        <a:srgbClr val="D7010E"/>
      </a:accent1>
      <a:accent2>
        <a:srgbClr val="CC4226"/>
      </a:accent2>
      <a:accent3>
        <a:srgbClr val="2B948C"/>
      </a:accent3>
      <a:accent4>
        <a:srgbClr val="3B5DCC"/>
      </a:accent4>
      <a:accent5>
        <a:srgbClr val="FCDE99"/>
      </a:accent5>
      <a:accent6>
        <a:srgbClr val="5C448A"/>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3585</TotalTime>
  <Words>1604</Words>
  <Application>Microsoft Office PowerPoint</Application>
  <PresentationFormat>宽屏</PresentationFormat>
  <Paragraphs>144</Paragraphs>
  <Slides>19</Slides>
  <Notes>18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Bebas</vt:lpstr>
      <vt:lpstr>等线</vt:lpstr>
      <vt:lpstr>字魂59号-创粗黑</vt:lpstr>
      <vt:lpstr>Arial</vt:lpstr>
      <vt:lpstr>Calibri</vt:lpstr>
      <vt:lpstr>Calibri Light</vt:lpstr>
      <vt:lpstr>Cambria Math</vt:lpstr>
      <vt:lpstr>Office 主题​​</vt:lpstr>
      <vt:lpstr>自定义设计方案</vt:lpstr>
      <vt:lpstr>交大点评验收</vt:lpstr>
      <vt:lpstr>PowerPoint 演示文稿</vt:lpstr>
      <vt:lpstr>演示与讲解</vt:lpstr>
      <vt:lpstr>特色与创新</vt:lpstr>
      <vt:lpstr>PowerPoint 演示文稿</vt:lpstr>
      <vt:lpstr>架构与算法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经验与总结</vt:lpstr>
      <vt:lpstr>PowerPoint 演示文稿</vt:lpstr>
      <vt:lpstr>PowerPoint 演示文稿</vt:lpstr>
      <vt:lpstr>PowerPoint 演示文稿</vt:lpstr>
      <vt:lpstr>感谢您的观看与聆听！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陕西师范大学毕业答辩PPT模板</dc:title>
  <dc:creator>.</dc:creator>
  <cp:lastModifiedBy>朱 亦腾</cp:lastModifiedBy>
  <cp:revision>236</cp:revision>
  <dcterms:created xsi:type="dcterms:W3CDTF">2018-12-17T16:17:19Z</dcterms:created>
  <dcterms:modified xsi:type="dcterms:W3CDTF">2023-06-18T05:49:21Z</dcterms:modified>
</cp:coreProperties>
</file>