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7F6FA4F-A676-43F9-9284-484F700B38EC}" type="slidenum">
              <a:rPr b="0" lang="en-US" sz="1400" spc="-1" strike="noStrike">
                <a:latin typeface="Times New Roman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701720" y="145080"/>
            <a:ext cx="6721200" cy="5395320"/>
            <a:chOff x="1701720" y="145080"/>
            <a:chExt cx="6721200" cy="5395320"/>
          </a:xfrm>
        </p:grpSpPr>
        <p:sp>
          <p:nvSpPr>
            <p:cNvPr id="42" name="CustomShape 2"/>
            <p:cNvSpPr/>
            <p:nvPr/>
          </p:nvSpPr>
          <p:spPr>
            <a:xfrm>
              <a:off x="1701720" y="206532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Profile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sngStrike">
                  <a:latin typeface="Arial"/>
                  <a:ea typeface="Noto Sans CJK SC"/>
                </a:rPr>
                <a:t>--</a:t>
              </a:r>
              <a:r>
                <a:rPr b="0" lang="en-US" sz="1100" spc="-1" strike="sngStrike">
                  <a:latin typeface="Arial"/>
                  <a:ea typeface="Noto Sans CJK SC"/>
                </a:rPr>
                <a:t>CreationDate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sngStrike">
                  <a:latin typeface="Arial"/>
                  <a:ea typeface="Noto Sans CJK SC"/>
                </a:rPr>
                <a:t>--LastUpdate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sngStrike">
                  <a:latin typeface="Arial"/>
                  <a:ea typeface="Noto Sans CJK SC"/>
                </a:rPr>
                <a:t>--username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sp>
          <p:nvSpPr>
            <p:cNvPr id="43" name="CustomShape 3"/>
            <p:cNvSpPr/>
            <p:nvPr/>
          </p:nvSpPr>
          <p:spPr>
            <a:xfrm>
              <a:off x="1701720" y="23652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User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F-name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L-name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Address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DOB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4307760" y="14508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Account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--AccountNumb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--openDate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--status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--balance(sum all pigs)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--lastUpdated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7325280" y="19080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Bank </a:t>
              </a:r>
              <a:r>
                <a:rPr b="0" lang="en-US" sz="1100" spc="-1" strike="noStrike">
                  <a:latin typeface="Arial"/>
                  <a:ea typeface="Noto Sans CJK SC"/>
                </a:rPr>
                <a:t>Account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</a:t>
              </a:r>
              <a:r>
                <a:rPr b="0" lang="en-US" sz="1100" spc="-1" strike="noStrike">
                  <a:latin typeface="Arial"/>
                  <a:ea typeface="Noto Sans CJK SC"/>
                </a:rPr>
                <a:t>institutionNa</a:t>
              </a:r>
              <a:r>
                <a:rPr b="0" lang="en-US" sz="1100" spc="-1" strike="noStrike">
                  <a:latin typeface="Arial"/>
                  <a:ea typeface="Noto Sans CJK SC"/>
                </a:rPr>
                <a:t>me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--linkedDate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--status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7416720" y="389412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Peer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cxnSp>
          <p:nvCxnSpPr>
            <p:cNvPr id="47" name="Line 7"/>
            <p:cNvCxnSpPr>
              <a:stCxn id="43" idx="3"/>
              <a:endCxn id="44" idx="1"/>
            </p:cNvCxnSpPr>
            <p:nvPr/>
          </p:nvCxnSpPr>
          <p:spPr>
            <a:xfrm flipV="1">
              <a:off x="2707920" y="762480"/>
              <a:ext cx="1600200" cy="9180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cxnSp>
          <p:nvCxnSpPr>
            <p:cNvPr id="48" name="Line 8"/>
            <p:cNvCxnSpPr>
              <a:stCxn id="44" idx="3"/>
              <a:endCxn id="45" idx="1"/>
            </p:cNvCxnSpPr>
            <p:nvPr/>
          </p:nvCxnSpPr>
          <p:spPr>
            <a:xfrm>
              <a:off x="5313960" y="762480"/>
              <a:ext cx="2011680" cy="4608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cxnSp>
          <p:nvCxnSpPr>
            <p:cNvPr id="49" name="Line 9"/>
            <p:cNvCxnSpPr>
              <a:stCxn id="43" idx="2"/>
              <a:endCxn id="42" idx="0"/>
            </p:cNvCxnSpPr>
            <p:nvPr/>
          </p:nvCxnSpPr>
          <p:spPr>
            <a:xfrm>
              <a:off x="2204640" y="1471320"/>
              <a:ext cx="360" cy="59436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cxnSp>
          <p:nvCxnSpPr>
            <p:cNvPr id="50" name="Line 10"/>
            <p:cNvCxnSpPr>
              <a:stCxn id="43" idx="2"/>
              <a:endCxn id="46" idx="1"/>
            </p:cNvCxnSpPr>
            <p:nvPr/>
          </p:nvCxnSpPr>
          <p:spPr>
            <a:xfrm>
              <a:off x="2204640" y="1471320"/>
              <a:ext cx="5212440" cy="304056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sp>
          <p:nvSpPr>
            <p:cNvPr id="51" name="CustomShape 11"/>
            <p:cNvSpPr/>
            <p:nvPr/>
          </p:nvSpPr>
          <p:spPr>
            <a:xfrm>
              <a:off x="7371000" y="188244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Login details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--password(encrypted)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--lastUpdate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--previousDetails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cxnSp>
          <p:nvCxnSpPr>
            <p:cNvPr id="52" name="Line 12"/>
            <p:cNvCxnSpPr>
              <a:stCxn id="43" idx="2"/>
              <a:endCxn id="51" idx="0"/>
            </p:cNvCxnSpPr>
            <p:nvPr/>
          </p:nvCxnSpPr>
          <p:spPr>
            <a:xfrm>
              <a:off x="2204640" y="1471320"/>
              <a:ext cx="5669640" cy="41148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sp>
          <p:nvSpPr>
            <p:cNvPr id="53" name="CustomShape 13"/>
            <p:cNvSpPr/>
            <p:nvPr/>
          </p:nvSpPr>
          <p:spPr>
            <a:xfrm>
              <a:off x="5862240" y="201960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Goal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--Name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--status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--balance ??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cxnSp>
          <p:nvCxnSpPr>
            <p:cNvPr id="54" name="Line 14"/>
            <p:cNvCxnSpPr>
              <a:stCxn id="44" idx="2"/>
              <a:endCxn id="53" idx="0"/>
            </p:cNvCxnSpPr>
            <p:nvPr/>
          </p:nvCxnSpPr>
          <p:spPr>
            <a:xfrm>
              <a:off x="4810680" y="1379880"/>
              <a:ext cx="1554840" cy="64008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sp>
          <p:nvSpPr>
            <p:cNvPr id="55" name="CustomShape 15"/>
            <p:cNvSpPr/>
            <p:nvPr/>
          </p:nvSpPr>
          <p:spPr>
            <a:xfrm>
              <a:off x="4490640" y="279684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Event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--eventType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--eventName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--summary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--eventDate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cxnSp>
          <p:nvCxnSpPr>
            <p:cNvPr id="56" name="Line 16"/>
            <p:cNvCxnSpPr>
              <a:stCxn id="44" idx="2"/>
              <a:endCxn id="55" idx="0"/>
            </p:cNvCxnSpPr>
            <p:nvPr/>
          </p:nvCxnSpPr>
          <p:spPr>
            <a:xfrm>
              <a:off x="4810680" y="1379880"/>
              <a:ext cx="183240" cy="141732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sp>
          <p:nvSpPr>
            <p:cNvPr id="57" name="CustomShape 17"/>
            <p:cNvSpPr/>
            <p:nvPr/>
          </p:nvSpPr>
          <p:spPr>
            <a:xfrm>
              <a:off x="3073320" y="201960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Pig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--name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--status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--balance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cxnSp>
          <p:nvCxnSpPr>
            <p:cNvPr id="58" name="Line 18"/>
            <p:cNvCxnSpPr>
              <a:stCxn id="57" idx="0"/>
              <a:endCxn id="44" idx="2"/>
            </p:cNvCxnSpPr>
            <p:nvPr/>
          </p:nvCxnSpPr>
          <p:spPr>
            <a:xfrm flipV="1">
              <a:off x="3576240" y="1379880"/>
              <a:ext cx="1234800" cy="64008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sp>
          <p:nvSpPr>
            <p:cNvPr id="59" name="CustomShape 19"/>
            <p:cNvSpPr/>
            <p:nvPr/>
          </p:nvSpPr>
          <p:spPr>
            <a:xfrm>
              <a:off x="1701720" y="430560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Outside SM 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Account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--source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--linkdate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--lastUpdate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cxnSp>
          <p:nvCxnSpPr>
            <p:cNvPr id="60" name="Line 20"/>
            <p:cNvCxnSpPr>
              <a:stCxn id="43" idx="2"/>
              <a:endCxn id="59" idx="0"/>
            </p:cNvCxnSpPr>
            <p:nvPr/>
          </p:nvCxnSpPr>
          <p:spPr>
            <a:xfrm>
              <a:off x="2204640" y="1471320"/>
              <a:ext cx="360" cy="283464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cxnSp>
          <p:nvCxnSpPr>
            <p:cNvPr id="61" name="Line 21"/>
            <p:cNvCxnSpPr>
              <a:stCxn id="44" idx="2"/>
              <a:endCxn id="59" idx="0"/>
            </p:cNvCxnSpPr>
            <p:nvPr/>
          </p:nvCxnSpPr>
          <p:spPr>
            <a:xfrm flipH="1">
              <a:off x="2204640" y="1379880"/>
              <a:ext cx="2606400" cy="2926080"/>
            </a:xfrm>
            <a:prstGeom prst="straightConnector1">
              <a:avLst/>
            </a:prstGeom>
            <a:ln>
              <a:solidFill>
                <a:srgbClr val="3465a4"/>
              </a:solidFill>
            </a:ln>
          </p:spPr>
        </p:cxnSp>
        <p:sp>
          <p:nvSpPr>
            <p:cNvPr id="62" name="CustomShape 22"/>
            <p:cNvSpPr/>
            <p:nvPr/>
          </p:nvSpPr>
          <p:spPr>
            <a:xfrm>
              <a:off x="5725080" y="4168440"/>
              <a:ext cx="1006200" cy="12348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  <a:effectLst>
              <a:outerShdw dist="101314" dir="270000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Reminder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--name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--date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--medium</a:t>
              </a:r>
              <a:endParaRPr b="0" lang="en-US" sz="1100" spc="-1" strike="noStrike"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  <a:ea typeface="Noto Sans CJK SC"/>
                </a:rPr>
                <a:t>--</a:t>
              </a:r>
              <a:endParaRPr b="0" lang="en-US" sz="1100" spc="-1" strike="noStrike">
                <a:latin typeface="Arial"/>
                <a:ea typeface="Noto Sans CJK SC"/>
              </a:endParaRPr>
            </a:p>
          </p:txBody>
        </p:sp>
        <p:cxnSp>
          <p:nvCxnSpPr>
            <p:cNvPr id="63" name="Line 23"/>
            <p:cNvCxnSpPr>
              <a:stCxn id="55" idx="3"/>
              <a:endCxn id="62" idx="0"/>
            </p:cNvCxnSpPr>
            <p:nvPr/>
          </p:nvCxnSpPr>
          <p:spPr>
            <a:xfrm>
              <a:off x="5496840" y="3414240"/>
              <a:ext cx="731520" cy="754560"/>
            </a:xfrm>
            <a:prstGeom prst="bentConnector3">
              <a:avLst/>
            </a:prstGeom>
            <a:ln>
              <a:solidFill>
                <a:srgbClr val="3465a4"/>
              </a:solidFill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554480" y="91440"/>
            <a:ext cx="640080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Liberation Sans;Arial"/>
              </a:rPr>
              <a:t>User-Model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1. User logs in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2. User logs out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3. User creates account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4. User Links bank account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5. User creates profile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6. User invites peers to account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7. User shares account details with peer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8. User shares profile details with peer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9. User create multiple accounts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10. User deletes account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11. User changes login details(password reset,etc.)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12. User edits profile details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13. User blocks peer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14. User deletes peer from followers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15. User unlinks bank account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16. User creates a pig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17. User creates an event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18. User crates an account goal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19. User breaks pig (event)</a:t>
            </a:r>
            <a:endParaRPr b="0" lang="en-US" sz="1800" spc="-1" strike="noStrike">
              <a:latin typeface="Liberation Sans;Arial"/>
            </a:endParaRPr>
          </a:p>
          <a:p>
            <a:r>
              <a:rPr b="0" lang="en-US" sz="1800" spc="-1" strike="noStrike">
                <a:latin typeface="Liberation Sans;Arial"/>
              </a:rPr>
              <a:t>20. Push notification to social media accnt</a:t>
            </a:r>
            <a:endParaRPr b="0" lang="en-US" sz="1800" spc="-1" strike="noStrike">
              <a:latin typeface="Liberation Sans;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2021-03-18T18:56:39Z</dcterms:created>
  <dc:creator/>
  <dc:description/>
  <dc:language>en-US</dc:language>
  <cp:lastModifiedBy/>
  <dcterms:modified xsi:type="dcterms:W3CDTF">2021-03-18T19:01:28Z</dcterms:modified>
  <cp:revision>1</cp:revision>
  <dc:subject/>
  <dc:title/>
</cp:coreProperties>
</file>